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Macro-Enabled_Worksheet1.xlsm"/><Relationship Id="rId1" Type="http://schemas.openxmlformats.org/officeDocument/2006/relationships/image" Target="../media/image6.jpe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grafic%20CO%20anul%202014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Word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G:\amoniac%2030%20min%202014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65.0.30\fileserver\public\BDR\EMISII\raport%20anual%202014%20-%20SOER\EmisiiCalculate2015-pt.%20RAPOR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iniceanu.gabriel\Desktop\Grafice%20si%20gaz%20metan%20+%20biomasa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dos.carmen\Desktop\SOER%202015\Book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dos.carmen\Desktop\SOER%202015\Grafice%20-raport%202014-emisii%20at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79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  <a:p>
            <a:pPr>
              <a:defRPr sz="79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rich>
      </c:tx>
      <c:layout>
        <c:manualLayout>
          <c:xMode val="edge"/>
          <c:yMode val="edge"/>
          <c:x val="0.49814814814814817"/>
          <c:y val="7.2202166064981952E-3"/>
        </c:manualLayout>
      </c:layout>
      <c:overlay val="0"/>
      <c:spPr>
        <a:noFill/>
        <a:ln w="2535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"/>
          <c:y val="0.29963898916967507"/>
          <c:w val="0.89814814814814814"/>
          <c:h val="0.32851985559566788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Staţia AB-1</c:v>
                </c:pt>
              </c:strCache>
            </c:strRef>
          </c:tx>
          <c:spPr>
            <a:ln w="25354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strRef>
              <c:f>Data!$A$2:$A$8761</c:f>
              <c:strCache>
                <c:ptCount val="8760"/>
                <c:pt idx="0">
                  <c:v>01 Jan 2014</c:v>
                </c:pt>
                <c:pt idx="1">
                  <c:v> 2 </c:v>
                </c:pt>
                <c:pt idx="2">
                  <c:v> 3 </c:v>
                </c:pt>
                <c:pt idx="3">
                  <c:v> 4 </c:v>
                </c:pt>
                <c:pt idx="4">
                  <c:v> 5 </c:v>
                </c:pt>
                <c:pt idx="5">
                  <c:v> 6 </c:v>
                </c:pt>
                <c:pt idx="6">
                  <c:v> 7 </c:v>
                </c:pt>
                <c:pt idx="7">
                  <c:v> 8 </c:v>
                </c:pt>
                <c:pt idx="8">
                  <c:v> 9 </c:v>
                </c:pt>
                <c:pt idx="9">
                  <c:v> 10 </c:v>
                </c:pt>
                <c:pt idx="10">
                  <c:v> 11 </c:v>
                </c:pt>
                <c:pt idx="11">
                  <c:v> 12 </c:v>
                </c:pt>
                <c:pt idx="12">
                  <c:v> 13 </c:v>
                </c:pt>
                <c:pt idx="13">
                  <c:v> 14 </c:v>
                </c:pt>
                <c:pt idx="14">
                  <c:v> 15 </c:v>
                </c:pt>
                <c:pt idx="15">
                  <c:v> 16 </c:v>
                </c:pt>
                <c:pt idx="16">
                  <c:v> 17 </c:v>
                </c:pt>
                <c:pt idx="17">
                  <c:v> 18 </c:v>
                </c:pt>
                <c:pt idx="18">
                  <c:v> 19 </c:v>
                </c:pt>
                <c:pt idx="19">
                  <c:v> 20 </c:v>
                </c:pt>
                <c:pt idx="20">
                  <c:v> 21 </c:v>
                </c:pt>
                <c:pt idx="21">
                  <c:v> 22 </c:v>
                </c:pt>
                <c:pt idx="22">
                  <c:v> 23 </c:v>
                </c:pt>
                <c:pt idx="23">
                  <c:v> 24 </c:v>
                </c:pt>
                <c:pt idx="24">
                  <c:v>02 Jan 2014</c:v>
                </c:pt>
                <c:pt idx="25">
                  <c:v> 2 </c:v>
                </c:pt>
                <c:pt idx="26">
                  <c:v> 3 </c:v>
                </c:pt>
                <c:pt idx="27">
                  <c:v> 4 </c:v>
                </c:pt>
                <c:pt idx="28">
                  <c:v> 5 </c:v>
                </c:pt>
                <c:pt idx="29">
                  <c:v> 6 </c:v>
                </c:pt>
                <c:pt idx="30">
                  <c:v> 7 </c:v>
                </c:pt>
                <c:pt idx="31">
                  <c:v> 8 </c:v>
                </c:pt>
                <c:pt idx="32">
                  <c:v> 9 </c:v>
                </c:pt>
                <c:pt idx="33">
                  <c:v> 10 </c:v>
                </c:pt>
                <c:pt idx="34">
                  <c:v> 11 </c:v>
                </c:pt>
                <c:pt idx="35">
                  <c:v> 12 </c:v>
                </c:pt>
                <c:pt idx="36">
                  <c:v> 13 </c:v>
                </c:pt>
                <c:pt idx="37">
                  <c:v> 14 </c:v>
                </c:pt>
                <c:pt idx="38">
                  <c:v> 15 </c:v>
                </c:pt>
                <c:pt idx="39">
                  <c:v> 16 </c:v>
                </c:pt>
                <c:pt idx="40">
                  <c:v> 17 </c:v>
                </c:pt>
                <c:pt idx="41">
                  <c:v> 18 </c:v>
                </c:pt>
                <c:pt idx="42">
                  <c:v> 19 </c:v>
                </c:pt>
                <c:pt idx="43">
                  <c:v> 20 </c:v>
                </c:pt>
                <c:pt idx="44">
                  <c:v> 21 </c:v>
                </c:pt>
                <c:pt idx="45">
                  <c:v> 22 </c:v>
                </c:pt>
                <c:pt idx="46">
                  <c:v> 23 </c:v>
                </c:pt>
                <c:pt idx="47">
                  <c:v> 24 </c:v>
                </c:pt>
                <c:pt idx="48">
                  <c:v>03 Jan 2014</c:v>
                </c:pt>
                <c:pt idx="49">
                  <c:v> 2 </c:v>
                </c:pt>
                <c:pt idx="50">
                  <c:v> 3 </c:v>
                </c:pt>
                <c:pt idx="51">
                  <c:v> 4 </c:v>
                </c:pt>
                <c:pt idx="52">
                  <c:v> 5 </c:v>
                </c:pt>
                <c:pt idx="53">
                  <c:v> 6 </c:v>
                </c:pt>
                <c:pt idx="54">
                  <c:v> 7 </c:v>
                </c:pt>
                <c:pt idx="55">
                  <c:v> 8 </c:v>
                </c:pt>
                <c:pt idx="56">
                  <c:v> 9 </c:v>
                </c:pt>
                <c:pt idx="57">
                  <c:v> 10 </c:v>
                </c:pt>
                <c:pt idx="58">
                  <c:v> 11 </c:v>
                </c:pt>
                <c:pt idx="59">
                  <c:v> 12 </c:v>
                </c:pt>
                <c:pt idx="60">
                  <c:v> 13 </c:v>
                </c:pt>
                <c:pt idx="61">
                  <c:v> 14 </c:v>
                </c:pt>
                <c:pt idx="62">
                  <c:v> 15 </c:v>
                </c:pt>
                <c:pt idx="63">
                  <c:v> 16 </c:v>
                </c:pt>
                <c:pt idx="64">
                  <c:v> 17 </c:v>
                </c:pt>
                <c:pt idx="65">
                  <c:v> 18 </c:v>
                </c:pt>
                <c:pt idx="66">
                  <c:v> 19 </c:v>
                </c:pt>
                <c:pt idx="67">
                  <c:v> 20 </c:v>
                </c:pt>
                <c:pt idx="68">
                  <c:v> 21 </c:v>
                </c:pt>
                <c:pt idx="69">
                  <c:v> 22 </c:v>
                </c:pt>
                <c:pt idx="70">
                  <c:v> 23 </c:v>
                </c:pt>
                <c:pt idx="71">
                  <c:v> 24 </c:v>
                </c:pt>
                <c:pt idx="72">
                  <c:v>04 Jan 2014</c:v>
                </c:pt>
                <c:pt idx="73">
                  <c:v> 2 </c:v>
                </c:pt>
                <c:pt idx="74">
                  <c:v> 3 </c:v>
                </c:pt>
                <c:pt idx="75">
                  <c:v> 4 </c:v>
                </c:pt>
                <c:pt idx="76">
                  <c:v> 5 </c:v>
                </c:pt>
                <c:pt idx="77">
                  <c:v> 6 </c:v>
                </c:pt>
                <c:pt idx="78">
                  <c:v> 7 </c:v>
                </c:pt>
                <c:pt idx="79">
                  <c:v> 8 </c:v>
                </c:pt>
                <c:pt idx="80">
                  <c:v> 9 </c:v>
                </c:pt>
                <c:pt idx="81">
                  <c:v> 10 </c:v>
                </c:pt>
                <c:pt idx="82">
                  <c:v> 11 </c:v>
                </c:pt>
                <c:pt idx="83">
                  <c:v> 12 </c:v>
                </c:pt>
                <c:pt idx="84">
                  <c:v> 13 </c:v>
                </c:pt>
                <c:pt idx="85">
                  <c:v> 14 </c:v>
                </c:pt>
                <c:pt idx="86">
                  <c:v> 15 </c:v>
                </c:pt>
                <c:pt idx="87">
                  <c:v> 16 </c:v>
                </c:pt>
                <c:pt idx="88">
                  <c:v> 17 </c:v>
                </c:pt>
                <c:pt idx="89">
                  <c:v> 18 </c:v>
                </c:pt>
                <c:pt idx="90">
                  <c:v> 19 </c:v>
                </c:pt>
                <c:pt idx="91">
                  <c:v> 20 </c:v>
                </c:pt>
                <c:pt idx="92">
                  <c:v> 21 </c:v>
                </c:pt>
                <c:pt idx="93">
                  <c:v> 22 </c:v>
                </c:pt>
                <c:pt idx="94">
                  <c:v> 23 </c:v>
                </c:pt>
                <c:pt idx="95">
                  <c:v> 24 </c:v>
                </c:pt>
                <c:pt idx="96">
                  <c:v>05 Jan 2014</c:v>
                </c:pt>
                <c:pt idx="97">
                  <c:v> 2 </c:v>
                </c:pt>
                <c:pt idx="98">
                  <c:v> 3 </c:v>
                </c:pt>
                <c:pt idx="99">
                  <c:v> 4 </c:v>
                </c:pt>
                <c:pt idx="100">
                  <c:v> 5 </c:v>
                </c:pt>
                <c:pt idx="101">
                  <c:v> 6 </c:v>
                </c:pt>
                <c:pt idx="102">
                  <c:v> 7 </c:v>
                </c:pt>
                <c:pt idx="103">
                  <c:v> 8 </c:v>
                </c:pt>
                <c:pt idx="104">
                  <c:v> 9 </c:v>
                </c:pt>
                <c:pt idx="105">
                  <c:v> 10 </c:v>
                </c:pt>
                <c:pt idx="106">
                  <c:v> 11 </c:v>
                </c:pt>
                <c:pt idx="107">
                  <c:v> 12 </c:v>
                </c:pt>
                <c:pt idx="108">
                  <c:v> 13 </c:v>
                </c:pt>
                <c:pt idx="109">
                  <c:v> 14 </c:v>
                </c:pt>
                <c:pt idx="110">
                  <c:v> 15 </c:v>
                </c:pt>
                <c:pt idx="111">
                  <c:v> 16 </c:v>
                </c:pt>
                <c:pt idx="112">
                  <c:v> 17 </c:v>
                </c:pt>
                <c:pt idx="113">
                  <c:v> 18 </c:v>
                </c:pt>
                <c:pt idx="114">
                  <c:v> 19 </c:v>
                </c:pt>
                <c:pt idx="115">
                  <c:v> 20 </c:v>
                </c:pt>
                <c:pt idx="116">
                  <c:v> 21 </c:v>
                </c:pt>
                <c:pt idx="117">
                  <c:v> 22 </c:v>
                </c:pt>
                <c:pt idx="118">
                  <c:v> 23 </c:v>
                </c:pt>
                <c:pt idx="119">
                  <c:v> 24 </c:v>
                </c:pt>
                <c:pt idx="120">
                  <c:v>06 Jan 2014</c:v>
                </c:pt>
                <c:pt idx="121">
                  <c:v> 2 </c:v>
                </c:pt>
                <c:pt idx="122">
                  <c:v> 3 </c:v>
                </c:pt>
                <c:pt idx="123">
                  <c:v> 4 </c:v>
                </c:pt>
                <c:pt idx="124">
                  <c:v> 5 </c:v>
                </c:pt>
                <c:pt idx="125">
                  <c:v> 6 </c:v>
                </c:pt>
                <c:pt idx="126">
                  <c:v> 7 </c:v>
                </c:pt>
                <c:pt idx="127">
                  <c:v> 8 </c:v>
                </c:pt>
                <c:pt idx="128">
                  <c:v> 9 </c:v>
                </c:pt>
                <c:pt idx="129">
                  <c:v> 10 </c:v>
                </c:pt>
                <c:pt idx="130">
                  <c:v> 11 </c:v>
                </c:pt>
                <c:pt idx="131">
                  <c:v> 12 </c:v>
                </c:pt>
                <c:pt idx="132">
                  <c:v> 13 </c:v>
                </c:pt>
                <c:pt idx="133">
                  <c:v> 14 </c:v>
                </c:pt>
                <c:pt idx="134">
                  <c:v> 15 </c:v>
                </c:pt>
                <c:pt idx="135">
                  <c:v> 16 </c:v>
                </c:pt>
                <c:pt idx="136">
                  <c:v> 17 </c:v>
                </c:pt>
                <c:pt idx="137">
                  <c:v> 18 </c:v>
                </c:pt>
                <c:pt idx="138">
                  <c:v> 19 </c:v>
                </c:pt>
                <c:pt idx="139">
                  <c:v> 20 </c:v>
                </c:pt>
                <c:pt idx="140">
                  <c:v> 21 </c:v>
                </c:pt>
                <c:pt idx="141">
                  <c:v> 22 </c:v>
                </c:pt>
                <c:pt idx="142">
                  <c:v> 23 </c:v>
                </c:pt>
                <c:pt idx="143">
                  <c:v> 24 </c:v>
                </c:pt>
                <c:pt idx="144">
                  <c:v>07 Jan 2014</c:v>
                </c:pt>
                <c:pt idx="145">
                  <c:v> 2 </c:v>
                </c:pt>
                <c:pt idx="146">
                  <c:v> 3 </c:v>
                </c:pt>
                <c:pt idx="147">
                  <c:v> 4 </c:v>
                </c:pt>
                <c:pt idx="148">
                  <c:v> 5 </c:v>
                </c:pt>
                <c:pt idx="149">
                  <c:v> 6 </c:v>
                </c:pt>
                <c:pt idx="150">
                  <c:v> 7 </c:v>
                </c:pt>
                <c:pt idx="151">
                  <c:v> 8 </c:v>
                </c:pt>
                <c:pt idx="152">
                  <c:v> 9 </c:v>
                </c:pt>
                <c:pt idx="153">
                  <c:v> 10 </c:v>
                </c:pt>
                <c:pt idx="154">
                  <c:v> 11 </c:v>
                </c:pt>
                <c:pt idx="155">
                  <c:v> 12 </c:v>
                </c:pt>
                <c:pt idx="156">
                  <c:v> 13 </c:v>
                </c:pt>
                <c:pt idx="157">
                  <c:v> 14 </c:v>
                </c:pt>
                <c:pt idx="158">
                  <c:v> 15 </c:v>
                </c:pt>
                <c:pt idx="159">
                  <c:v> 16 </c:v>
                </c:pt>
                <c:pt idx="160">
                  <c:v> 17 </c:v>
                </c:pt>
                <c:pt idx="161">
                  <c:v> 18 </c:v>
                </c:pt>
                <c:pt idx="162">
                  <c:v> 19 </c:v>
                </c:pt>
                <c:pt idx="163">
                  <c:v> 20 </c:v>
                </c:pt>
                <c:pt idx="164">
                  <c:v> 21 </c:v>
                </c:pt>
                <c:pt idx="165">
                  <c:v> 22 </c:v>
                </c:pt>
                <c:pt idx="166">
                  <c:v> 23 </c:v>
                </c:pt>
                <c:pt idx="167">
                  <c:v> 24 </c:v>
                </c:pt>
                <c:pt idx="168">
                  <c:v>08 Jan 2014</c:v>
                </c:pt>
                <c:pt idx="169">
                  <c:v> 2 </c:v>
                </c:pt>
                <c:pt idx="170">
                  <c:v> 3 </c:v>
                </c:pt>
                <c:pt idx="171">
                  <c:v> 4 </c:v>
                </c:pt>
                <c:pt idx="172">
                  <c:v> 5 </c:v>
                </c:pt>
                <c:pt idx="173">
                  <c:v> 6 </c:v>
                </c:pt>
                <c:pt idx="174">
                  <c:v> 7 </c:v>
                </c:pt>
                <c:pt idx="175">
                  <c:v> 8 </c:v>
                </c:pt>
                <c:pt idx="176">
                  <c:v> 9 </c:v>
                </c:pt>
                <c:pt idx="177">
                  <c:v> 10 </c:v>
                </c:pt>
                <c:pt idx="178">
                  <c:v> 11 </c:v>
                </c:pt>
                <c:pt idx="179">
                  <c:v> 12 </c:v>
                </c:pt>
                <c:pt idx="180">
                  <c:v> 13 </c:v>
                </c:pt>
                <c:pt idx="181">
                  <c:v> 14 </c:v>
                </c:pt>
                <c:pt idx="182">
                  <c:v> 15 </c:v>
                </c:pt>
                <c:pt idx="183">
                  <c:v> 16 </c:v>
                </c:pt>
                <c:pt idx="184">
                  <c:v> 17 </c:v>
                </c:pt>
                <c:pt idx="185">
                  <c:v> 18 </c:v>
                </c:pt>
                <c:pt idx="186">
                  <c:v> 19 </c:v>
                </c:pt>
                <c:pt idx="187">
                  <c:v> 20 </c:v>
                </c:pt>
                <c:pt idx="188">
                  <c:v> 21 </c:v>
                </c:pt>
                <c:pt idx="189">
                  <c:v> 22 </c:v>
                </c:pt>
                <c:pt idx="190">
                  <c:v> 23 </c:v>
                </c:pt>
                <c:pt idx="191">
                  <c:v> 24 </c:v>
                </c:pt>
                <c:pt idx="192">
                  <c:v>09 Jan 2014</c:v>
                </c:pt>
                <c:pt idx="193">
                  <c:v> 2 </c:v>
                </c:pt>
                <c:pt idx="194">
                  <c:v> 3 </c:v>
                </c:pt>
                <c:pt idx="195">
                  <c:v> 4 </c:v>
                </c:pt>
                <c:pt idx="196">
                  <c:v> 5 </c:v>
                </c:pt>
                <c:pt idx="197">
                  <c:v> 6 </c:v>
                </c:pt>
                <c:pt idx="198">
                  <c:v> 7 </c:v>
                </c:pt>
                <c:pt idx="199">
                  <c:v> 8 </c:v>
                </c:pt>
                <c:pt idx="200">
                  <c:v> 9 </c:v>
                </c:pt>
                <c:pt idx="201">
                  <c:v> 10 </c:v>
                </c:pt>
                <c:pt idx="202">
                  <c:v> 11 </c:v>
                </c:pt>
                <c:pt idx="203">
                  <c:v> 12 </c:v>
                </c:pt>
                <c:pt idx="204">
                  <c:v> 13 </c:v>
                </c:pt>
                <c:pt idx="205">
                  <c:v> 14 </c:v>
                </c:pt>
                <c:pt idx="206">
                  <c:v> 15 </c:v>
                </c:pt>
                <c:pt idx="207">
                  <c:v> 16 </c:v>
                </c:pt>
                <c:pt idx="208">
                  <c:v> 17 </c:v>
                </c:pt>
                <c:pt idx="209">
                  <c:v> 18 </c:v>
                </c:pt>
                <c:pt idx="210">
                  <c:v> 19 </c:v>
                </c:pt>
                <c:pt idx="211">
                  <c:v> 20 </c:v>
                </c:pt>
                <c:pt idx="212">
                  <c:v> 21 </c:v>
                </c:pt>
                <c:pt idx="213">
                  <c:v> 22 </c:v>
                </c:pt>
                <c:pt idx="214">
                  <c:v> 23 </c:v>
                </c:pt>
                <c:pt idx="215">
                  <c:v> 24 </c:v>
                </c:pt>
                <c:pt idx="216">
                  <c:v>10 Jan 2014</c:v>
                </c:pt>
                <c:pt idx="217">
                  <c:v> 2 </c:v>
                </c:pt>
                <c:pt idx="218">
                  <c:v> 3 </c:v>
                </c:pt>
                <c:pt idx="219">
                  <c:v> 4 </c:v>
                </c:pt>
                <c:pt idx="220">
                  <c:v> 5 </c:v>
                </c:pt>
                <c:pt idx="221">
                  <c:v> 6 </c:v>
                </c:pt>
                <c:pt idx="222">
                  <c:v> 7 </c:v>
                </c:pt>
                <c:pt idx="223">
                  <c:v> 8 </c:v>
                </c:pt>
                <c:pt idx="224">
                  <c:v> 9 </c:v>
                </c:pt>
                <c:pt idx="225">
                  <c:v> 10 </c:v>
                </c:pt>
                <c:pt idx="226">
                  <c:v> 11 </c:v>
                </c:pt>
                <c:pt idx="227">
                  <c:v> 12 </c:v>
                </c:pt>
                <c:pt idx="228">
                  <c:v> 13 </c:v>
                </c:pt>
                <c:pt idx="229">
                  <c:v> 14 </c:v>
                </c:pt>
                <c:pt idx="230">
                  <c:v> 15 </c:v>
                </c:pt>
                <c:pt idx="231">
                  <c:v> 16 </c:v>
                </c:pt>
                <c:pt idx="232">
                  <c:v> 17 </c:v>
                </c:pt>
                <c:pt idx="233">
                  <c:v> 18 </c:v>
                </c:pt>
                <c:pt idx="234">
                  <c:v> 19 </c:v>
                </c:pt>
                <c:pt idx="235">
                  <c:v> 20 </c:v>
                </c:pt>
                <c:pt idx="236">
                  <c:v> 21 </c:v>
                </c:pt>
                <c:pt idx="237">
                  <c:v> 22 </c:v>
                </c:pt>
                <c:pt idx="238">
                  <c:v> 23 </c:v>
                </c:pt>
                <c:pt idx="239">
                  <c:v> 24 </c:v>
                </c:pt>
                <c:pt idx="240">
                  <c:v>11 Jan 2014</c:v>
                </c:pt>
                <c:pt idx="241">
                  <c:v> 2 </c:v>
                </c:pt>
                <c:pt idx="242">
                  <c:v> 3 </c:v>
                </c:pt>
                <c:pt idx="243">
                  <c:v> 4 </c:v>
                </c:pt>
                <c:pt idx="244">
                  <c:v> 5 </c:v>
                </c:pt>
                <c:pt idx="245">
                  <c:v> 6 </c:v>
                </c:pt>
                <c:pt idx="246">
                  <c:v> 7 </c:v>
                </c:pt>
                <c:pt idx="247">
                  <c:v> 8 </c:v>
                </c:pt>
                <c:pt idx="248">
                  <c:v> 9 </c:v>
                </c:pt>
                <c:pt idx="249">
                  <c:v> 10 </c:v>
                </c:pt>
                <c:pt idx="250">
                  <c:v> 11 </c:v>
                </c:pt>
                <c:pt idx="251">
                  <c:v> 12 </c:v>
                </c:pt>
                <c:pt idx="252">
                  <c:v> 13 </c:v>
                </c:pt>
                <c:pt idx="253">
                  <c:v> 14 </c:v>
                </c:pt>
                <c:pt idx="254">
                  <c:v> 15 </c:v>
                </c:pt>
                <c:pt idx="255">
                  <c:v> 16 </c:v>
                </c:pt>
                <c:pt idx="256">
                  <c:v> 17 </c:v>
                </c:pt>
                <c:pt idx="257">
                  <c:v> 18 </c:v>
                </c:pt>
                <c:pt idx="258">
                  <c:v> 19 </c:v>
                </c:pt>
                <c:pt idx="259">
                  <c:v> 20 </c:v>
                </c:pt>
                <c:pt idx="260">
                  <c:v> 21 </c:v>
                </c:pt>
                <c:pt idx="261">
                  <c:v> 22 </c:v>
                </c:pt>
                <c:pt idx="262">
                  <c:v> 23 </c:v>
                </c:pt>
                <c:pt idx="263">
                  <c:v> 24 </c:v>
                </c:pt>
                <c:pt idx="264">
                  <c:v>12 Jan 2014</c:v>
                </c:pt>
                <c:pt idx="265">
                  <c:v> 2 </c:v>
                </c:pt>
                <c:pt idx="266">
                  <c:v> 3 </c:v>
                </c:pt>
                <c:pt idx="267">
                  <c:v> 4 </c:v>
                </c:pt>
                <c:pt idx="268">
                  <c:v> 5 </c:v>
                </c:pt>
                <c:pt idx="269">
                  <c:v> 6 </c:v>
                </c:pt>
                <c:pt idx="270">
                  <c:v> 7 </c:v>
                </c:pt>
                <c:pt idx="271">
                  <c:v> 8 </c:v>
                </c:pt>
                <c:pt idx="272">
                  <c:v> 9 </c:v>
                </c:pt>
                <c:pt idx="273">
                  <c:v> 10 </c:v>
                </c:pt>
                <c:pt idx="274">
                  <c:v> 11 </c:v>
                </c:pt>
                <c:pt idx="275">
                  <c:v> 12 </c:v>
                </c:pt>
                <c:pt idx="276">
                  <c:v> 13 </c:v>
                </c:pt>
                <c:pt idx="277">
                  <c:v> 14 </c:v>
                </c:pt>
                <c:pt idx="278">
                  <c:v> 15 </c:v>
                </c:pt>
                <c:pt idx="279">
                  <c:v> 16 </c:v>
                </c:pt>
                <c:pt idx="280">
                  <c:v> 17 </c:v>
                </c:pt>
                <c:pt idx="281">
                  <c:v> 18 </c:v>
                </c:pt>
                <c:pt idx="282">
                  <c:v> 19 </c:v>
                </c:pt>
                <c:pt idx="283">
                  <c:v> 20 </c:v>
                </c:pt>
                <c:pt idx="284">
                  <c:v> 21 </c:v>
                </c:pt>
                <c:pt idx="285">
                  <c:v> 22 </c:v>
                </c:pt>
                <c:pt idx="286">
                  <c:v> 23 </c:v>
                </c:pt>
                <c:pt idx="287">
                  <c:v> 24 </c:v>
                </c:pt>
                <c:pt idx="288">
                  <c:v>13 Jan 2014</c:v>
                </c:pt>
                <c:pt idx="289">
                  <c:v> 2 </c:v>
                </c:pt>
                <c:pt idx="290">
                  <c:v> 3 </c:v>
                </c:pt>
                <c:pt idx="291">
                  <c:v> 4 </c:v>
                </c:pt>
                <c:pt idx="292">
                  <c:v> 5 </c:v>
                </c:pt>
                <c:pt idx="293">
                  <c:v> 6 </c:v>
                </c:pt>
                <c:pt idx="294">
                  <c:v> 7 </c:v>
                </c:pt>
                <c:pt idx="295">
                  <c:v> 8 </c:v>
                </c:pt>
                <c:pt idx="296">
                  <c:v> 9 </c:v>
                </c:pt>
                <c:pt idx="297">
                  <c:v> 10 </c:v>
                </c:pt>
                <c:pt idx="298">
                  <c:v> 11 </c:v>
                </c:pt>
                <c:pt idx="299">
                  <c:v> 12 </c:v>
                </c:pt>
                <c:pt idx="300">
                  <c:v> 13 </c:v>
                </c:pt>
                <c:pt idx="301">
                  <c:v> 14 </c:v>
                </c:pt>
                <c:pt idx="302">
                  <c:v> 15 </c:v>
                </c:pt>
                <c:pt idx="303">
                  <c:v> 16 </c:v>
                </c:pt>
                <c:pt idx="304">
                  <c:v> 17 </c:v>
                </c:pt>
                <c:pt idx="305">
                  <c:v> 18 </c:v>
                </c:pt>
                <c:pt idx="306">
                  <c:v> 19 </c:v>
                </c:pt>
                <c:pt idx="307">
                  <c:v> 20 </c:v>
                </c:pt>
                <c:pt idx="308">
                  <c:v> 21 </c:v>
                </c:pt>
                <c:pt idx="309">
                  <c:v> 22 </c:v>
                </c:pt>
                <c:pt idx="310">
                  <c:v> 23 </c:v>
                </c:pt>
                <c:pt idx="311">
                  <c:v> 24 </c:v>
                </c:pt>
                <c:pt idx="312">
                  <c:v>14 Jan 2014</c:v>
                </c:pt>
                <c:pt idx="313">
                  <c:v> 2 </c:v>
                </c:pt>
                <c:pt idx="314">
                  <c:v> 3 </c:v>
                </c:pt>
                <c:pt idx="315">
                  <c:v> 4 </c:v>
                </c:pt>
                <c:pt idx="316">
                  <c:v> 5 </c:v>
                </c:pt>
                <c:pt idx="317">
                  <c:v> 6 </c:v>
                </c:pt>
                <c:pt idx="318">
                  <c:v> 7 </c:v>
                </c:pt>
                <c:pt idx="319">
                  <c:v> 8 </c:v>
                </c:pt>
                <c:pt idx="320">
                  <c:v> 9 </c:v>
                </c:pt>
                <c:pt idx="321">
                  <c:v> 10 </c:v>
                </c:pt>
                <c:pt idx="322">
                  <c:v> 11 </c:v>
                </c:pt>
                <c:pt idx="323">
                  <c:v> 12 </c:v>
                </c:pt>
                <c:pt idx="324">
                  <c:v> 13 </c:v>
                </c:pt>
                <c:pt idx="325">
                  <c:v> 14 </c:v>
                </c:pt>
                <c:pt idx="326">
                  <c:v> 15 </c:v>
                </c:pt>
                <c:pt idx="327">
                  <c:v> 16 </c:v>
                </c:pt>
                <c:pt idx="328">
                  <c:v> 17 </c:v>
                </c:pt>
                <c:pt idx="329">
                  <c:v> 18 </c:v>
                </c:pt>
                <c:pt idx="330">
                  <c:v> 19 </c:v>
                </c:pt>
                <c:pt idx="331">
                  <c:v> 20 </c:v>
                </c:pt>
                <c:pt idx="332">
                  <c:v> 21 </c:v>
                </c:pt>
                <c:pt idx="333">
                  <c:v> 22 </c:v>
                </c:pt>
                <c:pt idx="334">
                  <c:v> 23 </c:v>
                </c:pt>
                <c:pt idx="335">
                  <c:v> 24 </c:v>
                </c:pt>
                <c:pt idx="336">
                  <c:v>15 Jan 2014</c:v>
                </c:pt>
                <c:pt idx="337">
                  <c:v> 2 </c:v>
                </c:pt>
                <c:pt idx="338">
                  <c:v> 3 </c:v>
                </c:pt>
                <c:pt idx="339">
                  <c:v> 4 </c:v>
                </c:pt>
                <c:pt idx="340">
                  <c:v> 5 </c:v>
                </c:pt>
                <c:pt idx="341">
                  <c:v> 6 </c:v>
                </c:pt>
                <c:pt idx="342">
                  <c:v> 7 </c:v>
                </c:pt>
                <c:pt idx="343">
                  <c:v> 8 </c:v>
                </c:pt>
                <c:pt idx="344">
                  <c:v> 9 </c:v>
                </c:pt>
                <c:pt idx="345">
                  <c:v> 10 </c:v>
                </c:pt>
                <c:pt idx="346">
                  <c:v> 11 </c:v>
                </c:pt>
                <c:pt idx="347">
                  <c:v> 12 </c:v>
                </c:pt>
                <c:pt idx="348">
                  <c:v> 13 </c:v>
                </c:pt>
                <c:pt idx="349">
                  <c:v> 14 </c:v>
                </c:pt>
                <c:pt idx="350">
                  <c:v> 15 </c:v>
                </c:pt>
                <c:pt idx="351">
                  <c:v> 16 </c:v>
                </c:pt>
                <c:pt idx="352">
                  <c:v> 17 </c:v>
                </c:pt>
                <c:pt idx="353">
                  <c:v> 18 </c:v>
                </c:pt>
                <c:pt idx="354">
                  <c:v> 19 </c:v>
                </c:pt>
                <c:pt idx="355">
                  <c:v> 20 </c:v>
                </c:pt>
                <c:pt idx="356">
                  <c:v> 21 </c:v>
                </c:pt>
                <c:pt idx="357">
                  <c:v> 22 </c:v>
                </c:pt>
                <c:pt idx="358">
                  <c:v> 23 </c:v>
                </c:pt>
                <c:pt idx="359">
                  <c:v> 24 </c:v>
                </c:pt>
                <c:pt idx="360">
                  <c:v>16 Jan 2014</c:v>
                </c:pt>
                <c:pt idx="361">
                  <c:v> 2 </c:v>
                </c:pt>
                <c:pt idx="362">
                  <c:v> 3 </c:v>
                </c:pt>
                <c:pt idx="363">
                  <c:v> 4 </c:v>
                </c:pt>
                <c:pt idx="364">
                  <c:v> 5 </c:v>
                </c:pt>
                <c:pt idx="365">
                  <c:v> 6 </c:v>
                </c:pt>
                <c:pt idx="366">
                  <c:v> 7 </c:v>
                </c:pt>
                <c:pt idx="367">
                  <c:v> 8 </c:v>
                </c:pt>
                <c:pt idx="368">
                  <c:v> 9 </c:v>
                </c:pt>
                <c:pt idx="369">
                  <c:v> 10 </c:v>
                </c:pt>
                <c:pt idx="370">
                  <c:v> 11 </c:v>
                </c:pt>
                <c:pt idx="371">
                  <c:v> 12 </c:v>
                </c:pt>
                <c:pt idx="372">
                  <c:v> 13 </c:v>
                </c:pt>
                <c:pt idx="373">
                  <c:v> 14 </c:v>
                </c:pt>
                <c:pt idx="374">
                  <c:v> 15 </c:v>
                </c:pt>
                <c:pt idx="375">
                  <c:v> 16 </c:v>
                </c:pt>
                <c:pt idx="376">
                  <c:v> 17 </c:v>
                </c:pt>
                <c:pt idx="377">
                  <c:v> 18 </c:v>
                </c:pt>
                <c:pt idx="378">
                  <c:v> 19 </c:v>
                </c:pt>
                <c:pt idx="379">
                  <c:v> 20 </c:v>
                </c:pt>
                <c:pt idx="380">
                  <c:v> 21 </c:v>
                </c:pt>
                <c:pt idx="381">
                  <c:v> 22 </c:v>
                </c:pt>
                <c:pt idx="382">
                  <c:v> 23 </c:v>
                </c:pt>
                <c:pt idx="383">
                  <c:v> 24 </c:v>
                </c:pt>
                <c:pt idx="384">
                  <c:v>17 Jan 2014</c:v>
                </c:pt>
                <c:pt idx="385">
                  <c:v> 2 </c:v>
                </c:pt>
                <c:pt idx="386">
                  <c:v> 3 </c:v>
                </c:pt>
                <c:pt idx="387">
                  <c:v> 4 </c:v>
                </c:pt>
                <c:pt idx="388">
                  <c:v> 5 </c:v>
                </c:pt>
                <c:pt idx="389">
                  <c:v> 6 </c:v>
                </c:pt>
                <c:pt idx="390">
                  <c:v> 7 </c:v>
                </c:pt>
                <c:pt idx="391">
                  <c:v> 8 </c:v>
                </c:pt>
                <c:pt idx="392">
                  <c:v> 9 </c:v>
                </c:pt>
                <c:pt idx="393">
                  <c:v> 10 </c:v>
                </c:pt>
                <c:pt idx="394">
                  <c:v> 11 </c:v>
                </c:pt>
                <c:pt idx="395">
                  <c:v> 12 </c:v>
                </c:pt>
                <c:pt idx="396">
                  <c:v> 13 </c:v>
                </c:pt>
                <c:pt idx="397">
                  <c:v> 14 </c:v>
                </c:pt>
                <c:pt idx="398">
                  <c:v> 15 </c:v>
                </c:pt>
                <c:pt idx="399">
                  <c:v> 16 </c:v>
                </c:pt>
                <c:pt idx="400">
                  <c:v> 17 </c:v>
                </c:pt>
                <c:pt idx="401">
                  <c:v> 18 </c:v>
                </c:pt>
                <c:pt idx="402">
                  <c:v> 19 </c:v>
                </c:pt>
                <c:pt idx="403">
                  <c:v> 20 </c:v>
                </c:pt>
                <c:pt idx="404">
                  <c:v> 21 </c:v>
                </c:pt>
                <c:pt idx="405">
                  <c:v> 22 </c:v>
                </c:pt>
                <c:pt idx="406">
                  <c:v> 23 </c:v>
                </c:pt>
                <c:pt idx="407">
                  <c:v> 24 </c:v>
                </c:pt>
                <c:pt idx="408">
                  <c:v>18 Jan 2014</c:v>
                </c:pt>
                <c:pt idx="409">
                  <c:v> 2 </c:v>
                </c:pt>
                <c:pt idx="410">
                  <c:v> 3 </c:v>
                </c:pt>
                <c:pt idx="411">
                  <c:v> 4 </c:v>
                </c:pt>
                <c:pt idx="412">
                  <c:v> 5 </c:v>
                </c:pt>
                <c:pt idx="413">
                  <c:v> 6 </c:v>
                </c:pt>
                <c:pt idx="414">
                  <c:v> 7 </c:v>
                </c:pt>
                <c:pt idx="415">
                  <c:v> 8 </c:v>
                </c:pt>
                <c:pt idx="416">
                  <c:v> 9 </c:v>
                </c:pt>
                <c:pt idx="417">
                  <c:v> 10 </c:v>
                </c:pt>
                <c:pt idx="418">
                  <c:v> 11 </c:v>
                </c:pt>
                <c:pt idx="419">
                  <c:v> 12 </c:v>
                </c:pt>
                <c:pt idx="420">
                  <c:v> 13 </c:v>
                </c:pt>
                <c:pt idx="421">
                  <c:v> 14 </c:v>
                </c:pt>
                <c:pt idx="422">
                  <c:v> 15 </c:v>
                </c:pt>
                <c:pt idx="423">
                  <c:v> 16 </c:v>
                </c:pt>
                <c:pt idx="424">
                  <c:v> 17 </c:v>
                </c:pt>
                <c:pt idx="425">
                  <c:v> 18 </c:v>
                </c:pt>
                <c:pt idx="426">
                  <c:v> 19 </c:v>
                </c:pt>
                <c:pt idx="427">
                  <c:v> 20 </c:v>
                </c:pt>
                <c:pt idx="428">
                  <c:v> 21 </c:v>
                </c:pt>
                <c:pt idx="429">
                  <c:v> 22 </c:v>
                </c:pt>
                <c:pt idx="430">
                  <c:v> 23 </c:v>
                </c:pt>
                <c:pt idx="431">
                  <c:v> 24 </c:v>
                </c:pt>
                <c:pt idx="432">
                  <c:v>19 Jan 2014</c:v>
                </c:pt>
                <c:pt idx="433">
                  <c:v> 2 </c:v>
                </c:pt>
                <c:pt idx="434">
                  <c:v> 3 </c:v>
                </c:pt>
                <c:pt idx="435">
                  <c:v> 4 </c:v>
                </c:pt>
                <c:pt idx="436">
                  <c:v> 5 </c:v>
                </c:pt>
                <c:pt idx="437">
                  <c:v> 6 </c:v>
                </c:pt>
                <c:pt idx="438">
                  <c:v> 7 </c:v>
                </c:pt>
                <c:pt idx="439">
                  <c:v> 8 </c:v>
                </c:pt>
                <c:pt idx="440">
                  <c:v> 9 </c:v>
                </c:pt>
                <c:pt idx="441">
                  <c:v> 10 </c:v>
                </c:pt>
                <c:pt idx="442">
                  <c:v> 11 </c:v>
                </c:pt>
                <c:pt idx="443">
                  <c:v> 12 </c:v>
                </c:pt>
                <c:pt idx="444">
                  <c:v> 13 </c:v>
                </c:pt>
                <c:pt idx="445">
                  <c:v> 14 </c:v>
                </c:pt>
                <c:pt idx="446">
                  <c:v> 15 </c:v>
                </c:pt>
                <c:pt idx="447">
                  <c:v> 16 </c:v>
                </c:pt>
                <c:pt idx="448">
                  <c:v> 17 </c:v>
                </c:pt>
                <c:pt idx="449">
                  <c:v> 18 </c:v>
                </c:pt>
                <c:pt idx="450">
                  <c:v> 19 </c:v>
                </c:pt>
                <c:pt idx="451">
                  <c:v> 20 </c:v>
                </c:pt>
                <c:pt idx="452">
                  <c:v> 21 </c:v>
                </c:pt>
                <c:pt idx="453">
                  <c:v> 22 </c:v>
                </c:pt>
                <c:pt idx="454">
                  <c:v> 23 </c:v>
                </c:pt>
                <c:pt idx="455">
                  <c:v> 24 </c:v>
                </c:pt>
                <c:pt idx="456">
                  <c:v>20 Jan 2014</c:v>
                </c:pt>
                <c:pt idx="457">
                  <c:v> 2 </c:v>
                </c:pt>
                <c:pt idx="458">
                  <c:v> 3 </c:v>
                </c:pt>
                <c:pt idx="459">
                  <c:v> 4 </c:v>
                </c:pt>
                <c:pt idx="460">
                  <c:v> 5 </c:v>
                </c:pt>
                <c:pt idx="461">
                  <c:v> 6 </c:v>
                </c:pt>
                <c:pt idx="462">
                  <c:v> 7 </c:v>
                </c:pt>
                <c:pt idx="463">
                  <c:v> 8 </c:v>
                </c:pt>
                <c:pt idx="464">
                  <c:v> 9 </c:v>
                </c:pt>
                <c:pt idx="465">
                  <c:v> 10 </c:v>
                </c:pt>
                <c:pt idx="466">
                  <c:v> 11 </c:v>
                </c:pt>
                <c:pt idx="467">
                  <c:v> 12 </c:v>
                </c:pt>
                <c:pt idx="468">
                  <c:v> 13 </c:v>
                </c:pt>
                <c:pt idx="469">
                  <c:v> 14 </c:v>
                </c:pt>
                <c:pt idx="470">
                  <c:v> 15 </c:v>
                </c:pt>
                <c:pt idx="471">
                  <c:v> 16 </c:v>
                </c:pt>
                <c:pt idx="472">
                  <c:v> 17 </c:v>
                </c:pt>
                <c:pt idx="473">
                  <c:v> 18 </c:v>
                </c:pt>
                <c:pt idx="474">
                  <c:v> 19 </c:v>
                </c:pt>
                <c:pt idx="475">
                  <c:v> 20 </c:v>
                </c:pt>
                <c:pt idx="476">
                  <c:v> 21 </c:v>
                </c:pt>
                <c:pt idx="477">
                  <c:v> 22 </c:v>
                </c:pt>
                <c:pt idx="478">
                  <c:v> 23 </c:v>
                </c:pt>
                <c:pt idx="479">
                  <c:v> 24 </c:v>
                </c:pt>
                <c:pt idx="480">
                  <c:v>21 Jan 2014</c:v>
                </c:pt>
                <c:pt idx="481">
                  <c:v> 2 </c:v>
                </c:pt>
                <c:pt idx="482">
                  <c:v> 3 </c:v>
                </c:pt>
                <c:pt idx="483">
                  <c:v> 4 </c:v>
                </c:pt>
                <c:pt idx="484">
                  <c:v> 5 </c:v>
                </c:pt>
                <c:pt idx="485">
                  <c:v> 6 </c:v>
                </c:pt>
                <c:pt idx="486">
                  <c:v> 7 </c:v>
                </c:pt>
                <c:pt idx="487">
                  <c:v> 8 </c:v>
                </c:pt>
                <c:pt idx="488">
                  <c:v> 9 </c:v>
                </c:pt>
                <c:pt idx="489">
                  <c:v> 10 </c:v>
                </c:pt>
                <c:pt idx="490">
                  <c:v> 11 </c:v>
                </c:pt>
                <c:pt idx="491">
                  <c:v> 12 </c:v>
                </c:pt>
                <c:pt idx="492">
                  <c:v> 13 </c:v>
                </c:pt>
                <c:pt idx="493">
                  <c:v> 14 </c:v>
                </c:pt>
                <c:pt idx="494">
                  <c:v> 15 </c:v>
                </c:pt>
                <c:pt idx="495">
                  <c:v> 16 </c:v>
                </c:pt>
                <c:pt idx="496">
                  <c:v> 17 </c:v>
                </c:pt>
                <c:pt idx="497">
                  <c:v> 18 </c:v>
                </c:pt>
                <c:pt idx="498">
                  <c:v> 19 </c:v>
                </c:pt>
                <c:pt idx="499">
                  <c:v> 20 </c:v>
                </c:pt>
                <c:pt idx="500">
                  <c:v> 21 </c:v>
                </c:pt>
                <c:pt idx="501">
                  <c:v> 22 </c:v>
                </c:pt>
                <c:pt idx="502">
                  <c:v> 23 </c:v>
                </c:pt>
                <c:pt idx="503">
                  <c:v> 24 </c:v>
                </c:pt>
                <c:pt idx="504">
                  <c:v>22 Jan 2014</c:v>
                </c:pt>
                <c:pt idx="505">
                  <c:v> 2 </c:v>
                </c:pt>
                <c:pt idx="506">
                  <c:v> 3 </c:v>
                </c:pt>
                <c:pt idx="507">
                  <c:v> 4 </c:v>
                </c:pt>
                <c:pt idx="508">
                  <c:v> 5 </c:v>
                </c:pt>
                <c:pt idx="509">
                  <c:v> 6 </c:v>
                </c:pt>
                <c:pt idx="510">
                  <c:v> 7 </c:v>
                </c:pt>
                <c:pt idx="511">
                  <c:v> 8 </c:v>
                </c:pt>
                <c:pt idx="512">
                  <c:v> 9 </c:v>
                </c:pt>
                <c:pt idx="513">
                  <c:v> 10 </c:v>
                </c:pt>
                <c:pt idx="514">
                  <c:v> 11 </c:v>
                </c:pt>
                <c:pt idx="515">
                  <c:v> 12 </c:v>
                </c:pt>
                <c:pt idx="516">
                  <c:v> 13 </c:v>
                </c:pt>
                <c:pt idx="517">
                  <c:v> 14 </c:v>
                </c:pt>
                <c:pt idx="518">
                  <c:v> 15 </c:v>
                </c:pt>
                <c:pt idx="519">
                  <c:v> 16 </c:v>
                </c:pt>
                <c:pt idx="520">
                  <c:v> 17 </c:v>
                </c:pt>
                <c:pt idx="521">
                  <c:v> 18 </c:v>
                </c:pt>
                <c:pt idx="522">
                  <c:v> 19 </c:v>
                </c:pt>
                <c:pt idx="523">
                  <c:v> 20 </c:v>
                </c:pt>
                <c:pt idx="524">
                  <c:v> 21 </c:v>
                </c:pt>
                <c:pt idx="525">
                  <c:v> 22 </c:v>
                </c:pt>
                <c:pt idx="526">
                  <c:v> 23 </c:v>
                </c:pt>
                <c:pt idx="527">
                  <c:v> 24 </c:v>
                </c:pt>
                <c:pt idx="528">
                  <c:v>23 Jan 2014</c:v>
                </c:pt>
                <c:pt idx="529">
                  <c:v> 2 </c:v>
                </c:pt>
                <c:pt idx="530">
                  <c:v> 3 </c:v>
                </c:pt>
                <c:pt idx="531">
                  <c:v> 4 </c:v>
                </c:pt>
                <c:pt idx="532">
                  <c:v> 5 </c:v>
                </c:pt>
                <c:pt idx="533">
                  <c:v> 6 </c:v>
                </c:pt>
                <c:pt idx="534">
                  <c:v> 7 </c:v>
                </c:pt>
                <c:pt idx="535">
                  <c:v> 8 </c:v>
                </c:pt>
                <c:pt idx="536">
                  <c:v> 9 </c:v>
                </c:pt>
                <c:pt idx="537">
                  <c:v> 10 </c:v>
                </c:pt>
                <c:pt idx="538">
                  <c:v> 11 </c:v>
                </c:pt>
                <c:pt idx="539">
                  <c:v> 12 </c:v>
                </c:pt>
                <c:pt idx="540">
                  <c:v> 13 </c:v>
                </c:pt>
                <c:pt idx="541">
                  <c:v> 14 </c:v>
                </c:pt>
                <c:pt idx="542">
                  <c:v> 15 </c:v>
                </c:pt>
                <c:pt idx="543">
                  <c:v> 16 </c:v>
                </c:pt>
                <c:pt idx="544">
                  <c:v> 17 </c:v>
                </c:pt>
                <c:pt idx="545">
                  <c:v> 18 </c:v>
                </c:pt>
                <c:pt idx="546">
                  <c:v> 19 </c:v>
                </c:pt>
                <c:pt idx="547">
                  <c:v> 20 </c:v>
                </c:pt>
                <c:pt idx="548">
                  <c:v> 21 </c:v>
                </c:pt>
                <c:pt idx="549">
                  <c:v> 22 </c:v>
                </c:pt>
                <c:pt idx="550">
                  <c:v> 23 </c:v>
                </c:pt>
                <c:pt idx="551">
                  <c:v> 24 </c:v>
                </c:pt>
                <c:pt idx="552">
                  <c:v>24 Jan 2014</c:v>
                </c:pt>
                <c:pt idx="553">
                  <c:v> 2 </c:v>
                </c:pt>
                <c:pt idx="554">
                  <c:v> 3 </c:v>
                </c:pt>
                <c:pt idx="555">
                  <c:v> 4 </c:v>
                </c:pt>
                <c:pt idx="556">
                  <c:v> 5 </c:v>
                </c:pt>
                <c:pt idx="557">
                  <c:v> 6 </c:v>
                </c:pt>
                <c:pt idx="558">
                  <c:v> 7 </c:v>
                </c:pt>
                <c:pt idx="559">
                  <c:v> 8 </c:v>
                </c:pt>
                <c:pt idx="560">
                  <c:v> 9 </c:v>
                </c:pt>
                <c:pt idx="561">
                  <c:v> 10 </c:v>
                </c:pt>
                <c:pt idx="562">
                  <c:v> 11 </c:v>
                </c:pt>
                <c:pt idx="563">
                  <c:v> 12 </c:v>
                </c:pt>
                <c:pt idx="564">
                  <c:v> 13 </c:v>
                </c:pt>
                <c:pt idx="565">
                  <c:v> 14 </c:v>
                </c:pt>
                <c:pt idx="566">
                  <c:v> 15 </c:v>
                </c:pt>
                <c:pt idx="567">
                  <c:v> 16 </c:v>
                </c:pt>
                <c:pt idx="568">
                  <c:v> 17 </c:v>
                </c:pt>
                <c:pt idx="569">
                  <c:v> 18 </c:v>
                </c:pt>
                <c:pt idx="570">
                  <c:v> 19 </c:v>
                </c:pt>
                <c:pt idx="571">
                  <c:v> 20 </c:v>
                </c:pt>
                <c:pt idx="572">
                  <c:v> 21 </c:v>
                </c:pt>
                <c:pt idx="573">
                  <c:v> 22 </c:v>
                </c:pt>
                <c:pt idx="574">
                  <c:v> 23 </c:v>
                </c:pt>
                <c:pt idx="575">
                  <c:v> 24 </c:v>
                </c:pt>
                <c:pt idx="576">
                  <c:v>25 Jan 2014</c:v>
                </c:pt>
                <c:pt idx="577">
                  <c:v> 2 </c:v>
                </c:pt>
                <c:pt idx="578">
                  <c:v> 3 </c:v>
                </c:pt>
                <c:pt idx="579">
                  <c:v> 4 </c:v>
                </c:pt>
                <c:pt idx="580">
                  <c:v> 5 </c:v>
                </c:pt>
                <c:pt idx="581">
                  <c:v> 6 </c:v>
                </c:pt>
                <c:pt idx="582">
                  <c:v> 7 </c:v>
                </c:pt>
                <c:pt idx="583">
                  <c:v> 8 </c:v>
                </c:pt>
                <c:pt idx="584">
                  <c:v> 9 </c:v>
                </c:pt>
                <c:pt idx="585">
                  <c:v> 10 </c:v>
                </c:pt>
                <c:pt idx="586">
                  <c:v> 11 </c:v>
                </c:pt>
                <c:pt idx="587">
                  <c:v> 12 </c:v>
                </c:pt>
                <c:pt idx="588">
                  <c:v> 13 </c:v>
                </c:pt>
                <c:pt idx="589">
                  <c:v> 14 </c:v>
                </c:pt>
                <c:pt idx="590">
                  <c:v> 15 </c:v>
                </c:pt>
                <c:pt idx="591">
                  <c:v> 16 </c:v>
                </c:pt>
                <c:pt idx="592">
                  <c:v> 17 </c:v>
                </c:pt>
                <c:pt idx="593">
                  <c:v> 18 </c:v>
                </c:pt>
                <c:pt idx="594">
                  <c:v> 19 </c:v>
                </c:pt>
                <c:pt idx="595">
                  <c:v> 20 </c:v>
                </c:pt>
                <c:pt idx="596">
                  <c:v> 21 </c:v>
                </c:pt>
                <c:pt idx="597">
                  <c:v> 22 </c:v>
                </c:pt>
                <c:pt idx="598">
                  <c:v> 23 </c:v>
                </c:pt>
                <c:pt idx="599">
                  <c:v> 24 </c:v>
                </c:pt>
                <c:pt idx="600">
                  <c:v>26 Jan 2014</c:v>
                </c:pt>
                <c:pt idx="601">
                  <c:v> 2 </c:v>
                </c:pt>
                <c:pt idx="602">
                  <c:v> 3 </c:v>
                </c:pt>
                <c:pt idx="603">
                  <c:v> 4 </c:v>
                </c:pt>
                <c:pt idx="604">
                  <c:v> 5 </c:v>
                </c:pt>
                <c:pt idx="605">
                  <c:v> 6 </c:v>
                </c:pt>
                <c:pt idx="606">
                  <c:v> 7 </c:v>
                </c:pt>
                <c:pt idx="607">
                  <c:v> 8 </c:v>
                </c:pt>
                <c:pt idx="608">
                  <c:v> 9 </c:v>
                </c:pt>
                <c:pt idx="609">
                  <c:v> 10 </c:v>
                </c:pt>
                <c:pt idx="610">
                  <c:v> 11 </c:v>
                </c:pt>
                <c:pt idx="611">
                  <c:v> 12 </c:v>
                </c:pt>
                <c:pt idx="612">
                  <c:v> 13 </c:v>
                </c:pt>
                <c:pt idx="613">
                  <c:v> 14 </c:v>
                </c:pt>
                <c:pt idx="614">
                  <c:v> 15 </c:v>
                </c:pt>
                <c:pt idx="615">
                  <c:v> 16 </c:v>
                </c:pt>
                <c:pt idx="616">
                  <c:v> 17 </c:v>
                </c:pt>
                <c:pt idx="617">
                  <c:v> 18 </c:v>
                </c:pt>
                <c:pt idx="618">
                  <c:v> 19 </c:v>
                </c:pt>
                <c:pt idx="619">
                  <c:v> 20 </c:v>
                </c:pt>
                <c:pt idx="620">
                  <c:v> 21 </c:v>
                </c:pt>
                <c:pt idx="621">
                  <c:v> 22 </c:v>
                </c:pt>
                <c:pt idx="622">
                  <c:v> 23 </c:v>
                </c:pt>
                <c:pt idx="623">
                  <c:v> 24 </c:v>
                </c:pt>
                <c:pt idx="624">
                  <c:v>27 Jan 2014</c:v>
                </c:pt>
                <c:pt idx="625">
                  <c:v> 2 </c:v>
                </c:pt>
                <c:pt idx="626">
                  <c:v> 3 </c:v>
                </c:pt>
                <c:pt idx="627">
                  <c:v> 4 </c:v>
                </c:pt>
                <c:pt idx="628">
                  <c:v> 5 </c:v>
                </c:pt>
                <c:pt idx="629">
                  <c:v> 6 </c:v>
                </c:pt>
                <c:pt idx="630">
                  <c:v> 7 </c:v>
                </c:pt>
                <c:pt idx="631">
                  <c:v> 8 </c:v>
                </c:pt>
                <c:pt idx="632">
                  <c:v> 9 </c:v>
                </c:pt>
                <c:pt idx="633">
                  <c:v> 10 </c:v>
                </c:pt>
                <c:pt idx="634">
                  <c:v> 11 </c:v>
                </c:pt>
                <c:pt idx="635">
                  <c:v> 12 </c:v>
                </c:pt>
                <c:pt idx="636">
                  <c:v> 13 </c:v>
                </c:pt>
                <c:pt idx="637">
                  <c:v> 14 </c:v>
                </c:pt>
                <c:pt idx="638">
                  <c:v> 15 </c:v>
                </c:pt>
                <c:pt idx="639">
                  <c:v> 16 </c:v>
                </c:pt>
                <c:pt idx="640">
                  <c:v> 17 </c:v>
                </c:pt>
                <c:pt idx="641">
                  <c:v> 18 </c:v>
                </c:pt>
                <c:pt idx="642">
                  <c:v> 19 </c:v>
                </c:pt>
                <c:pt idx="643">
                  <c:v> 20 </c:v>
                </c:pt>
                <c:pt idx="644">
                  <c:v> 21 </c:v>
                </c:pt>
                <c:pt idx="645">
                  <c:v> 22 </c:v>
                </c:pt>
                <c:pt idx="646">
                  <c:v> 23 </c:v>
                </c:pt>
                <c:pt idx="647">
                  <c:v> 24 </c:v>
                </c:pt>
                <c:pt idx="648">
                  <c:v>28 Jan 2014</c:v>
                </c:pt>
                <c:pt idx="649">
                  <c:v> 2 </c:v>
                </c:pt>
                <c:pt idx="650">
                  <c:v> 3 </c:v>
                </c:pt>
                <c:pt idx="651">
                  <c:v> 4 </c:v>
                </c:pt>
                <c:pt idx="652">
                  <c:v> 5 </c:v>
                </c:pt>
                <c:pt idx="653">
                  <c:v> 6 </c:v>
                </c:pt>
                <c:pt idx="654">
                  <c:v> 7 </c:v>
                </c:pt>
                <c:pt idx="655">
                  <c:v> 8 </c:v>
                </c:pt>
                <c:pt idx="656">
                  <c:v> 9 </c:v>
                </c:pt>
                <c:pt idx="657">
                  <c:v> 10 </c:v>
                </c:pt>
                <c:pt idx="658">
                  <c:v> 11 </c:v>
                </c:pt>
                <c:pt idx="659">
                  <c:v> 12 </c:v>
                </c:pt>
                <c:pt idx="660">
                  <c:v> 13 </c:v>
                </c:pt>
                <c:pt idx="661">
                  <c:v> 14 </c:v>
                </c:pt>
                <c:pt idx="662">
                  <c:v> 15 </c:v>
                </c:pt>
                <c:pt idx="663">
                  <c:v> 16 </c:v>
                </c:pt>
                <c:pt idx="664">
                  <c:v> 17 </c:v>
                </c:pt>
                <c:pt idx="665">
                  <c:v> 18 </c:v>
                </c:pt>
                <c:pt idx="666">
                  <c:v> 19 </c:v>
                </c:pt>
                <c:pt idx="667">
                  <c:v> 20 </c:v>
                </c:pt>
                <c:pt idx="668">
                  <c:v> 21 </c:v>
                </c:pt>
                <c:pt idx="669">
                  <c:v> 22 </c:v>
                </c:pt>
                <c:pt idx="670">
                  <c:v> 23 </c:v>
                </c:pt>
                <c:pt idx="671">
                  <c:v> 24 </c:v>
                </c:pt>
                <c:pt idx="672">
                  <c:v>29 Jan 2014</c:v>
                </c:pt>
                <c:pt idx="673">
                  <c:v> 2 </c:v>
                </c:pt>
                <c:pt idx="674">
                  <c:v> 3 </c:v>
                </c:pt>
                <c:pt idx="675">
                  <c:v> 4 </c:v>
                </c:pt>
                <c:pt idx="676">
                  <c:v> 5 </c:v>
                </c:pt>
                <c:pt idx="677">
                  <c:v> 6 </c:v>
                </c:pt>
                <c:pt idx="678">
                  <c:v> 7 </c:v>
                </c:pt>
                <c:pt idx="679">
                  <c:v> 8 </c:v>
                </c:pt>
                <c:pt idx="680">
                  <c:v> 9 </c:v>
                </c:pt>
                <c:pt idx="681">
                  <c:v> 10 </c:v>
                </c:pt>
                <c:pt idx="682">
                  <c:v> 11 </c:v>
                </c:pt>
                <c:pt idx="683">
                  <c:v> 12 </c:v>
                </c:pt>
                <c:pt idx="684">
                  <c:v> 13 </c:v>
                </c:pt>
                <c:pt idx="685">
                  <c:v> 14 </c:v>
                </c:pt>
                <c:pt idx="686">
                  <c:v> 15 </c:v>
                </c:pt>
                <c:pt idx="687">
                  <c:v> 16 </c:v>
                </c:pt>
                <c:pt idx="688">
                  <c:v> 17 </c:v>
                </c:pt>
                <c:pt idx="689">
                  <c:v> 18 </c:v>
                </c:pt>
                <c:pt idx="690">
                  <c:v> 19 </c:v>
                </c:pt>
                <c:pt idx="691">
                  <c:v> 20 </c:v>
                </c:pt>
                <c:pt idx="692">
                  <c:v> 21 </c:v>
                </c:pt>
                <c:pt idx="693">
                  <c:v> 22 </c:v>
                </c:pt>
                <c:pt idx="694">
                  <c:v> 23 </c:v>
                </c:pt>
                <c:pt idx="695">
                  <c:v> 24 </c:v>
                </c:pt>
                <c:pt idx="696">
                  <c:v>30 Jan 2014</c:v>
                </c:pt>
                <c:pt idx="697">
                  <c:v> 2 </c:v>
                </c:pt>
                <c:pt idx="698">
                  <c:v> 3 </c:v>
                </c:pt>
                <c:pt idx="699">
                  <c:v> 4 </c:v>
                </c:pt>
                <c:pt idx="700">
                  <c:v> 5 </c:v>
                </c:pt>
                <c:pt idx="701">
                  <c:v> 6 </c:v>
                </c:pt>
                <c:pt idx="702">
                  <c:v> 7 </c:v>
                </c:pt>
                <c:pt idx="703">
                  <c:v> 8 </c:v>
                </c:pt>
                <c:pt idx="704">
                  <c:v> 9 </c:v>
                </c:pt>
                <c:pt idx="705">
                  <c:v> 10 </c:v>
                </c:pt>
                <c:pt idx="706">
                  <c:v> 11 </c:v>
                </c:pt>
                <c:pt idx="707">
                  <c:v> 12 </c:v>
                </c:pt>
                <c:pt idx="708">
                  <c:v> 13 </c:v>
                </c:pt>
                <c:pt idx="709">
                  <c:v> 14 </c:v>
                </c:pt>
                <c:pt idx="710">
                  <c:v> 15 </c:v>
                </c:pt>
                <c:pt idx="711">
                  <c:v> 16 </c:v>
                </c:pt>
                <c:pt idx="712">
                  <c:v> 17 </c:v>
                </c:pt>
                <c:pt idx="713">
                  <c:v> 18 </c:v>
                </c:pt>
                <c:pt idx="714">
                  <c:v> 19 </c:v>
                </c:pt>
                <c:pt idx="715">
                  <c:v> 20 </c:v>
                </c:pt>
                <c:pt idx="716">
                  <c:v> 21 </c:v>
                </c:pt>
                <c:pt idx="717">
                  <c:v> 22 </c:v>
                </c:pt>
                <c:pt idx="718">
                  <c:v> 23 </c:v>
                </c:pt>
                <c:pt idx="719">
                  <c:v> 24 </c:v>
                </c:pt>
                <c:pt idx="720">
                  <c:v>31 Jan 2014</c:v>
                </c:pt>
                <c:pt idx="721">
                  <c:v> 2 </c:v>
                </c:pt>
                <c:pt idx="722">
                  <c:v> 3 </c:v>
                </c:pt>
                <c:pt idx="723">
                  <c:v> 4 </c:v>
                </c:pt>
                <c:pt idx="724">
                  <c:v> 5 </c:v>
                </c:pt>
                <c:pt idx="725">
                  <c:v> 6 </c:v>
                </c:pt>
                <c:pt idx="726">
                  <c:v> 7 </c:v>
                </c:pt>
                <c:pt idx="727">
                  <c:v> 8 </c:v>
                </c:pt>
                <c:pt idx="728">
                  <c:v> 9 </c:v>
                </c:pt>
                <c:pt idx="729">
                  <c:v> 10 </c:v>
                </c:pt>
                <c:pt idx="730">
                  <c:v> 11 </c:v>
                </c:pt>
                <c:pt idx="731">
                  <c:v> 12 </c:v>
                </c:pt>
                <c:pt idx="732">
                  <c:v> 13 </c:v>
                </c:pt>
                <c:pt idx="733">
                  <c:v> 14 </c:v>
                </c:pt>
                <c:pt idx="734">
                  <c:v> 15 </c:v>
                </c:pt>
                <c:pt idx="735">
                  <c:v> 16 </c:v>
                </c:pt>
                <c:pt idx="736">
                  <c:v> 17 </c:v>
                </c:pt>
                <c:pt idx="737">
                  <c:v> 18 </c:v>
                </c:pt>
                <c:pt idx="738">
                  <c:v> 19 </c:v>
                </c:pt>
                <c:pt idx="739">
                  <c:v> 20 </c:v>
                </c:pt>
                <c:pt idx="740">
                  <c:v> 21 </c:v>
                </c:pt>
                <c:pt idx="741">
                  <c:v> 22 </c:v>
                </c:pt>
                <c:pt idx="742">
                  <c:v> 23 </c:v>
                </c:pt>
                <c:pt idx="743">
                  <c:v> 24 </c:v>
                </c:pt>
                <c:pt idx="744">
                  <c:v>01 Feb 2014</c:v>
                </c:pt>
                <c:pt idx="745">
                  <c:v> 2 </c:v>
                </c:pt>
                <c:pt idx="746">
                  <c:v> 3 </c:v>
                </c:pt>
                <c:pt idx="747">
                  <c:v> 4 </c:v>
                </c:pt>
                <c:pt idx="748">
                  <c:v> 5 </c:v>
                </c:pt>
                <c:pt idx="749">
                  <c:v> 6 </c:v>
                </c:pt>
                <c:pt idx="750">
                  <c:v> 7 </c:v>
                </c:pt>
                <c:pt idx="751">
                  <c:v> 8 </c:v>
                </c:pt>
                <c:pt idx="752">
                  <c:v> 9 </c:v>
                </c:pt>
                <c:pt idx="753">
                  <c:v> 10 </c:v>
                </c:pt>
                <c:pt idx="754">
                  <c:v> 11 </c:v>
                </c:pt>
                <c:pt idx="755">
                  <c:v> 12 </c:v>
                </c:pt>
                <c:pt idx="756">
                  <c:v> 13 </c:v>
                </c:pt>
                <c:pt idx="757">
                  <c:v> 14 </c:v>
                </c:pt>
                <c:pt idx="758">
                  <c:v> 15 </c:v>
                </c:pt>
                <c:pt idx="759">
                  <c:v> 16 </c:v>
                </c:pt>
                <c:pt idx="760">
                  <c:v> 17 </c:v>
                </c:pt>
                <c:pt idx="761">
                  <c:v> 18 </c:v>
                </c:pt>
                <c:pt idx="762">
                  <c:v> 19 </c:v>
                </c:pt>
                <c:pt idx="763">
                  <c:v> 20 </c:v>
                </c:pt>
                <c:pt idx="764">
                  <c:v> 21 </c:v>
                </c:pt>
                <c:pt idx="765">
                  <c:v> 22 </c:v>
                </c:pt>
                <c:pt idx="766">
                  <c:v> 23 </c:v>
                </c:pt>
                <c:pt idx="767">
                  <c:v> 24 </c:v>
                </c:pt>
                <c:pt idx="768">
                  <c:v>02 Feb 2014</c:v>
                </c:pt>
                <c:pt idx="769">
                  <c:v> 2 </c:v>
                </c:pt>
                <c:pt idx="770">
                  <c:v> 3 </c:v>
                </c:pt>
                <c:pt idx="771">
                  <c:v> 4 </c:v>
                </c:pt>
                <c:pt idx="772">
                  <c:v> 5 </c:v>
                </c:pt>
                <c:pt idx="773">
                  <c:v> 6 </c:v>
                </c:pt>
                <c:pt idx="774">
                  <c:v> 7 </c:v>
                </c:pt>
                <c:pt idx="775">
                  <c:v> 8 </c:v>
                </c:pt>
                <c:pt idx="776">
                  <c:v> 9 </c:v>
                </c:pt>
                <c:pt idx="777">
                  <c:v> 10 </c:v>
                </c:pt>
                <c:pt idx="778">
                  <c:v> 11 </c:v>
                </c:pt>
                <c:pt idx="779">
                  <c:v> 12 </c:v>
                </c:pt>
                <c:pt idx="780">
                  <c:v> 13 </c:v>
                </c:pt>
                <c:pt idx="781">
                  <c:v> 14 </c:v>
                </c:pt>
                <c:pt idx="782">
                  <c:v> 15 </c:v>
                </c:pt>
                <c:pt idx="783">
                  <c:v> 16 </c:v>
                </c:pt>
                <c:pt idx="784">
                  <c:v> 17 </c:v>
                </c:pt>
                <c:pt idx="785">
                  <c:v> 18 </c:v>
                </c:pt>
                <c:pt idx="786">
                  <c:v> 19 </c:v>
                </c:pt>
                <c:pt idx="787">
                  <c:v> 20 </c:v>
                </c:pt>
                <c:pt idx="788">
                  <c:v> 21 </c:v>
                </c:pt>
                <c:pt idx="789">
                  <c:v> 22 </c:v>
                </c:pt>
                <c:pt idx="790">
                  <c:v> 23 </c:v>
                </c:pt>
                <c:pt idx="791">
                  <c:v> 24 </c:v>
                </c:pt>
                <c:pt idx="792">
                  <c:v>03 Feb 2014</c:v>
                </c:pt>
                <c:pt idx="793">
                  <c:v> 2 </c:v>
                </c:pt>
                <c:pt idx="794">
                  <c:v> 3 </c:v>
                </c:pt>
                <c:pt idx="795">
                  <c:v> 4 </c:v>
                </c:pt>
                <c:pt idx="796">
                  <c:v> 5 </c:v>
                </c:pt>
                <c:pt idx="797">
                  <c:v> 6 </c:v>
                </c:pt>
                <c:pt idx="798">
                  <c:v> 7 </c:v>
                </c:pt>
                <c:pt idx="799">
                  <c:v> 8 </c:v>
                </c:pt>
                <c:pt idx="800">
                  <c:v> 9 </c:v>
                </c:pt>
                <c:pt idx="801">
                  <c:v> 10 </c:v>
                </c:pt>
                <c:pt idx="802">
                  <c:v> 11 </c:v>
                </c:pt>
                <c:pt idx="803">
                  <c:v> 12 </c:v>
                </c:pt>
                <c:pt idx="804">
                  <c:v> 13 </c:v>
                </c:pt>
                <c:pt idx="805">
                  <c:v> 14 </c:v>
                </c:pt>
                <c:pt idx="806">
                  <c:v> 15 </c:v>
                </c:pt>
                <c:pt idx="807">
                  <c:v> 16 </c:v>
                </c:pt>
                <c:pt idx="808">
                  <c:v> 17 </c:v>
                </c:pt>
                <c:pt idx="809">
                  <c:v> 18 </c:v>
                </c:pt>
                <c:pt idx="810">
                  <c:v> 19 </c:v>
                </c:pt>
                <c:pt idx="811">
                  <c:v> 20 </c:v>
                </c:pt>
                <c:pt idx="812">
                  <c:v> 21 </c:v>
                </c:pt>
                <c:pt idx="813">
                  <c:v> 22 </c:v>
                </c:pt>
                <c:pt idx="814">
                  <c:v> 23 </c:v>
                </c:pt>
                <c:pt idx="815">
                  <c:v> 24 </c:v>
                </c:pt>
                <c:pt idx="816">
                  <c:v>04 Feb 2014</c:v>
                </c:pt>
                <c:pt idx="817">
                  <c:v> 2 </c:v>
                </c:pt>
                <c:pt idx="818">
                  <c:v> 3 </c:v>
                </c:pt>
                <c:pt idx="819">
                  <c:v> 4 </c:v>
                </c:pt>
                <c:pt idx="820">
                  <c:v> 5 </c:v>
                </c:pt>
                <c:pt idx="821">
                  <c:v> 6 </c:v>
                </c:pt>
                <c:pt idx="822">
                  <c:v> 7 </c:v>
                </c:pt>
                <c:pt idx="823">
                  <c:v> 8 </c:v>
                </c:pt>
                <c:pt idx="824">
                  <c:v> 9 </c:v>
                </c:pt>
                <c:pt idx="825">
                  <c:v> 10 </c:v>
                </c:pt>
                <c:pt idx="826">
                  <c:v> 11 </c:v>
                </c:pt>
                <c:pt idx="827">
                  <c:v> 12 </c:v>
                </c:pt>
                <c:pt idx="828">
                  <c:v> 13 </c:v>
                </c:pt>
                <c:pt idx="829">
                  <c:v> 14 </c:v>
                </c:pt>
                <c:pt idx="830">
                  <c:v> 15 </c:v>
                </c:pt>
                <c:pt idx="831">
                  <c:v> 16 </c:v>
                </c:pt>
                <c:pt idx="832">
                  <c:v> 17 </c:v>
                </c:pt>
                <c:pt idx="833">
                  <c:v> 18 </c:v>
                </c:pt>
                <c:pt idx="834">
                  <c:v> 19 </c:v>
                </c:pt>
                <c:pt idx="835">
                  <c:v> 20 </c:v>
                </c:pt>
                <c:pt idx="836">
                  <c:v> 21 </c:v>
                </c:pt>
                <c:pt idx="837">
                  <c:v> 22 </c:v>
                </c:pt>
                <c:pt idx="838">
                  <c:v> 23 </c:v>
                </c:pt>
                <c:pt idx="839">
                  <c:v> 24 </c:v>
                </c:pt>
                <c:pt idx="840">
                  <c:v>05 Feb 2014</c:v>
                </c:pt>
                <c:pt idx="841">
                  <c:v> 2 </c:v>
                </c:pt>
                <c:pt idx="842">
                  <c:v> 3 </c:v>
                </c:pt>
                <c:pt idx="843">
                  <c:v> 4 </c:v>
                </c:pt>
                <c:pt idx="844">
                  <c:v> 5 </c:v>
                </c:pt>
                <c:pt idx="845">
                  <c:v> 6 </c:v>
                </c:pt>
                <c:pt idx="846">
                  <c:v> 7 </c:v>
                </c:pt>
                <c:pt idx="847">
                  <c:v> 8 </c:v>
                </c:pt>
                <c:pt idx="848">
                  <c:v> 9 </c:v>
                </c:pt>
                <c:pt idx="849">
                  <c:v> 10 </c:v>
                </c:pt>
                <c:pt idx="850">
                  <c:v> 11 </c:v>
                </c:pt>
                <c:pt idx="851">
                  <c:v> 12 </c:v>
                </c:pt>
                <c:pt idx="852">
                  <c:v> 13 </c:v>
                </c:pt>
                <c:pt idx="853">
                  <c:v> 14 </c:v>
                </c:pt>
                <c:pt idx="854">
                  <c:v> 15 </c:v>
                </c:pt>
                <c:pt idx="855">
                  <c:v> 16 </c:v>
                </c:pt>
                <c:pt idx="856">
                  <c:v> 17 </c:v>
                </c:pt>
                <c:pt idx="857">
                  <c:v> 18 </c:v>
                </c:pt>
                <c:pt idx="858">
                  <c:v> 19 </c:v>
                </c:pt>
                <c:pt idx="859">
                  <c:v> 20 </c:v>
                </c:pt>
                <c:pt idx="860">
                  <c:v> 21 </c:v>
                </c:pt>
                <c:pt idx="861">
                  <c:v> 22 </c:v>
                </c:pt>
                <c:pt idx="862">
                  <c:v> 23 </c:v>
                </c:pt>
                <c:pt idx="863">
                  <c:v> 24 </c:v>
                </c:pt>
                <c:pt idx="864">
                  <c:v>06 Feb 2014</c:v>
                </c:pt>
                <c:pt idx="865">
                  <c:v> 2 </c:v>
                </c:pt>
                <c:pt idx="866">
                  <c:v> 3 </c:v>
                </c:pt>
                <c:pt idx="867">
                  <c:v> 4 </c:v>
                </c:pt>
                <c:pt idx="868">
                  <c:v> 5 </c:v>
                </c:pt>
                <c:pt idx="869">
                  <c:v> 6 </c:v>
                </c:pt>
                <c:pt idx="870">
                  <c:v> 7 </c:v>
                </c:pt>
                <c:pt idx="871">
                  <c:v> 8 </c:v>
                </c:pt>
                <c:pt idx="872">
                  <c:v> 9 </c:v>
                </c:pt>
                <c:pt idx="873">
                  <c:v> 10 </c:v>
                </c:pt>
                <c:pt idx="874">
                  <c:v> 11 </c:v>
                </c:pt>
                <c:pt idx="875">
                  <c:v> 12 </c:v>
                </c:pt>
                <c:pt idx="876">
                  <c:v> 13 </c:v>
                </c:pt>
                <c:pt idx="877">
                  <c:v> 14 </c:v>
                </c:pt>
                <c:pt idx="878">
                  <c:v> 15 </c:v>
                </c:pt>
                <c:pt idx="879">
                  <c:v> 16 </c:v>
                </c:pt>
                <c:pt idx="880">
                  <c:v> 17 </c:v>
                </c:pt>
                <c:pt idx="881">
                  <c:v> 18 </c:v>
                </c:pt>
                <c:pt idx="882">
                  <c:v> 19 </c:v>
                </c:pt>
                <c:pt idx="883">
                  <c:v> 20 </c:v>
                </c:pt>
                <c:pt idx="884">
                  <c:v> 21 </c:v>
                </c:pt>
                <c:pt idx="885">
                  <c:v> 22 </c:v>
                </c:pt>
                <c:pt idx="886">
                  <c:v> 23 </c:v>
                </c:pt>
                <c:pt idx="887">
                  <c:v> 24 </c:v>
                </c:pt>
                <c:pt idx="888">
                  <c:v>07 Feb 2014</c:v>
                </c:pt>
                <c:pt idx="889">
                  <c:v> 2 </c:v>
                </c:pt>
                <c:pt idx="890">
                  <c:v> 3 </c:v>
                </c:pt>
                <c:pt idx="891">
                  <c:v> 4 </c:v>
                </c:pt>
                <c:pt idx="892">
                  <c:v> 5 </c:v>
                </c:pt>
                <c:pt idx="893">
                  <c:v> 6 </c:v>
                </c:pt>
                <c:pt idx="894">
                  <c:v> 7 </c:v>
                </c:pt>
                <c:pt idx="895">
                  <c:v> 8 </c:v>
                </c:pt>
                <c:pt idx="896">
                  <c:v> 9 </c:v>
                </c:pt>
                <c:pt idx="897">
                  <c:v> 10 </c:v>
                </c:pt>
                <c:pt idx="898">
                  <c:v> 11 </c:v>
                </c:pt>
                <c:pt idx="899">
                  <c:v> 12 </c:v>
                </c:pt>
                <c:pt idx="900">
                  <c:v> 13 </c:v>
                </c:pt>
                <c:pt idx="901">
                  <c:v> 14 </c:v>
                </c:pt>
                <c:pt idx="902">
                  <c:v> 15 </c:v>
                </c:pt>
                <c:pt idx="903">
                  <c:v> 16 </c:v>
                </c:pt>
                <c:pt idx="904">
                  <c:v> 17 </c:v>
                </c:pt>
                <c:pt idx="905">
                  <c:v> 18 </c:v>
                </c:pt>
                <c:pt idx="906">
                  <c:v> 19 </c:v>
                </c:pt>
                <c:pt idx="907">
                  <c:v> 20 </c:v>
                </c:pt>
                <c:pt idx="908">
                  <c:v> 21 </c:v>
                </c:pt>
                <c:pt idx="909">
                  <c:v> 22 </c:v>
                </c:pt>
                <c:pt idx="910">
                  <c:v> 23 </c:v>
                </c:pt>
                <c:pt idx="911">
                  <c:v> 24 </c:v>
                </c:pt>
                <c:pt idx="912">
                  <c:v>08 Feb 2014</c:v>
                </c:pt>
                <c:pt idx="913">
                  <c:v> 2 </c:v>
                </c:pt>
                <c:pt idx="914">
                  <c:v> 3 </c:v>
                </c:pt>
                <c:pt idx="915">
                  <c:v> 4 </c:v>
                </c:pt>
                <c:pt idx="916">
                  <c:v> 5 </c:v>
                </c:pt>
                <c:pt idx="917">
                  <c:v> 6 </c:v>
                </c:pt>
                <c:pt idx="918">
                  <c:v> 7 </c:v>
                </c:pt>
                <c:pt idx="919">
                  <c:v> 8 </c:v>
                </c:pt>
                <c:pt idx="920">
                  <c:v> 9 </c:v>
                </c:pt>
                <c:pt idx="921">
                  <c:v> 10 </c:v>
                </c:pt>
                <c:pt idx="922">
                  <c:v> 11 </c:v>
                </c:pt>
                <c:pt idx="923">
                  <c:v> 12 </c:v>
                </c:pt>
                <c:pt idx="924">
                  <c:v> 13 </c:v>
                </c:pt>
                <c:pt idx="925">
                  <c:v> 14 </c:v>
                </c:pt>
                <c:pt idx="926">
                  <c:v> 15 </c:v>
                </c:pt>
                <c:pt idx="927">
                  <c:v> 16 </c:v>
                </c:pt>
                <c:pt idx="928">
                  <c:v> 17 </c:v>
                </c:pt>
                <c:pt idx="929">
                  <c:v> 18 </c:v>
                </c:pt>
                <c:pt idx="930">
                  <c:v> 19 </c:v>
                </c:pt>
                <c:pt idx="931">
                  <c:v> 20 </c:v>
                </c:pt>
                <c:pt idx="932">
                  <c:v> 21 </c:v>
                </c:pt>
                <c:pt idx="933">
                  <c:v> 22 </c:v>
                </c:pt>
                <c:pt idx="934">
                  <c:v> 23 </c:v>
                </c:pt>
                <c:pt idx="935">
                  <c:v> 24 </c:v>
                </c:pt>
                <c:pt idx="936">
                  <c:v>09 Feb 2014</c:v>
                </c:pt>
                <c:pt idx="937">
                  <c:v> 2 </c:v>
                </c:pt>
                <c:pt idx="938">
                  <c:v> 3 </c:v>
                </c:pt>
                <c:pt idx="939">
                  <c:v> 4 </c:v>
                </c:pt>
                <c:pt idx="940">
                  <c:v> 5 </c:v>
                </c:pt>
                <c:pt idx="941">
                  <c:v> 6 </c:v>
                </c:pt>
                <c:pt idx="942">
                  <c:v> 7 </c:v>
                </c:pt>
                <c:pt idx="943">
                  <c:v> 8 </c:v>
                </c:pt>
                <c:pt idx="944">
                  <c:v> 9 </c:v>
                </c:pt>
                <c:pt idx="945">
                  <c:v> 10 </c:v>
                </c:pt>
                <c:pt idx="946">
                  <c:v> 11 </c:v>
                </c:pt>
                <c:pt idx="947">
                  <c:v> 12 </c:v>
                </c:pt>
                <c:pt idx="948">
                  <c:v> 13 </c:v>
                </c:pt>
                <c:pt idx="949">
                  <c:v> 14 </c:v>
                </c:pt>
                <c:pt idx="950">
                  <c:v> 15 </c:v>
                </c:pt>
                <c:pt idx="951">
                  <c:v> 16 </c:v>
                </c:pt>
                <c:pt idx="952">
                  <c:v> 17 </c:v>
                </c:pt>
                <c:pt idx="953">
                  <c:v> 18 </c:v>
                </c:pt>
                <c:pt idx="954">
                  <c:v> 19 </c:v>
                </c:pt>
                <c:pt idx="955">
                  <c:v> 20 </c:v>
                </c:pt>
                <c:pt idx="956">
                  <c:v> 21 </c:v>
                </c:pt>
                <c:pt idx="957">
                  <c:v> 22 </c:v>
                </c:pt>
                <c:pt idx="958">
                  <c:v> 23 </c:v>
                </c:pt>
                <c:pt idx="959">
                  <c:v> 24 </c:v>
                </c:pt>
                <c:pt idx="960">
                  <c:v>10 Feb 2014</c:v>
                </c:pt>
                <c:pt idx="961">
                  <c:v> 2 </c:v>
                </c:pt>
                <c:pt idx="962">
                  <c:v> 3 </c:v>
                </c:pt>
                <c:pt idx="963">
                  <c:v> 4 </c:v>
                </c:pt>
                <c:pt idx="964">
                  <c:v> 5 </c:v>
                </c:pt>
                <c:pt idx="965">
                  <c:v> 6 </c:v>
                </c:pt>
                <c:pt idx="966">
                  <c:v> 7 </c:v>
                </c:pt>
                <c:pt idx="967">
                  <c:v> 8 </c:v>
                </c:pt>
                <c:pt idx="968">
                  <c:v> 9 </c:v>
                </c:pt>
                <c:pt idx="969">
                  <c:v> 10 </c:v>
                </c:pt>
                <c:pt idx="970">
                  <c:v> 11 </c:v>
                </c:pt>
                <c:pt idx="971">
                  <c:v> 12 </c:v>
                </c:pt>
                <c:pt idx="972">
                  <c:v> 13 </c:v>
                </c:pt>
                <c:pt idx="973">
                  <c:v> 14 </c:v>
                </c:pt>
                <c:pt idx="974">
                  <c:v> 15 </c:v>
                </c:pt>
                <c:pt idx="975">
                  <c:v> 16 </c:v>
                </c:pt>
                <c:pt idx="976">
                  <c:v> 17 </c:v>
                </c:pt>
                <c:pt idx="977">
                  <c:v> 18 </c:v>
                </c:pt>
                <c:pt idx="978">
                  <c:v> 19 </c:v>
                </c:pt>
                <c:pt idx="979">
                  <c:v> 20 </c:v>
                </c:pt>
                <c:pt idx="980">
                  <c:v> 21 </c:v>
                </c:pt>
                <c:pt idx="981">
                  <c:v> 22 </c:v>
                </c:pt>
                <c:pt idx="982">
                  <c:v> 23 </c:v>
                </c:pt>
                <c:pt idx="983">
                  <c:v> 24 </c:v>
                </c:pt>
                <c:pt idx="984">
                  <c:v>11 Feb 2014</c:v>
                </c:pt>
                <c:pt idx="985">
                  <c:v> 2 </c:v>
                </c:pt>
                <c:pt idx="986">
                  <c:v> 3 </c:v>
                </c:pt>
                <c:pt idx="987">
                  <c:v> 4 </c:v>
                </c:pt>
                <c:pt idx="988">
                  <c:v> 5 </c:v>
                </c:pt>
                <c:pt idx="989">
                  <c:v> 6 </c:v>
                </c:pt>
                <c:pt idx="990">
                  <c:v> 7 </c:v>
                </c:pt>
                <c:pt idx="991">
                  <c:v> 8 </c:v>
                </c:pt>
                <c:pt idx="992">
                  <c:v> 9 </c:v>
                </c:pt>
                <c:pt idx="993">
                  <c:v> 10 </c:v>
                </c:pt>
                <c:pt idx="994">
                  <c:v> 11 </c:v>
                </c:pt>
                <c:pt idx="995">
                  <c:v> 12 </c:v>
                </c:pt>
                <c:pt idx="996">
                  <c:v> 13 </c:v>
                </c:pt>
                <c:pt idx="997">
                  <c:v> 14 </c:v>
                </c:pt>
                <c:pt idx="998">
                  <c:v> 15 </c:v>
                </c:pt>
                <c:pt idx="999">
                  <c:v> 16 </c:v>
                </c:pt>
                <c:pt idx="1000">
                  <c:v> 17 </c:v>
                </c:pt>
                <c:pt idx="1001">
                  <c:v> 18 </c:v>
                </c:pt>
                <c:pt idx="1002">
                  <c:v> 19 </c:v>
                </c:pt>
                <c:pt idx="1003">
                  <c:v> 20 </c:v>
                </c:pt>
                <c:pt idx="1004">
                  <c:v> 21 </c:v>
                </c:pt>
                <c:pt idx="1005">
                  <c:v> 22 </c:v>
                </c:pt>
                <c:pt idx="1006">
                  <c:v> 23 </c:v>
                </c:pt>
                <c:pt idx="1007">
                  <c:v> 24 </c:v>
                </c:pt>
                <c:pt idx="1008">
                  <c:v>12 Feb 2014</c:v>
                </c:pt>
                <c:pt idx="1009">
                  <c:v> 2 </c:v>
                </c:pt>
                <c:pt idx="1010">
                  <c:v> 3 </c:v>
                </c:pt>
                <c:pt idx="1011">
                  <c:v> 4 </c:v>
                </c:pt>
                <c:pt idx="1012">
                  <c:v> 5 </c:v>
                </c:pt>
                <c:pt idx="1013">
                  <c:v> 6 </c:v>
                </c:pt>
                <c:pt idx="1014">
                  <c:v> 7 </c:v>
                </c:pt>
                <c:pt idx="1015">
                  <c:v> 8 </c:v>
                </c:pt>
                <c:pt idx="1016">
                  <c:v> 9 </c:v>
                </c:pt>
                <c:pt idx="1017">
                  <c:v> 10 </c:v>
                </c:pt>
                <c:pt idx="1018">
                  <c:v> 11 </c:v>
                </c:pt>
                <c:pt idx="1019">
                  <c:v> 12 </c:v>
                </c:pt>
                <c:pt idx="1020">
                  <c:v> 13 </c:v>
                </c:pt>
                <c:pt idx="1021">
                  <c:v> 14 </c:v>
                </c:pt>
                <c:pt idx="1022">
                  <c:v> 15 </c:v>
                </c:pt>
                <c:pt idx="1023">
                  <c:v> 16 </c:v>
                </c:pt>
                <c:pt idx="1024">
                  <c:v> 17 </c:v>
                </c:pt>
                <c:pt idx="1025">
                  <c:v> 18 </c:v>
                </c:pt>
                <c:pt idx="1026">
                  <c:v> 19 </c:v>
                </c:pt>
                <c:pt idx="1027">
                  <c:v> 20 </c:v>
                </c:pt>
                <c:pt idx="1028">
                  <c:v> 21 </c:v>
                </c:pt>
                <c:pt idx="1029">
                  <c:v> 22 </c:v>
                </c:pt>
                <c:pt idx="1030">
                  <c:v> 23 </c:v>
                </c:pt>
                <c:pt idx="1031">
                  <c:v> 24 </c:v>
                </c:pt>
                <c:pt idx="1032">
                  <c:v>13 Feb 2014</c:v>
                </c:pt>
                <c:pt idx="1033">
                  <c:v> 2 </c:v>
                </c:pt>
                <c:pt idx="1034">
                  <c:v> 3 </c:v>
                </c:pt>
                <c:pt idx="1035">
                  <c:v> 4 </c:v>
                </c:pt>
                <c:pt idx="1036">
                  <c:v> 5 </c:v>
                </c:pt>
                <c:pt idx="1037">
                  <c:v> 6 </c:v>
                </c:pt>
                <c:pt idx="1038">
                  <c:v> 7 </c:v>
                </c:pt>
                <c:pt idx="1039">
                  <c:v> 8 </c:v>
                </c:pt>
                <c:pt idx="1040">
                  <c:v> 9 </c:v>
                </c:pt>
                <c:pt idx="1041">
                  <c:v> 10 </c:v>
                </c:pt>
                <c:pt idx="1042">
                  <c:v> 11 </c:v>
                </c:pt>
                <c:pt idx="1043">
                  <c:v> 12 </c:v>
                </c:pt>
                <c:pt idx="1044">
                  <c:v> 13 </c:v>
                </c:pt>
                <c:pt idx="1045">
                  <c:v> 14 </c:v>
                </c:pt>
                <c:pt idx="1046">
                  <c:v> 15 </c:v>
                </c:pt>
                <c:pt idx="1047">
                  <c:v> 16 </c:v>
                </c:pt>
                <c:pt idx="1048">
                  <c:v> 17 </c:v>
                </c:pt>
                <c:pt idx="1049">
                  <c:v> 18 </c:v>
                </c:pt>
                <c:pt idx="1050">
                  <c:v> 19 </c:v>
                </c:pt>
                <c:pt idx="1051">
                  <c:v> 20 </c:v>
                </c:pt>
                <c:pt idx="1052">
                  <c:v> 21 </c:v>
                </c:pt>
                <c:pt idx="1053">
                  <c:v> 22 </c:v>
                </c:pt>
                <c:pt idx="1054">
                  <c:v> 23 </c:v>
                </c:pt>
                <c:pt idx="1055">
                  <c:v> 24 </c:v>
                </c:pt>
                <c:pt idx="1056">
                  <c:v>14 Feb 2014</c:v>
                </c:pt>
                <c:pt idx="1057">
                  <c:v> 2 </c:v>
                </c:pt>
                <c:pt idx="1058">
                  <c:v> 3 </c:v>
                </c:pt>
                <c:pt idx="1059">
                  <c:v> 4 </c:v>
                </c:pt>
                <c:pt idx="1060">
                  <c:v> 5 </c:v>
                </c:pt>
                <c:pt idx="1061">
                  <c:v> 6 </c:v>
                </c:pt>
                <c:pt idx="1062">
                  <c:v> 7 </c:v>
                </c:pt>
                <c:pt idx="1063">
                  <c:v> 8 </c:v>
                </c:pt>
                <c:pt idx="1064">
                  <c:v> 9 </c:v>
                </c:pt>
                <c:pt idx="1065">
                  <c:v> 10 </c:v>
                </c:pt>
                <c:pt idx="1066">
                  <c:v> 11 </c:v>
                </c:pt>
                <c:pt idx="1067">
                  <c:v> 12 </c:v>
                </c:pt>
                <c:pt idx="1068">
                  <c:v> 13 </c:v>
                </c:pt>
                <c:pt idx="1069">
                  <c:v> 14 </c:v>
                </c:pt>
                <c:pt idx="1070">
                  <c:v> 15 </c:v>
                </c:pt>
                <c:pt idx="1071">
                  <c:v> 16 </c:v>
                </c:pt>
                <c:pt idx="1072">
                  <c:v> 17 </c:v>
                </c:pt>
                <c:pt idx="1073">
                  <c:v> 18 </c:v>
                </c:pt>
                <c:pt idx="1074">
                  <c:v> 19 </c:v>
                </c:pt>
                <c:pt idx="1075">
                  <c:v> 20 </c:v>
                </c:pt>
                <c:pt idx="1076">
                  <c:v> 21 </c:v>
                </c:pt>
                <c:pt idx="1077">
                  <c:v> 22 </c:v>
                </c:pt>
                <c:pt idx="1078">
                  <c:v> 23 </c:v>
                </c:pt>
                <c:pt idx="1079">
                  <c:v> 24 </c:v>
                </c:pt>
                <c:pt idx="1080">
                  <c:v>15 Feb 2014</c:v>
                </c:pt>
                <c:pt idx="1081">
                  <c:v> 2 </c:v>
                </c:pt>
                <c:pt idx="1082">
                  <c:v> 3 </c:v>
                </c:pt>
                <c:pt idx="1083">
                  <c:v> 4 </c:v>
                </c:pt>
                <c:pt idx="1084">
                  <c:v> 5 </c:v>
                </c:pt>
                <c:pt idx="1085">
                  <c:v> 6 </c:v>
                </c:pt>
                <c:pt idx="1086">
                  <c:v> 7 </c:v>
                </c:pt>
                <c:pt idx="1087">
                  <c:v> 8 </c:v>
                </c:pt>
                <c:pt idx="1088">
                  <c:v> 9 </c:v>
                </c:pt>
                <c:pt idx="1089">
                  <c:v> 10 </c:v>
                </c:pt>
                <c:pt idx="1090">
                  <c:v> 11 </c:v>
                </c:pt>
                <c:pt idx="1091">
                  <c:v> 12 </c:v>
                </c:pt>
                <c:pt idx="1092">
                  <c:v> 13 </c:v>
                </c:pt>
                <c:pt idx="1093">
                  <c:v> 14 </c:v>
                </c:pt>
                <c:pt idx="1094">
                  <c:v> 15 </c:v>
                </c:pt>
                <c:pt idx="1095">
                  <c:v> 16 </c:v>
                </c:pt>
                <c:pt idx="1096">
                  <c:v> 17 </c:v>
                </c:pt>
                <c:pt idx="1097">
                  <c:v> 18 </c:v>
                </c:pt>
                <c:pt idx="1098">
                  <c:v> 19 </c:v>
                </c:pt>
                <c:pt idx="1099">
                  <c:v> 20 </c:v>
                </c:pt>
                <c:pt idx="1100">
                  <c:v> 21 </c:v>
                </c:pt>
                <c:pt idx="1101">
                  <c:v> 22 </c:v>
                </c:pt>
                <c:pt idx="1102">
                  <c:v> 23 </c:v>
                </c:pt>
                <c:pt idx="1103">
                  <c:v> 24 </c:v>
                </c:pt>
                <c:pt idx="1104">
                  <c:v>16 Feb 2014</c:v>
                </c:pt>
                <c:pt idx="1105">
                  <c:v> 2 </c:v>
                </c:pt>
                <c:pt idx="1106">
                  <c:v> 3 </c:v>
                </c:pt>
                <c:pt idx="1107">
                  <c:v> 4 </c:v>
                </c:pt>
                <c:pt idx="1108">
                  <c:v> 5 </c:v>
                </c:pt>
                <c:pt idx="1109">
                  <c:v> 6 </c:v>
                </c:pt>
                <c:pt idx="1110">
                  <c:v> 7 </c:v>
                </c:pt>
                <c:pt idx="1111">
                  <c:v> 8 </c:v>
                </c:pt>
                <c:pt idx="1112">
                  <c:v> 9 </c:v>
                </c:pt>
                <c:pt idx="1113">
                  <c:v> 10 </c:v>
                </c:pt>
                <c:pt idx="1114">
                  <c:v> 11 </c:v>
                </c:pt>
                <c:pt idx="1115">
                  <c:v> 12 </c:v>
                </c:pt>
                <c:pt idx="1116">
                  <c:v> 13 </c:v>
                </c:pt>
                <c:pt idx="1117">
                  <c:v> 14 </c:v>
                </c:pt>
                <c:pt idx="1118">
                  <c:v> 15 </c:v>
                </c:pt>
                <c:pt idx="1119">
                  <c:v> 16 </c:v>
                </c:pt>
                <c:pt idx="1120">
                  <c:v> 17 </c:v>
                </c:pt>
                <c:pt idx="1121">
                  <c:v> 18 </c:v>
                </c:pt>
                <c:pt idx="1122">
                  <c:v> 19 </c:v>
                </c:pt>
                <c:pt idx="1123">
                  <c:v> 20 </c:v>
                </c:pt>
                <c:pt idx="1124">
                  <c:v> 21 </c:v>
                </c:pt>
                <c:pt idx="1125">
                  <c:v> 22 </c:v>
                </c:pt>
                <c:pt idx="1126">
                  <c:v> 23 </c:v>
                </c:pt>
                <c:pt idx="1127">
                  <c:v> 24 </c:v>
                </c:pt>
                <c:pt idx="1128">
                  <c:v>17 Feb 2014</c:v>
                </c:pt>
                <c:pt idx="1129">
                  <c:v> 2 </c:v>
                </c:pt>
                <c:pt idx="1130">
                  <c:v> 3 </c:v>
                </c:pt>
                <c:pt idx="1131">
                  <c:v> 4 </c:v>
                </c:pt>
                <c:pt idx="1132">
                  <c:v> 5 </c:v>
                </c:pt>
                <c:pt idx="1133">
                  <c:v> 6 </c:v>
                </c:pt>
                <c:pt idx="1134">
                  <c:v> 7 </c:v>
                </c:pt>
                <c:pt idx="1135">
                  <c:v> 8 </c:v>
                </c:pt>
                <c:pt idx="1136">
                  <c:v> 9 </c:v>
                </c:pt>
                <c:pt idx="1137">
                  <c:v> 10 </c:v>
                </c:pt>
                <c:pt idx="1138">
                  <c:v> 11 </c:v>
                </c:pt>
                <c:pt idx="1139">
                  <c:v> 12 </c:v>
                </c:pt>
                <c:pt idx="1140">
                  <c:v> 13 </c:v>
                </c:pt>
                <c:pt idx="1141">
                  <c:v> 14 </c:v>
                </c:pt>
                <c:pt idx="1142">
                  <c:v> 15 </c:v>
                </c:pt>
                <c:pt idx="1143">
                  <c:v> 16 </c:v>
                </c:pt>
                <c:pt idx="1144">
                  <c:v> 17 </c:v>
                </c:pt>
                <c:pt idx="1145">
                  <c:v> 18 </c:v>
                </c:pt>
                <c:pt idx="1146">
                  <c:v> 19 </c:v>
                </c:pt>
                <c:pt idx="1147">
                  <c:v> 20 </c:v>
                </c:pt>
                <c:pt idx="1148">
                  <c:v> 21 </c:v>
                </c:pt>
                <c:pt idx="1149">
                  <c:v> 22 </c:v>
                </c:pt>
                <c:pt idx="1150">
                  <c:v> 23 </c:v>
                </c:pt>
                <c:pt idx="1151">
                  <c:v> 24 </c:v>
                </c:pt>
                <c:pt idx="1152">
                  <c:v>18 Feb 2014</c:v>
                </c:pt>
                <c:pt idx="1153">
                  <c:v> 2 </c:v>
                </c:pt>
                <c:pt idx="1154">
                  <c:v> 3 </c:v>
                </c:pt>
                <c:pt idx="1155">
                  <c:v> 4 </c:v>
                </c:pt>
                <c:pt idx="1156">
                  <c:v> 5 </c:v>
                </c:pt>
                <c:pt idx="1157">
                  <c:v> 6 </c:v>
                </c:pt>
                <c:pt idx="1158">
                  <c:v> 7 </c:v>
                </c:pt>
                <c:pt idx="1159">
                  <c:v> 8 </c:v>
                </c:pt>
                <c:pt idx="1160">
                  <c:v> 9 </c:v>
                </c:pt>
                <c:pt idx="1161">
                  <c:v> 10 </c:v>
                </c:pt>
                <c:pt idx="1162">
                  <c:v> 11 </c:v>
                </c:pt>
                <c:pt idx="1163">
                  <c:v> 12 </c:v>
                </c:pt>
                <c:pt idx="1164">
                  <c:v> 13 </c:v>
                </c:pt>
                <c:pt idx="1165">
                  <c:v> 14 </c:v>
                </c:pt>
                <c:pt idx="1166">
                  <c:v> 15 </c:v>
                </c:pt>
                <c:pt idx="1167">
                  <c:v> 16 </c:v>
                </c:pt>
                <c:pt idx="1168">
                  <c:v> 17 </c:v>
                </c:pt>
                <c:pt idx="1169">
                  <c:v> 18 </c:v>
                </c:pt>
                <c:pt idx="1170">
                  <c:v> 19 </c:v>
                </c:pt>
                <c:pt idx="1171">
                  <c:v> 20 </c:v>
                </c:pt>
                <c:pt idx="1172">
                  <c:v> 21 </c:v>
                </c:pt>
                <c:pt idx="1173">
                  <c:v> 22 </c:v>
                </c:pt>
                <c:pt idx="1174">
                  <c:v> 23 </c:v>
                </c:pt>
                <c:pt idx="1175">
                  <c:v> 24 </c:v>
                </c:pt>
                <c:pt idx="1176">
                  <c:v>19 Feb 2014</c:v>
                </c:pt>
                <c:pt idx="1177">
                  <c:v> 2 </c:v>
                </c:pt>
                <c:pt idx="1178">
                  <c:v> 3 </c:v>
                </c:pt>
                <c:pt idx="1179">
                  <c:v> 4 </c:v>
                </c:pt>
                <c:pt idx="1180">
                  <c:v> 5 </c:v>
                </c:pt>
                <c:pt idx="1181">
                  <c:v> 6 </c:v>
                </c:pt>
                <c:pt idx="1182">
                  <c:v> 7 </c:v>
                </c:pt>
                <c:pt idx="1183">
                  <c:v> 8 </c:v>
                </c:pt>
                <c:pt idx="1184">
                  <c:v> 9 </c:v>
                </c:pt>
                <c:pt idx="1185">
                  <c:v> 10 </c:v>
                </c:pt>
                <c:pt idx="1186">
                  <c:v> 11 </c:v>
                </c:pt>
                <c:pt idx="1187">
                  <c:v> 12 </c:v>
                </c:pt>
                <c:pt idx="1188">
                  <c:v> 13 </c:v>
                </c:pt>
                <c:pt idx="1189">
                  <c:v> 14 </c:v>
                </c:pt>
                <c:pt idx="1190">
                  <c:v> 15 </c:v>
                </c:pt>
                <c:pt idx="1191">
                  <c:v> 16 </c:v>
                </c:pt>
                <c:pt idx="1192">
                  <c:v> 17 </c:v>
                </c:pt>
                <c:pt idx="1193">
                  <c:v> 18 </c:v>
                </c:pt>
                <c:pt idx="1194">
                  <c:v> 19 </c:v>
                </c:pt>
                <c:pt idx="1195">
                  <c:v> 20 </c:v>
                </c:pt>
                <c:pt idx="1196">
                  <c:v> 21 </c:v>
                </c:pt>
                <c:pt idx="1197">
                  <c:v> 22 </c:v>
                </c:pt>
                <c:pt idx="1198">
                  <c:v> 23 </c:v>
                </c:pt>
                <c:pt idx="1199">
                  <c:v> 24 </c:v>
                </c:pt>
                <c:pt idx="1200">
                  <c:v>20 Feb 2014</c:v>
                </c:pt>
                <c:pt idx="1201">
                  <c:v> 2 </c:v>
                </c:pt>
                <c:pt idx="1202">
                  <c:v> 3 </c:v>
                </c:pt>
                <c:pt idx="1203">
                  <c:v> 4 </c:v>
                </c:pt>
                <c:pt idx="1204">
                  <c:v> 5 </c:v>
                </c:pt>
                <c:pt idx="1205">
                  <c:v> 6 </c:v>
                </c:pt>
                <c:pt idx="1206">
                  <c:v> 7 </c:v>
                </c:pt>
                <c:pt idx="1207">
                  <c:v> 8 </c:v>
                </c:pt>
                <c:pt idx="1208">
                  <c:v> 9 </c:v>
                </c:pt>
                <c:pt idx="1209">
                  <c:v> 10 </c:v>
                </c:pt>
                <c:pt idx="1210">
                  <c:v> 11 </c:v>
                </c:pt>
                <c:pt idx="1211">
                  <c:v> 12 </c:v>
                </c:pt>
                <c:pt idx="1212">
                  <c:v> 13 </c:v>
                </c:pt>
                <c:pt idx="1213">
                  <c:v> 14 </c:v>
                </c:pt>
                <c:pt idx="1214">
                  <c:v> 15 </c:v>
                </c:pt>
                <c:pt idx="1215">
                  <c:v> 16 </c:v>
                </c:pt>
                <c:pt idx="1216">
                  <c:v> 17 </c:v>
                </c:pt>
                <c:pt idx="1217">
                  <c:v> 18 </c:v>
                </c:pt>
                <c:pt idx="1218">
                  <c:v> 19 </c:v>
                </c:pt>
                <c:pt idx="1219">
                  <c:v> 20 </c:v>
                </c:pt>
                <c:pt idx="1220">
                  <c:v> 21 </c:v>
                </c:pt>
                <c:pt idx="1221">
                  <c:v> 22 </c:v>
                </c:pt>
                <c:pt idx="1222">
                  <c:v> 23 </c:v>
                </c:pt>
                <c:pt idx="1223">
                  <c:v> 24 </c:v>
                </c:pt>
                <c:pt idx="1224">
                  <c:v>21 Feb 2014</c:v>
                </c:pt>
                <c:pt idx="1225">
                  <c:v> 2 </c:v>
                </c:pt>
                <c:pt idx="1226">
                  <c:v> 3 </c:v>
                </c:pt>
                <c:pt idx="1227">
                  <c:v> 4 </c:v>
                </c:pt>
                <c:pt idx="1228">
                  <c:v> 5 </c:v>
                </c:pt>
                <c:pt idx="1229">
                  <c:v> 6 </c:v>
                </c:pt>
                <c:pt idx="1230">
                  <c:v> 7 </c:v>
                </c:pt>
                <c:pt idx="1231">
                  <c:v> 8 </c:v>
                </c:pt>
                <c:pt idx="1232">
                  <c:v> 9 </c:v>
                </c:pt>
                <c:pt idx="1233">
                  <c:v> 10 </c:v>
                </c:pt>
                <c:pt idx="1234">
                  <c:v> 11 </c:v>
                </c:pt>
                <c:pt idx="1235">
                  <c:v> 12 </c:v>
                </c:pt>
                <c:pt idx="1236">
                  <c:v> 13 </c:v>
                </c:pt>
                <c:pt idx="1237">
                  <c:v> 14 </c:v>
                </c:pt>
                <c:pt idx="1238">
                  <c:v> 15 </c:v>
                </c:pt>
                <c:pt idx="1239">
                  <c:v> 16 </c:v>
                </c:pt>
                <c:pt idx="1240">
                  <c:v> 17 </c:v>
                </c:pt>
                <c:pt idx="1241">
                  <c:v> 18 </c:v>
                </c:pt>
                <c:pt idx="1242">
                  <c:v> 19 </c:v>
                </c:pt>
                <c:pt idx="1243">
                  <c:v> 20 </c:v>
                </c:pt>
                <c:pt idx="1244">
                  <c:v> 21 </c:v>
                </c:pt>
                <c:pt idx="1245">
                  <c:v> 22 </c:v>
                </c:pt>
                <c:pt idx="1246">
                  <c:v> 23 </c:v>
                </c:pt>
                <c:pt idx="1247">
                  <c:v> 24 </c:v>
                </c:pt>
                <c:pt idx="1248">
                  <c:v>22 Feb 2014</c:v>
                </c:pt>
                <c:pt idx="1249">
                  <c:v> 2 </c:v>
                </c:pt>
                <c:pt idx="1250">
                  <c:v> 3 </c:v>
                </c:pt>
                <c:pt idx="1251">
                  <c:v> 4 </c:v>
                </c:pt>
                <c:pt idx="1252">
                  <c:v> 5 </c:v>
                </c:pt>
                <c:pt idx="1253">
                  <c:v> 6 </c:v>
                </c:pt>
                <c:pt idx="1254">
                  <c:v> 7 </c:v>
                </c:pt>
                <c:pt idx="1255">
                  <c:v> 8 </c:v>
                </c:pt>
                <c:pt idx="1256">
                  <c:v> 9 </c:v>
                </c:pt>
                <c:pt idx="1257">
                  <c:v> 10 </c:v>
                </c:pt>
                <c:pt idx="1258">
                  <c:v> 11 </c:v>
                </c:pt>
                <c:pt idx="1259">
                  <c:v> 12 </c:v>
                </c:pt>
                <c:pt idx="1260">
                  <c:v> 13 </c:v>
                </c:pt>
                <c:pt idx="1261">
                  <c:v> 14 </c:v>
                </c:pt>
                <c:pt idx="1262">
                  <c:v> 15 </c:v>
                </c:pt>
                <c:pt idx="1263">
                  <c:v> 16 </c:v>
                </c:pt>
                <c:pt idx="1264">
                  <c:v> 17 </c:v>
                </c:pt>
                <c:pt idx="1265">
                  <c:v> 18 </c:v>
                </c:pt>
                <c:pt idx="1266">
                  <c:v> 19 </c:v>
                </c:pt>
                <c:pt idx="1267">
                  <c:v> 20 </c:v>
                </c:pt>
                <c:pt idx="1268">
                  <c:v> 21 </c:v>
                </c:pt>
                <c:pt idx="1269">
                  <c:v> 22 </c:v>
                </c:pt>
                <c:pt idx="1270">
                  <c:v> 23 </c:v>
                </c:pt>
                <c:pt idx="1271">
                  <c:v> 24 </c:v>
                </c:pt>
                <c:pt idx="1272">
                  <c:v>23 Feb 2014</c:v>
                </c:pt>
                <c:pt idx="1273">
                  <c:v> 2 </c:v>
                </c:pt>
                <c:pt idx="1274">
                  <c:v> 3 </c:v>
                </c:pt>
                <c:pt idx="1275">
                  <c:v> 4 </c:v>
                </c:pt>
                <c:pt idx="1276">
                  <c:v> 5 </c:v>
                </c:pt>
                <c:pt idx="1277">
                  <c:v> 6 </c:v>
                </c:pt>
                <c:pt idx="1278">
                  <c:v> 7 </c:v>
                </c:pt>
                <c:pt idx="1279">
                  <c:v> 8 </c:v>
                </c:pt>
                <c:pt idx="1280">
                  <c:v> 9 </c:v>
                </c:pt>
                <c:pt idx="1281">
                  <c:v> 10 </c:v>
                </c:pt>
                <c:pt idx="1282">
                  <c:v> 11 </c:v>
                </c:pt>
                <c:pt idx="1283">
                  <c:v> 12 </c:v>
                </c:pt>
                <c:pt idx="1284">
                  <c:v> 13 </c:v>
                </c:pt>
                <c:pt idx="1285">
                  <c:v> 14 </c:v>
                </c:pt>
                <c:pt idx="1286">
                  <c:v> 15 </c:v>
                </c:pt>
                <c:pt idx="1287">
                  <c:v> 16 </c:v>
                </c:pt>
                <c:pt idx="1288">
                  <c:v> 17 </c:v>
                </c:pt>
                <c:pt idx="1289">
                  <c:v> 18 </c:v>
                </c:pt>
                <c:pt idx="1290">
                  <c:v> 19 </c:v>
                </c:pt>
                <c:pt idx="1291">
                  <c:v> 20 </c:v>
                </c:pt>
                <c:pt idx="1292">
                  <c:v> 21 </c:v>
                </c:pt>
                <c:pt idx="1293">
                  <c:v> 22 </c:v>
                </c:pt>
                <c:pt idx="1294">
                  <c:v> 23 </c:v>
                </c:pt>
                <c:pt idx="1295">
                  <c:v> 24 </c:v>
                </c:pt>
                <c:pt idx="1296">
                  <c:v>24 Feb 2014</c:v>
                </c:pt>
                <c:pt idx="1297">
                  <c:v> 2 </c:v>
                </c:pt>
                <c:pt idx="1298">
                  <c:v> 3 </c:v>
                </c:pt>
                <c:pt idx="1299">
                  <c:v> 4 </c:v>
                </c:pt>
                <c:pt idx="1300">
                  <c:v> 5 </c:v>
                </c:pt>
                <c:pt idx="1301">
                  <c:v> 6 </c:v>
                </c:pt>
                <c:pt idx="1302">
                  <c:v> 7 </c:v>
                </c:pt>
                <c:pt idx="1303">
                  <c:v> 8 </c:v>
                </c:pt>
                <c:pt idx="1304">
                  <c:v> 9 </c:v>
                </c:pt>
                <c:pt idx="1305">
                  <c:v> 10 </c:v>
                </c:pt>
                <c:pt idx="1306">
                  <c:v> 11 </c:v>
                </c:pt>
                <c:pt idx="1307">
                  <c:v> 12 </c:v>
                </c:pt>
                <c:pt idx="1308">
                  <c:v> 13 </c:v>
                </c:pt>
                <c:pt idx="1309">
                  <c:v> 14 </c:v>
                </c:pt>
                <c:pt idx="1310">
                  <c:v> 15 </c:v>
                </c:pt>
                <c:pt idx="1311">
                  <c:v> 16 </c:v>
                </c:pt>
                <c:pt idx="1312">
                  <c:v> 17 </c:v>
                </c:pt>
                <c:pt idx="1313">
                  <c:v> 18 </c:v>
                </c:pt>
                <c:pt idx="1314">
                  <c:v> 19 </c:v>
                </c:pt>
                <c:pt idx="1315">
                  <c:v> 20 </c:v>
                </c:pt>
                <c:pt idx="1316">
                  <c:v> 21 </c:v>
                </c:pt>
                <c:pt idx="1317">
                  <c:v> 22 </c:v>
                </c:pt>
                <c:pt idx="1318">
                  <c:v> 23 </c:v>
                </c:pt>
                <c:pt idx="1319">
                  <c:v> 24 </c:v>
                </c:pt>
                <c:pt idx="1320">
                  <c:v>25 Feb 2014</c:v>
                </c:pt>
                <c:pt idx="1321">
                  <c:v> 2 </c:v>
                </c:pt>
                <c:pt idx="1322">
                  <c:v> 3 </c:v>
                </c:pt>
                <c:pt idx="1323">
                  <c:v> 4 </c:v>
                </c:pt>
                <c:pt idx="1324">
                  <c:v> 5 </c:v>
                </c:pt>
                <c:pt idx="1325">
                  <c:v> 6 </c:v>
                </c:pt>
                <c:pt idx="1326">
                  <c:v> 7 </c:v>
                </c:pt>
                <c:pt idx="1327">
                  <c:v> 8 </c:v>
                </c:pt>
                <c:pt idx="1328">
                  <c:v> 9 </c:v>
                </c:pt>
                <c:pt idx="1329">
                  <c:v> 10 </c:v>
                </c:pt>
                <c:pt idx="1330">
                  <c:v> 11 </c:v>
                </c:pt>
                <c:pt idx="1331">
                  <c:v> 12 </c:v>
                </c:pt>
                <c:pt idx="1332">
                  <c:v> 13 </c:v>
                </c:pt>
                <c:pt idx="1333">
                  <c:v> 14 </c:v>
                </c:pt>
                <c:pt idx="1334">
                  <c:v> 15 </c:v>
                </c:pt>
                <c:pt idx="1335">
                  <c:v> 16 </c:v>
                </c:pt>
                <c:pt idx="1336">
                  <c:v> 17 </c:v>
                </c:pt>
                <c:pt idx="1337">
                  <c:v> 18 </c:v>
                </c:pt>
                <c:pt idx="1338">
                  <c:v> 19 </c:v>
                </c:pt>
                <c:pt idx="1339">
                  <c:v> 20 </c:v>
                </c:pt>
                <c:pt idx="1340">
                  <c:v> 21 </c:v>
                </c:pt>
                <c:pt idx="1341">
                  <c:v> 22 </c:v>
                </c:pt>
                <c:pt idx="1342">
                  <c:v> 23 </c:v>
                </c:pt>
                <c:pt idx="1343">
                  <c:v> 24 </c:v>
                </c:pt>
                <c:pt idx="1344">
                  <c:v>26 Feb 2014</c:v>
                </c:pt>
                <c:pt idx="1345">
                  <c:v> 2 </c:v>
                </c:pt>
                <c:pt idx="1346">
                  <c:v> 3 </c:v>
                </c:pt>
                <c:pt idx="1347">
                  <c:v> 4 </c:v>
                </c:pt>
                <c:pt idx="1348">
                  <c:v> 5 </c:v>
                </c:pt>
                <c:pt idx="1349">
                  <c:v> 6 </c:v>
                </c:pt>
                <c:pt idx="1350">
                  <c:v> 7 </c:v>
                </c:pt>
                <c:pt idx="1351">
                  <c:v> 8 </c:v>
                </c:pt>
                <c:pt idx="1352">
                  <c:v> 9 </c:v>
                </c:pt>
                <c:pt idx="1353">
                  <c:v> 10 </c:v>
                </c:pt>
                <c:pt idx="1354">
                  <c:v> 11 </c:v>
                </c:pt>
                <c:pt idx="1355">
                  <c:v> 12 </c:v>
                </c:pt>
                <c:pt idx="1356">
                  <c:v> 13 </c:v>
                </c:pt>
                <c:pt idx="1357">
                  <c:v> 14 </c:v>
                </c:pt>
                <c:pt idx="1358">
                  <c:v> 15 </c:v>
                </c:pt>
                <c:pt idx="1359">
                  <c:v> 16 </c:v>
                </c:pt>
                <c:pt idx="1360">
                  <c:v> 17 </c:v>
                </c:pt>
                <c:pt idx="1361">
                  <c:v> 18 </c:v>
                </c:pt>
                <c:pt idx="1362">
                  <c:v> 19 </c:v>
                </c:pt>
                <c:pt idx="1363">
                  <c:v> 20 </c:v>
                </c:pt>
                <c:pt idx="1364">
                  <c:v> 21 </c:v>
                </c:pt>
                <c:pt idx="1365">
                  <c:v> 22 </c:v>
                </c:pt>
                <c:pt idx="1366">
                  <c:v> 23 </c:v>
                </c:pt>
                <c:pt idx="1367">
                  <c:v> 24 </c:v>
                </c:pt>
                <c:pt idx="1368">
                  <c:v>27 Feb 2014</c:v>
                </c:pt>
                <c:pt idx="1369">
                  <c:v> 2 </c:v>
                </c:pt>
                <c:pt idx="1370">
                  <c:v> 3 </c:v>
                </c:pt>
                <c:pt idx="1371">
                  <c:v> 4 </c:v>
                </c:pt>
                <c:pt idx="1372">
                  <c:v> 5 </c:v>
                </c:pt>
                <c:pt idx="1373">
                  <c:v> 6 </c:v>
                </c:pt>
                <c:pt idx="1374">
                  <c:v> 7 </c:v>
                </c:pt>
                <c:pt idx="1375">
                  <c:v> 8 </c:v>
                </c:pt>
                <c:pt idx="1376">
                  <c:v> 9 </c:v>
                </c:pt>
                <c:pt idx="1377">
                  <c:v> 10 </c:v>
                </c:pt>
                <c:pt idx="1378">
                  <c:v> 11 </c:v>
                </c:pt>
                <c:pt idx="1379">
                  <c:v> 12 </c:v>
                </c:pt>
                <c:pt idx="1380">
                  <c:v> 13 </c:v>
                </c:pt>
                <c:pt idx="1381">
                  <c:v> 14 </c:v>
                </c:pt>
                <c:pt idx="1382">
                  <c:v> 15 </c:v>
                </c:pt>
                <c:pt idx="1383">
                  <c:v> 16 </c:v>
                </c:pt>
                <c:pt idx="1384">
                  <c:v> 17 </c:v>
                </c:pt>
                <c:pt idx="1385">
                  <c:v> 18 </c:v>
                </c:pt>
                <c:pt idx="1386">
                  <c:v> 19 </c:v>
                </c:pt>
                <c:pt idx="1387">
                  <c:v> 20 </c:v>
                </c:pt>
                <c:pt idx="1388">
                  <c:v> 21 </c:v>
                </c:pt>
                <c:pt idx="1389">
                  <c:v> 22 </c:v>
                </c:pt>
                <c:pt idx="1390">
                  <c:v> 23 </c:v>
                </c:pt>
                <c:pt idx="1391">
                  <c:v> 24 </c:v>
                </c:pt>
                <c:pt idx="1392">
                  <c:v>28 Feb 2014</c:v>
                </c:pt>
                <c:pt idx="1393">
                  <c:v> 2 </c:v>
                </c:pt>
                <c:pt idx="1394">
                  <c:v> 3 </c:v>
                </c:pt>
                <c:pt idx="1395">
                  <c:v> 4 </c:v>
                </c:pt>
                <c:pt idx="1396">
                  <c:v> 5 </c:v>
                </c:pt>
                <c:pt idx="1397">
                  <c:v> 6 </c:v>
                </c:pt>
                <c:pt idx="1398">
                  <c:v> 7 </c:v>
                </c:pt>
                <c:pt idx="1399">
                  <c:v> 8 </c:v>
                </c:pt>
                <c:pt idx="1400">
                  <c:v> 9 </c:v>
                </c:pt>
                <c:pt idx="1401">
                  <c:v> 10 </c:v>
                </c:pt>
                <c:pt idx="1402">
                  <c:v> 11 </c:v>
                </c:pt>
                <c:pt idx="1403">
                  <c:v> 12 </c:v>
                </c:pt>
                <c:pt idx="1404">
                  <c:v> 13 </c:v>
                </c:pt>
                <c:pt idx="1405">
                  <c:v> 14 </c:v>
                </c:pt>
                <c:pt idx="1406">
                  <c:v> 15 </c:v>
                </c:pt>
                <c:pt idx="1407">
                  <c:v> 16 </c:v>
                </c:pt>
                <c:pt idx="1408">
                  <c:v> 17 </c:v>
                </c:pt>
                <c:pt idx="1409">
                  <c:v> 18 </c:v>
                </c:pt>
                <c:pt idx="1410">
                  <c:v> 19 </c:v>
                </c:pt>
                <c:pt idx="1411">
                  <c:v> 20 </c:v>
                </c:pt>
                <c:pt idx="1412">
                  <c:v> 21 </c:v>
                </c:pt>
                <c:pt idx="1413">
                  <c:v> 22 </c:v>
                </c:pt>
                <c:pt idx="1414">
                  <c:v> 23 </c:v>
                </c:pt>
                <c:pt idx="1415">
                  <c:v> 24 </c:v>
                </c:pt>
                <c:pt idx="1416">
                  <c:v>01 Mar 2014</c:v>
                </c:pt>
                <c:pt idx="1417">
                  <c:v> 2 </c:v>
                </c:pt>
                <c:pt idx="1418">
                  <c:v> 3 </c:v>
                </c:pt>
                <c:pt idx="1419">
                  <c:v> 4 </c:v>
                </c:pt>
                <c:pt idx="1420">
                  <c:v> 5 </c:v>
                </c:pt>
                <c:pt idx="1421">
                  <c:v> 6 </c:v>
                </c:pt>
                <c:pt idx="1422">
                  <c:v> 7 </c:v>
                </c:pt>
                <c:pt idx="1423">
                  <c:v> 8 </c:v>
                </c:pt>
                <c:pt idx="1424">
                  <c:v> 9 </c:v>
                </c:pt>
                <c:pt idx="1425">
                  <c:v> 10 </c:v>
                </c:pt>
                <c:pt idx="1426">
                  <c:v> 11 </c:v>
                </c:pt>
                <c:pt idx="1427">
                  <c:v> 12 </c:v>
                </c:pt>
                <c:pt idx="1428">
                  <c:v> 13 </c:v>
                </c:pt>
                <c:pt idx="1429">
                  <c:v> 14 </c:v>
                </c:pt>
                <c:pt idx="1430">
                  <c:v> 15 </c:v>
                </c:pt>
                <c:pt idx="1431">
                  <c:v> 16 </c:v>
                </c:pt>
                <c:pt idx="1432">
                  <c:v> 17 </c:v>
                </c:pt>
                <c:pt idx="1433">
                  <c:v> 18 </c:v>
                </c:pt>
                <c:pt idx="1434">
                  <c:v> 19 </c:v>
                </c:pt>
                <c:pt idx="1435">
                  <c:v> 20 </c:v>
                </c:pt>
                <c:pt idx="1436">
                  <c:v> 21 </c:v>
                </c:pt>
                <c:pt idx="1437">
                  <c:v> 22 </c:v>
                </c:pt>
                <c:pt idx="1438">
                  <c:v> 23 </c:v>
                </c:pt>
                <c:pt idx="1439">
                  <c:v> 24 </c:v>
                </c:pt>
                <c:pt idx="1440">
                  <c:v>02 Mar 2014</c:v>
                </c:pt>
                <c:pt idx="1441">
                  <c:v> 2 </c:v>
                </c:pt>
                <c:pt idx="1442">
                  <c:v> 3 </c:v>
                </c:pt>
                <c:pt idx="1443">
                  <c:v> 4 </c:v>
                </c:pt>
                <c:pt idx="1444">
                  <c:v> 5 </c:v>
                </c:pt>
                <c:pt idx="1445">
                  <c:v> 6 </c:v>
                </c:pt>
                <c:pt idx="1446">
                  <c:v> 7 </c:v>
                </c:pt>
                <c:pt idx="1447">
                  <c:v> 8 </c:v>
                </c:pt>
                <c:pt idx="1448">
                  <c:v> 9 </c:v>
                </c:pt>
                <c:pt idx="1449">
                  <c:v> 10 </c:v>
                </c:pt>
                <c:pt idx="1450">
                  <c:v> 11 </c:v>
                </c:pt>
                <c:pt idx="1451">
                  <c:v> 12 </c:v>
                </c:pt>
                <c:pt idx="1452">
                  <c:v> 13 </c:v>
                </c:pt>
                <c:pt idx="1453">
                  <c:v> 14 </c:v>
                </c:pt>
                <c:pt idx="1454">
                  <c:v> 15 </c:v>
                </c:pt>
                <c:pt idx="1455">
                  <c:v> 16 </c:v>
                </c:pt>
                <c:pt idx="1456">
                  <c:v> 17 </c:v>
                </c:pt>
                <c:pt idx="1457">
                  <c:v> 18 </c:v>
                </c:pt>
                <c:pt idx="1458">
                  <c:v> 19 </c:v>
                </c:pt>
                <c:pt idx="1459">
                  <c:v> 20 </c:v>
                </c:pt>
                <c:pt idx="1460">
                  <c:v> 21 </c:v>
                </c:pt>
                <c:pt idx="1461">
                  <c:v> 22 </c:v>
                </c:pt>
                <c:pt idx="1462">
                  <c:v> 23 </c:v>
                </c:pt>
                <c:pt idx="1463">
                  <c:v> 24 </c:v>
                </c:pt>
                <c:pt idx="1464">
                  <c:v>03 Mar 2014</c:v>
                </c:pt>
                <c:pt idx="1465">
                  <c:v> 2 </c:v>
                </c:pt>
                <c:pt idx="1466">
                  <c:v> 3 </c:v>
                </c:pt>
                <c:pt idx="1467">
                  <c:v> 4 </c:v>
                </c:pt>
                <c:pt idx="1468">
                  <c:v> 5 </c:v>
                </c:pt>
                <c:pt idx="1469">
                  <c:v> 6 </c:v>
                </c:pt>
                <c:pt idx="1470">
                  <c:v> 7 </c:v>
                </c:pt>
                <c:pt idx="1471">
                  <c:v> 8 </c:v>
                </c:pt>
                <c:pt idx="1472">
                  <c:v> 9 </c:v>
                </c:pt>
                <c:pt idx="1473">
                  <c:v> 10 </c:v>
                </c:pt>
                <c:pt idx="1474">
                  <c:v> 11 </c:v>
                </c:pt>
                <c:pt idx="1475">
                  <c:v> 12 </c:v>
                </c:pt>
                <c:pt idx="1476">
                  <c:v> 13 </c:v>
                </c:pt>
                <c:pt idx="1477">
                  <c:v> 14 </c:v>
                </c:pt>
                <c:pt idx="1478">
                  <c:v> 15 </c:v>
                </c:pt>
                <c:pt idx="1479">
                  <c:v> 16 </c:v>
                </c:pt>
                <c:pt idx="1480">
                  <c:v> 17 </c:v>
                </c:pt>
                <c:pt idx="1481">
                  <c:v> 18 </c:v>
                </c:pt>
                <c:pt idx="1482">
                  <c:v> 19 </c:v>
                </c:pt>
                <c:pt idx="1483">
                  <c:v> 20 </c:v>
                </c:pt>
                <c:pt idx="1484">
                  <c:v> 21 </c:v>
                </c:pt>
                <c:pt idx="1485">
                  <c:v> 22 </c:v>
                </c:pt>
                <c:pt idx="1486">
                  <c:v> 23 </c:v>
                </c:pt>
                <c:pt idx="1487">
                  <c:v> 24 </c:v>
                </c:pt>
                <c:pt idx="1488">
                  <c:v>04 Mar 2014</c:v>
                </c:pt>
                <c:pt idx="1489">
                  <c:v> 2 </c:v>
                </c:pt>
                <c:pt idx="1490">
                  <c:v> 3 </c:v>
                </c:pt>
                <c:pt idx="1491">
                  <c:v> 4 </c:v>
                </c:pt>
                <c:pt idx="1492">
                  <c:v> 5 </c:v>
                </c:pt>
                <c:pt idx="1493">
                  <c:v> 6 </c:v>
                </c:pt>
                <c:pt idx="1494">
                  <c:v> 7 </c:v>
                </c:pt>
                <c:pt idx="1495">
                  <c:v> 8 </c:v>
                </c:pt>
                <c:pt idx="1496">
                  <c:v> 9 </c:v>
                </c:pt>
                <c:pt idx="1497">
                  <c:v> 10 </c:v>
                </c:pt>
                <c:pt idx="1498">
                  <c:v> 11 </c:v>
                </c:pt>
                <c:pt idx="1499">
                  <c:v> 12 </c:v>
                </c:pt>
                <c:pt idx="1500">
                  <c:v> 13 </c:v>
                </c:pt>
                <c:pt idx="1501">
                  <c:v> 14 </c:v>
                </c:pt>
                <c:pt idx="1502">
                  <c:v> 15 </c:v>
                </c:pt>
                <c:pt idx="1503">
                  <c:v> 16 </c:v>
                </c:pt>
                <c:pt idx="1504">
                  <c:v> 17 </c:v>
                </c:pt>
                <c:pt idx="1505">
                  <c:v> 18 </c:v>
                </c:pt>
                <c:pt idx="1506">
                  <c:v> 19 </c:v>
                </c:pt>
                <c:pt idx="1507">
                  <c:v> 20 </c:v>
                </c:pt>
                <c:pt idx="1508">
                  <c:v> 21 </c:v>
                </c:pt>
                <c:pt idx="1509">
                  <c:v> 22 </c:v>
                </c:pt>
                <c:pt idx="1510">
                  <c:v> 23 </c:v>
                </c:pt>
                <c:pt idx="1511">
                  <c:v> 24 </c:v>
                </c:pt>
                <c:pt idx="1512">
                  <c:v>05 Mar 2014</c:v>
                </c:pt>
                <c:pt idx="1513">
                  <c:v> 2 </c:v>
                </c:pt>
                <c:pt idx="1514">
                  <c:v> 3 </c:v>
                </c:pt>
                <c:pt idx="1515">
                  <c:v> 4 </c:v>
                </c:pt>
                <c:pt idx="1516">
                  <c:v> 5 </c:v>
                </c:pt>
                <c:pt idx="1517">
                  <c:v> 6 </c:v>
                </c:pt>
                <c:pt idx="1518">
                  <c:v> 7 </c:v>
                </c:pt>
                <c:pt idx="1519">
                  <c:v> 8 </c:v>
                </c:pt>
                <c:pt idx="1520">
                  <c:v> 9 </c:v>
                </c:pt>
                <c:pt idx="1521">
                  <c:v> 10 </c:v>
                </c:pt>
                <c:pt idx="1522">
                  <c:v> 11 </c:v>
                </c:pt>
                <c:pt idx="1523">
                  <c:v> 12 </c:v>
                </c:pt>
                <c:pt idx="1524">
                  <c:v> 13 </c:v>
                </c:pt>
                <c:pt idx="1525">
                  <c:v> 14 </c:v>
                </c:pt>
                <c:pt idx="1526">
                  <c:v> 15 </c:v>
                </c:pt>
                <c:pt idx="1527">
                  <c:v> 16 </c:v>
                </c:pt>
                <c:pt idx="1528">
                  <c:v> 17 </c:v>
                </c:pt>
                <c:pt idx="1529">
                  <c:v> 18 </c:v>
                </c:pt>
                <c:pt idx="1530">
                  <c:v> 19 </c:v>
                </c:pt>
                <c:pt idx="1531">
                  <c:v> 20 </c:v>
                </c:pt>
                <c:pt idx="1532">
                  <c:v> 21 </c:v>
                </c:pt>
                <c:pt idx="1533">
                  <c:v> 22 </c:v>
                </c:pt>
                <c:pt idx="1534">
                  <c:v> 23 </c:v>
                </c:pt>
                <c:pt idx="1535">
                  <c:v> 24 </c:v>
                </c:pt>
                <c:pt idx="1536">
                  <c:v>06 Mar 2014</c:v>
                </c:pt>
                <c:pt idx="1537">
                  <c:v> 2 </c:v>
                </c:pt>
                <c:pt idx="1538">
                  <c:v> 3 </c:v>
                </c:pt>
                <c:pt idx="1539">
                  <c:v> 4 </c:v>
                </c:pt>
                <c:pt idx="1540">
                  <c:v> 5 </c:v>
                </c:pt>
                <c:pt idx="1541">
                  <c:v> 6 </c:v>
                </c:pt>
                <c:pt idx="1542">
                  <c:v> 7 </c:v>
                </c:pt>
                <c:pt idx="1543">
                  <c:v> 8 </c:v>
                </c:pt>
                <c:pt idx="1544">
                  <c:v> 9 </c:v>
                </c:pt>
                <c:pt idx="1545">
                  <c:v> 10 </c:v>
                </c:pt>
                <c:pt idx="1546">
                  <c:v> 11 </c:v>
                </c:pt>
                <c:pt idx="1547">
                  <c:v> 12 </c:v>
                </c:pt>
                <c:pt idx="1548">
                  <c:v> 13 </c:v>
                </c:pt>
                <c:pt idx="1549">
                  <c:v> 14 </c:v>
                </c:pt>
                <c:pt idx="1550">
                  <c:v> 15 </c:v>
                </c:pt>
                <c:pt idx="1551">
                  <c:v> 16 </c:v>
                </c:pt>
                <c:pt idx="1552">
                  <c:v> 17 </c:v>
                </c:pt>
                <c:pt idx="1553">
                  <c:v> 18 </c:v>
                </c:pt>
                <c:pt idx="1554">
                  <c:v> 19 </c:v>
                </c:pt>
                <c:pt idx="1555">
                  <c:v> 20 </c:v>
                </c:pt>
                <c:pt idx="1556">
                  <c:v> 21 </c:v>
                </c:pt>
                <c:pt idx="1557">
                  <c:v> 22 </c:v>
                </c:pt>
                <c:pt idx="1558">
                  <c:v> 23 </c:v>
                </c:pt>
                <c:pt idx="1559">
                  <c:v> 24 </c:v>
                </c:pt>
                <c:pt idx="1560">
                  <c:v>07 Mar 2014</c:v>
                </c:pt>
                <c:pt idx="1561">
                  <c:v> 2 </c:v>
                </c:pt>
                <c:pt idx="1562">
                  <c:v> 3 </c:v>
                </c:pt>
                <c:pt idx="1563">
                  <c:v> 4 </c:v>
                </c:pt>
                <c:pt idx="1564">
                  <c:v> 5 </c:v>
                </c:pt>
                <c:pt idx="1565">
                  <c:v> 6 </c:v>
                </c:pt>
                <c:pt idx="1566">
                  <c:v> 7 </c:v>
                </c:pt>
                <c:pt idx="1567">
                  <c:v> 8 </c:v>
                </c:pt>
                <c:pt idx="1568">
                  <c:v> 9 </c:v>
                </c:pt>
                <c:pt idx="1569">
                  <c:v> 10 </c:v>
                </c:pt>
                <c:pt idx="1570">
                  <c:v> 11 </c:v>
                </c:pt>
                <c:pt idx="1571">
                  <c:v> 12 </c:v>
                </c:pt>
                <c:pt idx="1572">
                  <c:v> 13 </c:v>
                </c:pt>
                <c:pt idx="1573">
                  <c:v> 14 </c:v>
                </c:pt>
                <c:pt idx="1574">
                  <c:v> 15 </c:v>
                </c:pt>
                <c:pt idx="1575">
                  <c:v> 16 </c:v>
                </c:pt>
                <c:pt idx="1576">
                  <c:v> 17 </c:v>
                </c:pt>
                <c:pt idx="1577">
                  <c:v> 18 </c:v>
                </c:pt>
                <c:pt idx="1578">
                  <c:v> 19 </c:v>
                </c:pt>
                <c:pt idx="1579">
                  <c:v> 20 </c:v>
                </c:pt>
                <c:pt idx="1580">
                  <c:v> 21 </c:v>
                </c:pt>
                <c:pt idx="1581">
                  <c:v> 22 </c:v>
                </c:pt>
                <c:pt idx="1582">
                  <c:v> 23 </c:v>
                </c:pt>
                <c:pt idx="1583">
                  <c:v> 24 </c:v>
                </c:pt>
                <c:pt idx="1584">
                  <c:v>08 Mar 2014</c:v>
                </c:pt>
                <c:pt idx="1585">
                  <c:v> 2 </c:v>
                </c:pt>
                <c:pt idx="1586">
                  <c:v> 3 </c:v>
                </c:pt>
                <c:pt idx="1587">
                  <c:v> 4 </c:v>
                </c:pt>
                <c:pt idx="1588">
                  <c:v> 5 </c:v>
                </c:pt>
                <c:pt idx="1589">
                  <c:v> 6 </c:v>
                </c:pt>
                <c:pt idx="1590">
                  <c:v> 7 </c:v>
                </c:pt>
                <c:pt idx="1591">
                  <c:v> 8 </c:v>
                </c:pt>
                <c:pt idx="1592">
                  <c:v> 9 </c:v>
                </c:pt>
                <c:pt idx="1593">
                  <c:v> 10 </c:v>
                </c:pt>
                <c:pt idx="1594">
                  <c:v> 11 </c:v>
                </c:pt>
                <c:pt idx="1595">
                  <c:v> 12 </c:v>
                </c:pt>
                <c:pt idx="1596">
                  <c:v> 13 </c:v>
                </c:pt>
                <c:pt idx="1597">
                  <c:v> 14 </c:v>
                </c:pt>
                <c:pt idx="1598">
                  <c:v> 15 </c:v>
                </c:pt>
                <c:pt idx="1599">
                  <c:v> 16 </c:v>
                </c:pt>
                <c:pt idx="1600">
                  <c:v> 17 </c:v>
                </c:pt>
                <c:pt idx="1601">
                  <c:v> 18 </c:v>
                </c:pt>
                <c:pt idx="1602">
                  <c:v> 19 </c:v>
                </c:pt>
                <c:pt idx="1603">
                  <c:v> 20 </c:v>
                </c:pt>
                <c:pt idx="1604">
                  <c:v> 21 </c:v>
                </c:pt>
                <c:pt idx="1605">
                  <c:v> 22 </c:v>
                </c:pt>
                <c:pt idx="1606">
                  <c:v> 23 </c:v>
                </c:pt>
                <c:pt idx="1607">
                  <c:v> 24 </c:v>
                </c:pt>
                <c:pt idx="1608">
                  <c:v>09 Mar 2014</c:v>
                </c:pt>
                <c:pt idx="1609">
                  <c:v> 2 </c:v>
                </c:pt>
                <c:pt idx="1610">
                  <c:v> 3 </c:v>
                </c:pt>
                <c:pt idx="1611">
                  <c:v> 4 </c:v>
                </c:pt>
                <c:pt idx="1612">
                  <c:v> 5 </c:v>
                </c:pt>
                <c:pt idx="1613">
                  <c:v> 6 </c:v>
                </c:pt>
                <c:pt idx="1614">
                  <c:v> 7 </c:v>
                </c:pt>
                <c:pt idx="1615">
                  <c:v> 8 </c:v>
                </c:pt>
                <c:pt idx="1616">
                  <c:v> 9 </c:v>
                </c:pt>
                <c:pt idx="1617">
                  <c:v> 10 </c:v>
                </c:pt>
                <c:pt idx="1618">
                  <c:v> 11 </c:v>
                </c:pt>
                <c:pt idx="1619">
                  <c:v> 12 </c:v>
                </c:pt>
                <c:pt idx="1620">
                  <c:v> 13 </c:v>
                </c:pt>
                <c:pt idx="1621">
                  <c:v> 14 </c:v>
                </c:pt>
                <c:pt idx="1622">
                  <c:v> 15 </c:v>
                </c:pt>
                <c:pt idx="1623">
                  <c:v> 16 </c:v>
                </c:pt>
                <c:pt idx="1624">
                  <c:v> 17 </c:v>
                </c:pt>
                <c:pt idx="1625">
                  <c:v> 18 </c:v>
                </c:pt>
                <c:pt idx="1626">
                  <c:v> 19 </c:v>
                </c:pt>
                <c:pt idx="1627">
                  <c:v> 20 </c:v>
                </c:pt>
                <c:pt idx="1628">
                  <c:v> 21 </c:v>
                </c:pt>
                <c:pt idx="1629">
                  <c:v> 22 </c:v>
                </c:pt>
                <c:pt idx="1630">
                  <c:v> 23 </c:v>
                </c:pt>
                <c:pt idx="1631">
                  <c:v> 24 </c:v>
                </c:pt>
                <c:pt idx="1632">
                  <c:v>10 Mar 2014</c:v>
                </c:pt>
                <c:pt idx="1633">
                  <c:v> 2 </c:v>
                </c:pt>
                <c:pt idx="1634">
                  <c:v> 3 </c:v>
                </c:pt>
                <c:pt idx="1635">
                  <c:v> 4 </c:v>
                </c:pt>
                <c:pt idx="1636">
                  <c:v> 5 </c:v>
                </c:pt>
                <c:pt idx="1637">
                  <c:v> 6 </c:v>
                </c:pt>
                <c:pt idx="1638">
                  <c:v> 7 </c:v>
                </c:pt>
                <c:pt idx="1639">
                  <c:v> 8 </c:v>
                </c:pt>
                <c:pt idx="1640">
                  <c:v> 9 </c:v>
                </c:pt>
                <c:pt idx="1641">
                  <c:v> 10 </c:v>
                </c:pt>
                <c:pt idx="1642">
                  <c:v> 11 </c:v>
                </c:pt>
                <c:pt idx="1643">
                  <c:v> 12 </c:v>
                </c:pt>
                <c:pt idx="1644">
                  <c:v> 13 </c:v>
                </c:pt>
                <c:pt idx="1645">
                  <c:v> 14 </c:v>
                </c:pt>
                <c:pt idx="1646">
                  <c:v> 15 </c:v>
                </c:pt>
                <c:pt idx="1647">
                  <c:v> 16 </c:v>
                </c:pt>
                <c:pt idx="1648">
                  <c:v> 17 </c:v>
                </c:pt>
                <c:pt idx="1649">
                  <c:v> 18 </c:v>
                </c:pt>
                <c:pt idx="1650">
                  <c:v> 19 </c:v>
                </c:pt>
                <c:pt idx="1651">
                  <c:v> 20 </c:v>
                </c:pt>
                <c:pt idx="1652">
                  <c:v> 21 </c:v>
                </c:pt>
                <c:pt idx="1653">
                  <c:v> 22 </c:v>
                </c:pt>
                <c:pt idx="1654">
                  <c:v> 23 </c:v>
                </c:pt>
                <c:pt idx="1655">
                  <c:v> 24 </c:v>
                </c:pt>
                <c:pt idx="1656">
                  <c:v>11 Mar 2014</c:v>
                </c:pt>
                <c:pt idx="1657">
                  <c:v> 2 </c:v>
                </c:pt>
                <c:pt idx="1658">
                  <c:v> 3 </c:v>
                </c:pt>
                <c:pt idx="1659">
                  <c:v> 4 </c:v>
                </c:pt>
                <c:pt idx="1660">
                  <c:v> 5 </c:v>
                </c:pt>
                <c:pt idx="1661">
                  <c:v> 6 </c:v>
                </c:pt>
                <c:pt idx="1662">
                  <c:v> 7 </c:v>
                </c:pt>
                <c:pt idx="1663">
                  <c:v> 8 </c:v>
                </c:pt>
                <c:pt idx="1664">
                  <c:v> 9 </c:v>
                </c:pt>
                <c:pt idx="1665">
                  <c:v> 10 </c:v>
                </c:pt>
                <c:pt idx="1666">
                  <c:v> 11 </c:v>
                </c:pt>
                <c:pt idx="1667">
                  <c:v> 12 </c:v>
                </c:pt>
                <c:pt idx="1668">
                  <c:v> 13 </c:v>
                </c:pt>
                <c:pt idx="1669">
                  <c:v> 14 </c:v>
                </c:pt>
                <c:pt idx="1670">
                  <c:v> 15 </c:v>
                </c:pt>
                <c:pt idx="1671">
                  <c:v> 16 </c:v>
                </c:pt>
                <c:pt idx="1672">
                  <c:v> 17 </c:v>
                </c:pt>
                <c:pt idx="1673">
                  <c:v> 18 </c:v>
                </c:pt>
                <c:pt idx="1674">
                  <c:v> 19 </c:v>
                </c:pt>
                <c:pt idx="1675">
                  <c:v> 20 </c:v>
                </c:pt>
                <c:pt idx="1676">
                  <c:v> 21 </c:v>
                </c:pt>
                <c:pt idx="1677">
                  <c:v> 22 </c:v>
                </c:pt>
                <c:pt idx="1678">
                  <c:v> 23 </c:v>
                </c:pt>
                <c:pt idx="1679">
                  <c:v> 24 </c:v>
                </c:pt>
                <c:pt idx="1680">
                  <c:v>12 Mar 2014</c:v>
                </c:pt>
                <c:pt idx="1681">
                  <c:v> 2 </c:v>
                </c:pt>
                <c:pt idx="1682">
                  <c:v> 3 </c:v>
                </c:pt>
                <c:pt idx="1683">
                  <c:v> 4 </c:v>
                </c:pt>
                <c:pt idx="1684">
                  <c:v> 5 </c:v>
                </c:pt>
                <c:pt idx="1685">
                  <c:v> 6 </c:v>
                </c:pt>
                <c:pt idx="1686">
                  <c:v> 7 </c:v>
                </c:pt>
                <c:pt idx="1687">
                  <c:v> 8 </c:v>
                </c:pt>
                <c:pt idx="1688">
                  <c:v> 9 </c:v>
                </c:pt>
                <c:pt idx="1689">
                  <c:v> 10 </c:v>
                </c:pt>
                <c:pt idx="1690">
                  <c:v> 11 </c:v>
                </c:pt>
                <c:pt idx="1691">
                  <c:v> 12 </c:v>
                </c:pt>
                <c:pt idx="1692">
                  <c:v> 13 </c:v>
                </c:pt>
                <c:pt idx="1693">
                  <c:v> 14 </c:v>
                </c:pt>
                <c:pt idx="1694">
                  <c:v> 15 </c:v>
                </c:pt>
                <c:pt idx="1695">
                  <c:v> 16 </c:v>
                </c:pt>
                <c:pt idx="1696">
                  <c:v> 17 </c:v>
                </c:pt>
                <c:pt idx="1697">
                  <c:v> 18 </c:v>
                </c:pt>
                <c:pt idx="1698">
                  <c:v> 19 </c:v>
                </c:pt>
                <c:pt idx="1699">
                  <c:v> 20 </c:v>
                </c:pt>
                <c:pt idx="1700">
                  <c:v> 21 </c:v>
                </c:pt>
                <c:pt idx="1701">
                  <c:v> 22 </c:v>
                </c:pt>
                <c:pt idx="1702">
                  <c:v> 23 </c:v>
                </c:pt>
                <c:pt idx="1703">
                  <c:v> 24 </c:v>
                </c:pt>
                <c:pt idx="1704">
                  <c:v>13 Mar 2014</c:v>
                </c:pt>
                <c:pt idx="1705">
                  <c:v> 2 </c:v>
                </c:pt>
                <c:pt idx="1706">
                  <c:v> 3 </c:v>
                </c:pt>
                <c:pt idx="1707">
                  <c:v> 4 </c:v>
                </c:pt>
                <c:pt idx="1708">
                  <c:v> 5 </c:v>
                </c:pt>
                <c:pt idx="1709">
                  <c:v> 6 </c:v>
                </c:pt>
                <c:pt idx="1710">
                  <c:v> 7 </c:v>
                </c:pt>
                <c:pt idx="1711">
                  <c:v> 8 </c:v>
                </c:pt>
                <c:pt idx="1712">
                  <c:v> 9 </c:v>
                </c:pt>
                <c:pt idx="1713">
                  <c:v> 10 </c:v>
                </c:pt>
                <c:pt idx="1714">
                  <c:v> 11 </c:v>
                </c:pt>
                <c:pt idx="1715">
                  <c:v> 12 </c:v>
                </c:pt>
                <c:pt idx="1716">
                  <c:v> 13 </c:v>
                </c:pt>
                <c:pt idx="1717">
                  <c:v> 14 </c:v>
                </c:pt>
                <c:pt idx="1718">
                  <c:v> 15 </c:v>
                </c:pt>
                <c:pt idx="1719">
                  <c:v> 16 </c:v>
                </c:pt>
                <c:pt idx="1720">
                  <c:v> 17 </c:v>
                </c:pt>
                <c:pt idx="1721">
                  <c:v> 18 </c:v>
                </c:pt>
                <c:pt idx="1722">
                  <c:v> 19 </c:v>
                </c:pt>
                <c:pt idx="1723">
                  <c:v> 20 </c:v>
                </c:pt>
                <c:pt idx="1724">
                  <c:v> 21 </c:v>
                </c:pt>
                <c:pt idx="1725">
                  <c:v> 22 </c:v>
                </c:pt>
                <c:pt idx="1726">
                  <c:v> 23 </c:v>
                </c:pt>
                <c:pt idx="1727">
                  <c:v> 24 </c:v>
                </c:pt>
                <c:pt idx="1728">
                  <c:v>14 Mar 2014</c:v>
                </c:pt>
                <c:pt idx="1729">
                  <c:v> 2 </c:v>
                </c:pt>
                <c:pt idx="1730">
                  <c:v> 3 </c:v>
                </c:pt>
                <c:pt idx="1731">
                  <c:v> 4 </c:v>
                </c:pt>
                <c:pt idx="1732">
                  <c:v> 5 </c:v>
                </c:pt>
                <c:pt idx="1733">
                  <c:v> 6 </c:v>
                </c:pt>
                <c:pt idx="1734">
                  <c:v> 7 </c:v>
                </c:pt>
                <c:pt idx="1735">
                  <c:v> 8 </c:v>
                </c:pt>
                <c:pt idx="1736">
                  <c:v> 9 </c:v>
                </c:pt>
                <c:pt idx="1737">
                  <c:v> 10 </c:v>
                </c:pt>
                <c:pt idx="1738">
                  <c:v> 11 </c:v>
                </c:pt>
                <c:pt idx="1739">
                  <c:v> 12 </c:v>
                </c:pt>
                <c:pt idx="1740">
                  <c:v> 13 </c:v>
                </c:pt>
                <c:pt idx="1741">
                  <c:v> 14 </c:v>
                </c:pt>
                <c:pt idx="1742">
                  <c:v> 15 </c:v>
                </c:pt>
                <c:pt idx="1743">
                  <c:v> 16 </c:v>
                </c:pt>
                <c:pt idx="1744">
                  <c:v> 17 </c:v>
                </c:pt>
                <c:pt idx="1745">
                  <c:v> 18 </c:v>
                </c:pt>
                <c:pt idx="1746">
                  <c:v> 19 </c:v>
                </c:pt>
                <c:pt idx="1747">
                  <c:v> 20 </c:v>
                </c:pt>
                <c:pt idx="1748">
                  <c:v> 21 </c:v>
                </c:pt>
                <c:pt idx="1749">
                  <c:v> 22 </c:v>
                </c:pt>
                <c:pt idx="1750">
                  <c:v> 23 </c:v>
                </c:pt>
                <c:pt idx="1751">
                  <c:v> 24 </c:v>
                </c:pt>
                <c:pt idx="1752">
                  <c:v>15 Mar 2014</c:v>
                </c:pt>
                <c:pt idx="1753">
                  <c:v> 2 </c:v>
                </c:pt>
                <c:pt idx="1754">
                  <c:v> 3 </c:v>
                </c:pt>
                <c:pt idx="1755">
                  <c:v> 4 </c:v>
                </c:pt>
                <c:pt idx="1756">
                  <c:v> 5 </c:v>
                </c:pt>
                <c:pt idx="1757">
                  <c:v> 6 </c:v>
                </c:pt>
                <c:pt idx="1758">
                  <c:v> 7 </c:v>
                </c:pt>
                <c:pt idx="1759">
                  <c:v> 8 </c:v>
                </c:pt>
                <c:pt idx="1760">
                  <c:v> 9 </c:v>
                </c:pt>
                <c:pt idx="1761">
                  <c:v> 10 </c:v>
                </c:pt>
                <c:pt idx="1762">
                  <c:v> 11 </c:v>
                </c:pt>
                <c:pt idx="1763">
                  <c:v> 12 </c:v>
                </c:pt>
                <c:pt idx="1764">
                  <c:v> 13 </c:v>
                </c:pt>
                <c:pt idx="1765">
                  <c:v> 14 </c:v>
                </c:pt>
                <c:pt idx="1766">
                  <c:v> 15 </c:v>
                </c:pt>
                <c:pt idx="1767">
                  <c:v> 16 </c:v>
                </c:pt>
                <c:pt idx="1768">
                  <c:v> 17 </c:v>
                </c:pt>
                <c:pt idx="1769">
                  <c:v> 18 </c:v>
                </c:pt>
                <c:pt idx="1770">
                  <c:v> 19 </c:v>
                </c:pt>
                <c:pt idx="1771">
                  <c:v> 20 </c:v>
                </c:pt>
                <c:pt idx="1772">
                  <c:v> 21 </c:v>
                </c:pt>
                <c:pt idx="1773">
                  <c:v> 22 </c:v>
                </c:pt>
                <c:pt idx="1774">
                  <c:v> 23 </c:v>
                </c:pt>
                <c:pt idx="1775">
                  <c:v> 24 </c:v>
                </c:pt>
                <c:pt idx="1776">
                  <c:v>16 Mar 2014</c:v>
                </c:pt>
                <c:pt idx="1777">
                  <c:v> 2 </c:v>
                </c:pt>
                <c:pt idx="1778">
                  <c:v> 3 </c:v>
                </c:pt>
                <c:pt idx="1779">
                  <c:v> 4 </c:v>
                </c:pt>
                <c:pt idx="1780">
                  <c:v> 5 </c:v>
                </c:pt>
                <c:pt idx="1781">
                  <c:v> 6 </c:v>
                </c:pt>
                <c:pt idx="1782">
                  <c:v> 7 </c:v>
                </c:pt>
                <c:pt idx="1783">
                  <c:v> 8 </c:v>
                </c:pt>
                <c:pt idx="1784">
                  <c:v> 9 </c:v>
                </c:pt>
                <c:pt idx="1785">
                  <c:v> 10 </c:v>
                </c:pt>
                <c:pt idx="1786">
                  <c:v> 11 </c:v>
                </c:pt>
                <c:pt idx="1787">
                  <c:v> 12 </c:v>
                </c:pt>
                <c:pt idx="1788">
                  <c:v> 13 </c:v>
                </c:pt>
                <c:pt idx="1789">
                  <c:v> 14 </c:v>
                </c:pt>
                <c:pt idx="1790">
                  <c:v> 15 </c:v>
                </c:pt>
                <c:pt idx="1791">
                  <c:v> 16 </c:v>
                </c:pt>
                <c:pt idx="1792">
                  <c:v> 17 </c:v>
                </c:pt>
                <c:pt idx="1793">
                  <c:v> 18 </c:v>
                </c:pt>
                <c:pt idx="1794">
                  <c:v> 19 </c:v>
                </c:pt>
                <c:pt idx="1795">
                  <c:v> 20 </c:v>
                </c:pt>
                <c:pt idx="1796">
                  <c:v> 21 </c:v>
                </c:pt>
                <c:pt idx="1797">
                  <c:v> 22 </c:v>
                </c:pt>
                <c:pt idx="1798">
                  <c:v> 23 </c:v>
                </c:pt>
                <c:pt idx="1799">
                  <c:v> 24 </c:v>
                </c:pt>
                <c:pt idx="1800">
                  <c:v>17 Mar 2014</c:v>
                </c:pt>
                <c:pt idx="1801">
                  <c:v> 2 </c:v>
                </c:pt>
                <c:pt idx="1802">
                  <c:v> 3 </c:v>
                </c:pt>
                <c:pt idx="1803">
                  <c:v> 4 </c:v>
                </c:pt>
                <c:pt idx="1804">
                  <c:v> 5 </c:v>
                </c:pt>
                <c:pt idx="1805">
                  <c:v> 6 </c:v>
                </c:pt>
                <c:pt idx="1806">
                  <c:v> 7 </c:v>
                </c:pt>
                <c:pt idx="1807">
                  <c:v> 8 </c:v>
                </c:pt>
                <c:pt idx="1808">
                  <c:v> 9 </c:v>
                </c:pt>
                <c:pt idx="1809">
                  <c:v> 10 </c:v>
                </c:pt>
                <c:pt idx="1810">
                  <c:v> 11 </c:v>
                </c:pt>
                <c:pt idx="1811">
                  <c:v> 12 </c:v>
                </c:pt>
                <c:pt idx="1812">
                  <c:v> 13 </c:v>
                </c:pt>
                <c:pt idx="1813">
                  <c:v> 14 </c:v>
                </c:pt>
                <c:pt idx="1814">
                  <c:v> 15 </c:v>
                </c:pt>
                <c:pt idx="1815">
                  <c:v> 16 </c:v>
                </c:pt>
                <c:pt idx="1816">
                  <c:v> 17 </c:v>
                </c:pt>
                <c:pt idx="1817">
                  <c:v> 18 </c:v>
                </c:pt>
                <c:pt idx="1818">
                  <c:v> 19 </c:v>
                </c:pt>
                <c:pt idx="1819">
                  <c:v> 20 </c:v>
                </c:pt>
                <c:pt idx="1820">
                  <c:v> 21 </c:v>
                </c:pt>
                <c:pt idx="1821">
                  <c:v> 22 </c:v>
                </c:pt>
                <c:pt idx="1822">
                  <c:v> 23 </c:v>
                </c:pt>
                <c:pt idx="1823">
                  <c:v> 24 </c:v>
                </c:pt>
                <c:pt idx="1824">
                  <c:v>18 Mar 2014</c:v>
                </c:pt>
                <c:pt idx="1825">
                  <c:v> 2 </c:v>
                </c:pt>
                <c:pt idx="1826">
                  <c:v> 3 </c:v>
                </c:pt>
                <c:pt idx="1827">
                  <c:v> 4 </c:v>
                </c:pt>
                <c:pt idx="1828">
                  <c:v> 5 </c:v>
                </c:pt>
                <c:pt idx="1829">
                  <c:v> 6 </c:v>
                </c:pt>
                <c:pt idx="1830">
                  <c:v> 7 </c:v>
                </c:pt>
                <c:pt idx="1831">
                  <c:v> 8 </c:v>
                </c:pt>
                <c:pt idx="1832">
                  <c:v> 9 </c:v>
                </c:pt>
                <c:pt idx="1833">
                  <c:v> 10 </c:v>
                </c:pt>
                <c:pt idx="1834">
                  <c:v> 11 </c:v>
                </c:pt>
                <c:pt idx="1835">
                  <c:v> 12 </c:v>
                </c:pt>
                <c:pt idx="1836">
                  <c:v> 13 </c:v>
                </c:pt>
                <c:pt idx="1837">
                  <c:v> 14 </c:v>
                </c:pt>
                <c:pt idx="1838">
                  <c:v> 15 </c:v>
                </c:pt>
                <c:pt idx="1839">
                  <c:v> 16 </c:v>
                </c:pt>
                <c:pt idx="1840">
                  <c:v> 17 </c:v>
                </c:pt>
                <c:pt idx="1841">
                  <c:v> 18 </c:v>
                </c:pt>
                <c:pt idx="1842">
                  <c:v> 19 </c:v>
                </c:pt>
                <c:pt idx="1843">
                  <c:v> 20 </c:v>
                </c:pt>
                <c:pt idx="1844">
                  <c:v> 21 </c:v>
                </c:pt>
                <c:pt idx="1845">
                  <c:v> 22 </c:v>
                </c:pt>
                <c:pt idx="1846">
                  <c:v> 23 </c:v>
                </c:pt>
                <c:pt idx="1847">
                  <c:v> 24 </c:v>
                </c:pt>
                <c:pt idx="1848">
                  <c:v>19 Mar 2014</c:v>
                </c:pt>
                <c:pt idx="1849">
                  <c:v> 2 </c:v>
                </c:pt>
                <c:pt idx="1850">
                  <c:v> 3 </c:v>
                </c:pt>
                <c:pt idx="1851">
                  <c:v> 4 </c:v>
                </c:pt>
                <c:pt idx="1852">
                  <c:v> 5 </c:v>
                </c:pt>
                <c:pt idx="1853">
                  <c:v> 6 </c:v>
                </c:pt>
                <c:pt idx="1854">
                  <c:v> 7 </c:v>
                </c:pt>
                <c:pt idx="1855">
                  <c:v> 8 </c:v>
                </c:pt>
                <c:pt idx="1856">
                  <c:v> 9 </c:v>
                </c:pt>
                <c:pt idx="1857">
                  <c:v> 10 </c:v>
                </c:pt>
                <c:pt idx="1858">
                  <c:v> 11 </c:v>
                </c:pt>
                <c:pt idx="1859">
                  <c:v> 12 </c:v>
                </c:pt>
                <c:pt idx="1860">
                  <c:v> 13 </c:v>
                </c:pt>
                <c:pt idx="1861">
                  <c:v> 14 </c:v>
                </c:pt>
                <c:pt idx="1862">
                  <c:v> 15 </c:v>
                </c:pt>
                <c:pt idx="1863">
                  <c:v> 16 </c:v>
                </c:pt>
                <c:pt idx="1864">
                  <c:v> 17 </c:v>
                </c:pt>
                <c:pt idx="1865">
                  <c:v> 18 </c:v>
                </c:pt>
                <c:pt idx="1866">
                  <c:v> 19 </c:v>
                </c:pt>
                <c:pt idx="1867">
                  <c:v> 20 </c:v>
                </c:pt>
                <c:pt idx="1868">
                  <c:v> 21 </c:v>
                </c:pt>
                <c:pt idx="1869">
                  <c:v> 22 </c:v>
                </c:pt>
                <c:pt idx="1870">
                  <c:v> 23 </c:v>
                </c:pt>
                <c:pt idx="1871">
                  <c:v> 24 </c:v>
                </c:pt>
                <c:pt idx="1872">
                  <c:v>20 Mar 2014</c:v>
                </c:pt>
                <c:pt idx="1873">
                  <c:v> 2 </c:v>
                </c:pt>
                <c:pt idx="1874">
                  <c:v> 3 </c:v>
                </c:pt>
                <c:pt idx="1875">
                  <c:v> 4 </c:v>
                </c:pt>
                <c:pt idx="1876">
                  <c:v> 5 </c:v>
                </c:pt>
                <c:pt idx="1877">
                  <c:v> 6 </c:v>
                </c:pt>
                <c:pt idx="1878">
                  <c:v> 7 </c:v>
                </c:pt>
                <c:pt idx="1879">
                  <c:v> 8 </c:v>
                </c:pt>
                <c:pt idx="1880">
                  <c:v> 9 </c:v>
                </c:pt>
                <c:pt idx="1881">
                  <c:v> 10 </c:v>
                </c:pt>
                <c:pt idx="1882">
                  <c:v> 11 </c:v>
                </c:pt>
                <c:pt idx="1883">
                  <c:v> 12 </c:v>
                </c:pt>
                <c:pt idx="1884">
                  <c:v> 13 </c:v>
                </c:pt>
                <c:pt idx="1885">
                  <c:v> 14 </c:v>
                </c:pt>
                <c:pt idx="1886">
                  <c:v> 15 </c:v>
                </c:pt>
                <c:pt idx="1887">
                  <c:v> 16 </c:v>
                </c:pt>
                <c:pt idx="1888">
                  <c:v> 17 </c:v>
                </c:pt>
                <c:pt idx="1889">
                  <c:v> 18 </c:v>
                </c:pt>
                <c:pt idx="1890">
                  <c:v> 19 </c:v>
                </c:pt>
                <c:pt idx="1891">
                  <c:v> 20 </c:v>
                </c:pt>
                <c:pt idx="1892">
                  <c:v> 21 </c:v>
                </c:pt>
                <c:pt idx="1893">
                  <c:v> 22 </c:v>
                </c:pt>
                <c:pt idx="1894">
                  <c:v> 23 </c:v>
                </c:pt>
                <c:pt idx="1895">
                  <c:v> 24 </c:v>
                </c:pt>
                <c:pt idx="1896">
                  <c:v>21 Mar 2014</c:v>
                </c:pt>
                <c:pt idx="1897">
                  <c:v> 2 </c:v>
                </c:pt>
                <c:pt idx="1898">
                  <c:v> 3 </c:v>
                </c:pt>
                <c:pt idx="1899">
                  <c:v> 4 </c:v>
                </c:pt>
                <c:pt idx="1900">
                  <c:v> 5 </c:v>
                </c:pt>
                <c:pt idx="1901">
                  <c:v> 6 </c:v>
                </c:pt>
                <c:pt idx="1902">
                  <c:v> 7 </c:v>
                </c:pt>
                <c:pt idx="1903">
                  <c:v> 8 </c:v>
                </c:pt>
                <c:pt idx="1904">
                  <c:v> 9 </c:v>
                </c:pt>
                <c:pt idx="1905">
                  <c:v> 10 </c:v>
                </c:pt>
                <c:pt idx="1906">
                  <c:v> 11 </c:v>
                </c:pt>
                <c:pt idx="1907">
                  <c:v> 12 </c:v>
                </c:pt>
                <c:pt idx="1908">
                  <c:v> 13 </c:v>
                </c:pt>
                <c:pt idx="1909">
                  <c:v> 14 </c:v>
                </c:pt>
                <c:pt idx="1910">
                  <c:v> 15 </c:v>
                </c:pt>
                <c:pt idx="1911">
                  <c:v> 16 </c:v>
                </c:pt>
                <c:pt idx="1912">
                  <c:v> 17 </c:v>
                </c:pt>
                <c:pt idx="1913">
                  <c:v> 18 </c:v>
                </c:pt>
                <c:pt idx="1914">
                  <c:v> 19 </c:v>
                </c:pt>
                <c:pt idx="1915">
                  <c:v> 20 </c:v>
                </c:pt>
                <c:pt idx="1916">
                  <c:v> 21 </c:v>
                </c:pt>
                <c:pt idx="1917">
                  <c:v> 22 </c:v>
                </c:pt>
                <c:pt idx="1918">
                  <c:v> 23 </c:v>
                </c:pt>
                <c:pt idx="1919">
                  <c:v> 24 </c:v>
                </c:pt>
                <c:pt idx="1920">
                  <c:v>22 Mar 2014</c:v>
                </c:pt>
                <c:pt idx="1921">
                  <c:v> 2 </c:v>
                </c:pt>
                <c:pt idx="1922">
                  <c:v> 3 </c:v>
                </c:pt>
                <c:pt idx="1923">
                  <c:v> 4 </c:v>
                </c:pt>
                <c:pt idx="1924">
                  <c:v> 5 </c:v>
                </c:pt>
                <c:pt idx="1925">
                  <c:v> 6 </c:v>
                </c:pt>
                <c:pt idx="1926">
                  <c:v> 7 </c:v>
                </c:pt>
                <c:pt idx="1927">
                  <c:v> 8 </c:v>
                </c:pt>
                <c:pt idx="1928">
                  <c:v> 9 </c:v>
                </c:pt>
                <c:pt idx="1929">
                  <c:v> 10 </c:v>
                </c:pt>
                <c:pt idx="1930">
                  <c:v> 11 </c:v>
                </c:pt>
                <c:pt idx="1931">
                  <c:v> 12 </c:v>
                </c:pt>
                <c:pt idx="1932">
                  <c:v> 13 </c:v>
                </c:pt>
                <c:pt idx="1933">
                  <c:v> 14 </c:v>
                </c:pt>
                <c:pt idx="1934">
                  <c:v> 15 </c:v>
                </c:pt>
                <c:pt idx="1935">
                  <c:v> 16 </c:v>
                </c:pt>
                <c:pt idx="1936">
                  <c:v> 17 </c:v>
                </c:pt>
                <c:pt idx="1937">
                  <c:v> 18 </c:v>
                </c:pt>
                <c:pt idx="1938">
                  <c:v> 19 </c:v>
                </c:pt>
                <c:pt idx="1939">
                  <c:v> 20 </c:v>
                </c:pt>
                <c:pt idx="1940">
                  <c:v> 21 </c:v>
                </c:pt>
                <c:pt idx="1941">
                  <c:v> 22 </c:v>
                </c:pt>
                <c:pt idx="1942">
                  <c:v> 23 </c:v>
                </c:pt>
                <c:pt idx="1943">
                  <c:v> 24 </c:v>
                </c:pt>
                <c:pt idx="1944">
                  <c:v>23 Mar 2014</c:v>
                </c:pt>
                <c:pt idx="1945">
                  <c:v> 2 </c:v>
                </c:pt>
                <c:pt idx="1946">
                  <c:v> 3 </c:v>
                </c:pt>
                <c:pt idx="1947">
                  <c:v> 4 </c:v>
                </c:pt>
                <c:pt idx="1948">
                  <c:v> 5 </c:v>
                </c:pt>
                <c:pt idx="1949">
                  <c:v> 6 </c:v>
                </c:pt>
                <c:pt idx="1950">
                  <c:v> 7 </c:v>
                </c:pt>
                <c:pt idx="1951">
                  <c:v> 8 </c:v>
                </c:pt>
                <c:pt idx="1952">
                  <c:v> 9 </c:v>
                </c:pt>
                <c:pt idx="1953">
                  <c:v> 10 </c:v>
                </c:pt>
                <c:pt idx="1954">
                  <c:v> 11 </c:v>
                </c:pt>
                <c:pt idx="1955">
                  <c:v> 12 </c:v>
                </c:pt>
                <c:pt idx="1956">
                  <c:v> 13 </c:v>
                </c:pt>
                <c:pt idx="1957">
                  <c:v> 14 </c:v>
                </c:pt>
                <c:pt idx="1958">
                  <c:v> 15 </c:v>
                </c:pt>
                <c:pt idx="1959">
                  <c:v> 16 </c:v>
                </c:pt>
                <c:pt idx="1960">
                  <c:v> 17 </c:v>
                </c:pt>
                <c:pt idx="1961">
                  <c:v> 18 </c:v>
                </c:pt>
                <c:pt idx="1962">
                  <c:v> 19 </c:v>
                </c:pt>
                <c:pt idx="1963">
                  <c:v> 20 </c:v>
                </c:pt>
                <c:pt idx="1964">
                  <c:v> 21 </c:v>
                </c:pt>
                <c:pt idx="1965">
                  <c:v> 22 </c:v>
                </c:pt>
                <c:pt idx="1966">
                  <c:v> 23 </c:v>
                </c:pt>
                <c:pt idx="1967">
                  <c:v> 24 </c:v>
                </c:pt>
                <c:pt idx="1968">
                  <c:v>24 Mar 2014</c:v>
                </c:pt>
                <c:pt idx="1969">
                  <c:v> 2 </c:v>
                </c:pt>
                <c:pt idx="1970">
                  <c:v> 3 </c:v>
                </c:pt>
                <c:pt idx="1971">
                  <c:v> 4 </c:v>
                </c:pt>
                <c:pt idx="1972">
                  <c:v> 5 </c:v>
                </c:pt>
                <c:pt idx="1973">
                  <c:v> 6 </c:v>
                </c:pt>
                <c:pt idx="1974">
                  <c:v> 7 </c:v>
                </c:pt>
                <c:pt idx="1975">
                  <c:v> 8 </c:v>
                </c:pt>
                <c:pt idx="1976">
                  <c:v> 9 </c:v>
                </c:pt>
                <c:pt idx="1977">
                  <c:v> 10 </c:v>
                </c:pt>
                <c:pt idx="1978">
                  <c:v> 11 </c:v>
                </c:pt>
                <c:pt idx="1979">
                  <c:v> 12 </c:v>
                </c:pt>
                <c:pt idx="1980">
                  <c:v> 13 </c:v>
                </c:pt>
                <c:pt idx="1981">
                  <c:v> 14 </c:v>
                </c:pt>
                <c:pt idx="1982">
                  <c:v> 15 </c:v>
                </c:pt>
                <c:pt idx="1983">
                  <c:v> 16 </c:v>
                </c:pt>
                <c:pt idx="1984">
                  <c:v> 17 </c:v>
                </c:pt>
                <c:pt idx="1985">
                  <c:v> 18 </c:v>
                </c:pt>
                <c:pt idx="1986">
                  <c:v> 19 </c:v>
                </c:pt>
                <c:pt idx="1987">
                  <c:v> 20 </c:v>
                </c:pt>
                <c:pt idx="1988">
                  <c:v> 21 </c:v>
                </c:pt>
                <c:pt idx="1989">
                  <c:v> 22 </c:v>
                </c:pt>
                <c:pt idx="1990">
                  <c:v> 23 </c:v>
                </c:pt>
                <c:pt idx="1991">
                  <c:v> 24 </c:v>
                </c:pt>
                <c:pt idx="1992">
                  <c:v>25 Mar 2014</c:v>
                </c:pt>
                <c:pt idx="1993">
                  <c:v> 2 </c:v>
                </c:pt>
                <c:pt idx="1994">
                  <c:v> 3 </c:v>
                </c:pt>
                <c:pt idx="1995">
                  <c:v> 4 </c:v>
                </c:pt>
                <c:pt idx="1996">
                  <c:v> 5 </c:v>
                </c:pt>
                <c:pt idx="1997">
                  <c:v> 6 </c:v>
                </c:pt>
                <c:pt idx="1998">
                  <c:v> 7 </c:v>
                </c:pt>
                <c:pt idx="1999">
                  <c:v> 8 </c:v>
                </c:pt>
                <c:pt idx="2000">
                  <c:v> 9 </c:v>
                </c:pt>
                <c:pt idx="2001">
                  <c:v> 10 </c:v>
                </c:pt>
                <c:pt idx="2002">
                  <c:v> 11 </c:v>
                </c:pt>
                <c:pt idx="2003">
                  <c:v> 12 </c:v>
                </c:pt>
                <c:pt idx="2004">
                  <c:v> 13 </c:v>
                </c:pt>
                <c:pt idx="2005">
                  <c:v> 14 </c:v>
                </c:pt>
                <c:pt idx="2006">
                  <c:v> 15 </c:v>
                </c:pt>
                <c:pt idx="2007">
                  <c:v> 16 </c:v>
                </c:pt>
                <c:pt idx="2008">
                  <c:v> 17 </c:v>
                </c:pt>
                <c:pt idx="2009">
                  <c:v> 18 </c:v>
                </c:pt>
                <c:pt idx="2010">
                  <c:v> 19 </c:v>
                </c:pt>
                <c:pt idx="2011">
                  <c:v> 20 </c:v>
                </c:pt>
                <c:pt idx="2012">
                  <c:v> 21 </c:v>
                </c:pt>
                <c:pt idx="2013">
                  <c:v> 22 </c:v>
                </c:pt>
                <c:pt idx="2014">
                  <c:v> 23 </c:v>
                </c:pt>
                <c:pt idx="2015">
                  <c:v> 24 </c:v>
                </c:pt>
                <c:pt idx="2016">
                  <c:v>26 Mar 2014</c:v>
                </c:pt>
                <c:pt idx="2017">
                  <c:v> 2 </c:v>
                </c:pt>
                <c:pt idx="2018">
                  <c:v> 3 </c:v>
                </c:pt>
                <c:pt idx="2019">
                  <c:v> 4 </c:v>
                </c:pt>
                <c:pt idx="2020">
                  <c:v> 5 </c:v>
                </c:pt>
                <c:pt idx="2021">
                  <c:v> 6 </c:v>
                </c:pt>
                <c:pt idx="2022">
                  <c:v> 7 </c:v>
                </c:pt>
                <c:pt idx="2023">
                  <c:v> 8 </c:v>
                </c:pt>
                <c:pt idx="2024">
                  <c:v> 9 </c:v>
                </c:pt>
                <c:pt idx="2025">
                  <c:v> 10 </c:v>
                </c:pt>
                <c:pt idx="2026">
                  <c:v> 11 </c:v>
                </c:pt>
                <c:pt idx="2027">
                  <c:v> 12 </c:v>
                </c:pt>
                <c:pt idx="2028">
                  <c:v> 13 </c:v>
                </c:pt>
                <c:pt idx="2029">
                  <c:v> 14 </c:v>
                </c:pt>
                <c:pt idx="2030">
                  <c:v> 15 </c:v>
                </c:pt>
                <c:pt idx="2031">
                  <c:v> 16 </c:v>
                </c:pt>
                <c:pt idx="2032">
                  <c:v> 17 </c:v>
                </c:pt>
                <c:pt idx="2033">
                  <c:v> 18 </c:v>
                </c:pt>
                <c:pt idx="2034">
                  <c:v> 19 </c:v>
                </c:pt>
                <c:pt idx="2035">
                  <c:v> 20 </c:v>
                </c:pt>
                <c:pt idx="2036">
                  <c:v> 21 </c:v>
                </c:pt>
                <c:pt idx="2037">
                  <c:v> 22 </c:v>
                </c:pt>
                <c:pt idx="2038">
                  <c:v> 23 </c:v>
                </c:pt>
                <c:pt idx="2039">
                  <c:v> 24 </c:v>
                </c:pt>
                <c:pt idx="2040">
                  <c:v>27 Mar 2014</c:v>
                </c:pt>
                <c:pt idx="2041">
                  <c:v> 2 </c:v>
                </c:pt>
                <c:pt idx="2042">
                  <c:v> 3 </c:v>
                </c:pt>
                <c:pt idx="2043">
                  <c:v> 4 </c:v>
                </c:pt>
                <c:pt idx="2044">
                  <c:v> 5 </c:v>
                </c:pt>
                <c:pt idx="2045">
                  <c:v> 6 </c:v>
                </c:pt>
                <c:pt idx="2046">
                  <c:v> 7 </c:v>
                </c:pt>
                <c:pt idx="2047">
                  <c:v> 8 </c:v>
                </c:pt>
                <c:pt idx="2048">
                  <c:v> 9 </c:v>
                </c:pt>
                <c:pt idx="2049">
                  <c:v> 10 </c:v>
                </c:pt>
                <c:pt idx="2050">
                  <c:v> 11 </c:v>
                </c:pt>
                <c:pt idx="2051">
                  <c:v> 12 </c:v>
                </c:pt>
                <c:pt idx="2052">
                  <c:v> 13 </c:v>
                </c:pt>
                <c:pt idx="2053">
                  <c:v> 14 </c:v>
                </c:pt>
                <c:pt idx="2054">
                  <c:v> 15 </c:v>
                </c:pt>
                <c:pt idx="2055">
                  <c:v> 16 </c:v>
                </c:pt>
                <c:pt idx="2056">
                  <c:v> 17 </c:v>
                </c:pt>
                <c:pt idx="2057">
                  <c:v> 18 </c:v>
                </c:pt>
                <c:pt idx="2058">
                  <c:v> 19 </c:v>
                </c:pt>
                <c:pt idx="2059">
                  <c:v> 20 </c:v>
                </c:pt>
                <c:pt idx="2060">
                  <c:v> 21 </c:v>
                </c:pt>
                <c:pt idx="2061">
                  <c:v> 22 </c:v>
                </c:pt>
                <c:pt idx="2062">
                  <c:v> 23 </c:v>
                </c:pt>
                <c:pt idx="2063">
                  <c:v> 24 </c:v>
                </c:pt>
                <c:pt idx="2064">
                  <c:v>28 Mar 2014</c:v>
                </c:pt>
                <c:pt idx="2065">
                  <c:v> 2 </c:v>
                </c:pt>
                <c:pt idx="2066">
                  <c:v> 3 </c:v>
                </c:pt>
                <c:pt idx="2067">
                  <c:v> 4 </c:v>
                </c:pt>
                <c:pt idx="2068">
                  <c:v> 5 </c:v>
                </c:pt>
                <c:pt idx="2069">
                  <c:v> 6 </c:v>
                </c:pt>
                <c:pt idx="2070">
                  <c:v> 7 </c:v>
                </c:pt>
                <c:pt idx="2071">
                  <c:v> 8 </c:v>
                </c:pt>
                <c:pt idx="2072">
                  <c:v> 9 </c:v>
                </c:pt>
                <c:pt idx="2073">
                  <c:v> 10 </c:v>
                </c:pt>
                <c:pt idx="2074">
                  <c:v> 11 </c:v>
                </c:pt>
                <c:pt idx="2075">
                  <c:v> 12 </c:v>
                </c:pt>
                <c:pt idx="2076">
                  <c:v> 13 </c:v>
                </c:pt>
                <c:pt idx="2077">
                  <c:v> 14 </c:v>
                </c:pt>
                <c:pt idx="2078">
                  <c:v> 15 </c:v>
                </c:pt>
                <c:pt idx="2079">
                  <c:v> 16 </c:v>
                </c:pt>
                <c:pt idx="2080">
                  <c:v> 17 </c:v>
                </c:pt>
                <c:pt idx="2081">
                  <c:v> 18 </c:v>
                </c:pt>
                <c:pt idx="2082">
                  <c:v> 19 </c:v>
                </c:pt>
                <c:pt idx="2083">
                  <c:v> 20 </c:v>
                </c:pt>
                <c:pt idx="2084">
                  <c:v> 21 </c:v>
                </c:pt>
                <c:pt idx="2085">
                  <c:v> 22 </c:v>
                </c:pt>
                <c:pt idx="2086">
                  <c:v> 23 </c:v>
                </c:pt>
                <c:pt idx="2087">
                  <c:v> 24 </c:v>
                </c:pt>
                <c:pt idx="2088">
                  <c:v>29 Mar 2014</c:v>
                </c:pt>
                <c:pt idx="2089">
                  <c:v> 2 </c:v>
                </c:pt>
                <c:pt idx="2090">
                  <c:v> 3 </c:v>
                </c:pt>
                <c:pt idx="2091">
                  <c:v> 4 </c:v>
                </c:pt>
                <c:pt idx="2092">
                  <c:v> 5 </c:v>
                </c:pt>
                <c:pt idx="2093">
                  <c:v> 6 </c:v>
                </c:pt>
                <c:pt idx="2094">
                  <c:v> 7 </c:v>
                </c:pt>
                <c:pt idx="2095">
                  <c:v> 8 </c:v>
                </c:pt>
                <c:pt idx="2096">
                  <c:v> 9 </c:v>
                </c:pt>
                <c:pt idx="2097">
                  <c:v> 10 </c:v>
                </c:pt>
                <c:pt idx="2098">
                  <c:v> 11 </c:v>
                </c:pt>
                <c:pt idx="2099">
                  <c:v> 12 </c:v>
                </c:pt>
                <c:pt idx="2100">
                  <c:v> 13 </c:v>
                </c:pt>
                <c:pt idx="2101">
                  <c:v> 14 </c:v>
                </c:pt>
                <c:pt idx="2102">
                  <c:v> 15 </c:v>
                </c:pt>
                <c:pt idx="2103">
                  <c:v> 16 </c:v>
                </c:pt>
                <c:pt idx="2104">
                  <c:v> 17 </c:v>
                </c:pt>
                <c:pt idx="2105">
                  <c:v> 18 </c:v>
                </c:pt>
                <c:pt idx="2106">
                  <c:v> 19 </c:v>
                </c:pt>
                <c:pt idx="2107">
                  <c:v> 20 </c:v>
                </c:pt>
                <c:pt idx="2108">
                  <c:v> 21 </c:v>
                </c:pt>
                <c:pt idx="2109">
                  <c:v> 22 </c:v>
                </c:pt>
                <c:pt idx="2110">
                  <c:v> 23 </c:v>
                </c:pt>
                <c:pt idx="2111">
                  <c:v> 24 </c:v>
                </c:pt>
                <c:pt idx="2112">
                  <c:v>30 Mar 2014</c:v>
                </c:pt>
                <c:pt idx="2113">
                  <c:v> 2 </c:v>
                </c:pt>
                <c:pt idx="2114">
                  <c:v> 3 </c:v>
                </c:pt>
                <c:pt idx="2115">
                  <c:v> 4 </c:v>
                </c:pt>
                <c:pt idx="2116">
                  <c:v> 5 </c:v>
                </c:pt>
                <c:pt idx="2117">
                  <c:v> 6 </c:v>
                </c:pt>
                <c:pt idx="2118">
                  <c:v> 7 </c:v>
                </c:pt>
                <c:pt idx="2119">
                  <c:v> 8 </c:v>
                </c:pt>
                <c:pt idx="2120">
                  <c:v> 9 </c:v>
                </c:pt>
                <c:pt idx="2121">
                  <c:v> 10 </c:v>
                </c:pt>
                <c:pt idx="2122">
                  <c:v> 11 </c:v>
                </c:pt>
                <c:pt idx="2123">
                  <c:v> 12 </c:v>
                </c:pt>
                <c:pt idx="2124">
                  <c:v> 13 </c:v>
                </c:pt>
                <c:pt idx="2125">
                  <c:v> 14 </c:v>
                </c:pt>
                <c:pt idx="2126">
                  <c:v> 15 </c:v>
                </c:pt>
                <c:pt idx="2127">
                  <c:v> 16 </c:v>
                </c:pt>
                <c:pt idx="2128">
                  <c:v> 17 </c:v>
                </c:pt>
                <c:pt idx="2129">
                  <c:v> 18 </c:v>
                </c:pt>
                <c:pt idx="2130">
                  <c:v> 19 </c:v>
                </c:pt>
                <c:pt idx="2131">
                  <c:v> 20 </c:v>
                </c:pt>
                <c:pt idx="2132">
                  <c:v> 21 </c:v>
                </c:pt>
                <c:pt idx="2133">
                  <c:v> 22 </c:v>
                </c:pt>
                <c:pt idx="2134">
                  <c:v> 23 </c:v>
                </c:pt>
                <c:pt idx="2135">
                  <c:v> 24 </c:v>
                </c:pt>
                <c:pt idx="2136">
                  <c:v>31 Mar 2014</c:v>
                </c:pt>
                <c:pt idx="2137">
                  <c:v> 2 </c:v>
                </c:pt>
                <c:pt idx="2138">
                  <c:v> 3 </c:v>
                </c:pt>
                <c:pt idx="2139">
                  <c:v> 4 </c:v>
                </c:pt>
                <c:pt idx="2140">
                  <c:v> 5 </c:v>
                </c:pt>
                <c:pt idx="2141">
                  <c:v> 6 </c:v>
                </c:pt>
                <c:pt idx="2142">
                  <c:v> 7 </c:v>
                </c:pt>
                <c:pt idx="2143">
                  <c:v> 8 </c:v>
                </c:pt>
                <c:pt idx="2144">
                  <c:v> 9 </c:v>
                </c:pt>
                <c:pt idx="2145">
                  <c:v> 10 </c:v>
                </c:pt>
                <c:pt idx="2146">
                  <c:v> 11 </c:v>
                </c:pt>
                <c:pt idx="2147">
                  <c:v> 12 </c:v>
                </c:pt>
                <c:pt idx="2148">
                  <c:v> 13 </c:v>
                </c:pt>
                <c:pt idx="2149">
                  <c:v> 14 </c:v>
                </c:pt>
                <c:pt idx="2150">
                  <c:v> 15 </c:v>
                </c:pt>
                <c:pt idx="2151">
                  <c:v> 16 </c:v>
                </c:pt>
                <c:pt idx="2152">
                  <c:v> 17 </c:v>
                </c:pt>
                <c:pt idx="2153">
                  <c:v> 18 </c:v>
                </c:pt>
                <c:pt idx="2154">
                  <c:v> 19 </c:v>
                </c:pt>
                <c:pt idx="2155">
                  <c:v> 20 </c:v>
                </c:pt>
                <c:pt idx="2156">
                  <c:v> 21 </c:v>
                </c:pt>
                <c:pt idx="2157">
                  <c:v> 22 </c:v>
                </c:pt>
                <c:pt idx="2158">
                  <c:v> 23 </c:v>
                </c:pt>
                <c:pt idx="2159">
                  <c:v> 24 </c:v>
                </c:pt>
                <c:pt idx="2160">
                  <c:v>01 Apr 2014</c:v>
                </c:pt>
                <c:pt idx="2161">
                  <c:v> 2 </c:v>
                </c:pt>
                <c:pt idx="2162">
                  <c:v> 3 </c:v>
                </c:pt>
                <c:pt idx="2163">
                  <c:v> 4 </c:v>
                </c:pt>
                <c:pt idx="2164">
                  <c:v> 5 </c:v>
                </c:pt>
                <c:pt idx="2165">
                  <c:v> 6 </c:v>
                </c:pt>
                <c:pt idx="2166">
                  <c:v> 7 </c:v>
                </c:pt>
                <c:pt idx="2167">
                  <c:v> 8 </c:v>
                </c:pt>
                <c:pt idx="2168">
                  <c:v> 9 </c:v>
                </c:pt>
                <c:pt idx="2169">
                  <c:v> 10 </c:v>
                </c:pt>
                <c:pt idx="2170">
                  <c:v> 11 </c:v>
                </c:pt>
                <c:pt idx="2171">
                  <c:v> 12 </c:v>
                </c:pt>
                <c:pt idx="2172">
                  <c:v> 13 </c:v>
                </c:pt>
                <c:pt idx="2173">
                  <c:v> 14 </c:v>
                </c:pt>
                <c:pt idx="2174">
                  <c:v> 15 </c:v>
                </c:pt>
                <c:pt idx="2175">
                  <c:v> 16 </c:v>
                </c:pt>
                <c:pt idx="2176">
                  <c:v> 17 </c:v>
                </c:pt>
                <c:pt idx="2177">
                  <c:v> 18 </c:v>
                </c:pt>
                <c:pt idx="2178">
                  <c:v> 19 </c:v>
                </c:pt>
                <c:pt idx="2179">
                  <c:v> 20 </c:v>
                </c:pt>
                <c:pt idx="2180">
                  <c:v> 21 </c:v>
                </c:pt>
                <c:pt idx="2181">
                  <c:v> 22 </c:v>
                </c:pt>
                <c:pt idx="2182">
                  <c:v> 23 </c:v>
                </c:pt>
                <c:pt idx="2183">
                  <c:v> 24 </c:v>
                </c:pt>
                <c:pt idx="2184">
                  <c:v>02 Apr 2014</c:v>
                </c:pt>
                <c:pt idx="2185">
                  <c:v> 2 </c:v>
                </c:pt>
                <c:pt idx="2186">
                  <c:v> 3 </c:v>
                </c:pt>
                <c:pt idx="2187">
                  <c:v> 4 </c:v>
                </c:pt>
                <c:pt idx="2188">
                  <c:v> 5 </c:v>
                </c:pt>
                <c:pt idx="2189">
                  <c:v> 6 </c:v>
                </c:pt>
                <c:pt idx="2190">
                  <c:v> 7 </c:v>
                </c:pt>
                <c:pt idx="2191">
                  <c:v> 8 </c:v>
                </c:pt>
                <c:pt idx="2192">
                  <c:v> 9 </c:v>
                </c:pt>
                <c:pt idx="2193">
                  <c:v> 10 </c:v>
                </c:pt>
                <c:pt idx="2194">
                  <c:v> 11 </c:v>
                </c:pt>
                <c:pt idx="2195">
                  <c:v> 12 </c:v>
                </c:pt>
                <c:pt idx="2196">
                  <c:v> 13 </c:v>
                </c:pt>
                <c:pt idx="2197">
                  <c:v> 14 </c:v>
                </c:pt>
                <c:pt idx="2198">
                  <c:v> 15 </c:v>
                </c:pt>
                <c:pt idx="2199">
                  <c:v> 16 </c:v>
                </c:pt>
                <c:pt idx="2200">
                  <c:v> 17 </c:v>
                </c:pt>
                <c:pt idx="2201">
                  <c:v> 18 </c:v>
                </c:pt>
                <c:pt idx="2202">
                  <c:v> 19 </c:v>
                </c:pt>
                <c:pt idx="2203">
                  <c:v> 20 </c:v>
                </c:pt>
                <c:pt idx="2204">
                  <c:v> 21 </c:v>
                </c:pt>
                <c:pt idx="2205">
                  <c:v> 22 </c:v>
                </c:pt>
                <c:pt idx="2206">
                  <c:v> 23 </c:v>
                </c:pt>
                <c:pt idx="2207">
                  <c:v> 24 </c:v>
                </c:pt>
                <c:pt idx="2208">
                  <c:v>03 Apr 2014</c:v>
                </c:pt>
                <c:pt idx="2209">
                  <c:v> 2 </c:v>
                </c:pt>
                <c:pt idx="2210">
                  <c:v> 3 </c:v>
                </c:pt>
                <c:pt idx="2211">
                  <c:v> 4 </c:v>
                </c:pt>
                <c:pt idx="2212">
                  <c:v> 5 </c:v>
                </c:pt>
                <c:pt idx="2213">
                  <c:v> 6 </c:v>
                </c:pt>
                <c:pt idx="2214">
                  <c:v> 7 </c:v>
                </c:pt>
                <c:pt idx="2215">
                  <c:v> 8 </c:v>
                </c:pt>
                <c:pt idx="2216">
                  <c:v> 9 </c:v>
                </c:pt>
                <c:pt idx="2217">
                  <c:v> 10 </c:v>
                </c:pt>
                <c:pt idx="2218">
                  <c:v> 11 </c:v>
                </c:pt>
                <c:pt idx="2219">
                  <c:v> 12 </c:v>
                </c:pt>
                <c:pt idx="2220">
                  <c:v> 13 </c:v>
                </c:pt>
                <c:pt idx="2221">
                  <c:v> 14 </c:v>
                </c:pt>
                <c:pt idx="2222">
                  <c:v> 15 </c:v>
                </c:pt>
                <c:pt idx="2223">
                  <c:v> 16 </c:v>
                </c:pt>
                <c:pt idx="2224">
                  <c:v> 17 </c:v>
                </c:pt>
                <c:pt idx="2225">
                  <c:v> 18 </c:v>
                </c:pt>
                <c:pt idx="2226">
                  <c:v> 19 </c:v>
                </c:pt>
                <c:pt idx="2227">
                  <c:v> 20 </c:v>
                </c:pt>
                <c:pt idx="2228">
                  <c:v> 21 </c:v>
                </c:pt>
                <c:pt idx="2229">
                  <c:v> 22 </c:v>
                </c:pt>
                <c:pt idx="2230">
                  <c:v> 23 </c:v>
                </c:pt>
                <c:pt idx="2231">
                  <c:v> 24 </c:v>
                </c:pt>
                <c:pt idx="2232">
                  <c:v>04 Apr 2014</c:v>
                </c:pt>
                <c:pt idx="2233">
                  <c:v> 2 </c:v>
                </c:pt>
                <c:pt idx="2234">
                  <c:v> 3 </c:v>
                </c:pt>
                <c:pt idx="2235">
                  <c:v> 4 </c:v>
                </c:pt>
                <c:pt idx="2236">
                  <c:v> 5 </c:v>
                </c:pt>
                <c:pt idx="2237">
                  <c:v> 6 </c:v>
                </c:pt>
                <c:pt idx="2238">
                  <c:v> 7 </c:v>
                </c:pt>
                <c:pt idx="2239">
                  <c:v> 8 </c:v>
                </c:pt>
                <c:pt idx="2240">
                  <c:v> 9 </c:v>
                </c:pt>
                <c:pt idx="2241">
                  <c:v> 10 </c:v>
                </c:pt>
                <c:pt idx="2242">
                  <c:v> 11 </c:v>
                </c:pt>
                <c:pt idx="2243">
                  <c:v> 12 </c:v>
                </c:pt>
                <c:pt idx="2244">
                  <c:v> 13 </c:v>
                </c:pt>
                <c:pt idx="2245">
                  <c:v> 14 </c:v>
                </c:pt>
                <c:pt idx="2246">
                  <c:v> 15 </c:v>
                </c:pt>
                <c:pt idx="2247">
                  <c:v> 16 </c:v>
                </c:pt>
                <c:pt idx="2248">
                  <c:v> 17 </c:v>
                </c:pt>
                <c:pt idx="2249">
                  <c:v> 18 </c:v>
                </c:pt>
                <c:pt idx="2250">
                  <c:v> 19 </c:v>
                </c:pt>
                <c:pt idx="2251">
                  <c:v> 20 </c:v>
                </c:pt>
                <c:pt idx="2252">
                  <c:v> 21 </c:v>
                </c:pt>
                <c:pt idx="2253">
                  <c:v> 22 </c:v>
                </c:pt>
                <c:pt idx="2254">
                  <c:v> 23 </c:v>
                </c:pt>
                <c:pt idx="2255">
                  <c:v> 24 </c:v>
                </c:pt>
                <c:pt idx="2256">
                  <c:v>05 Apr 2014</c:v>
                </c:pt>
                <c:pt idx="2257">
                  <c:v> 2 </c:v>
                </c:pt>
                <c:pt idx="2258">
                  <c:v> 3 </c:v>
                </c:pt>
                <c:pt idx="2259">
                  <c:v> 4 </c:v>
                </c:pt>
                <c:pt idx="2260">
                  <c:v> 5 </c:v>
                </c:pt>
                <c:pt idx="2261">
                  <c:v> 6 </c:v>
                </c:pt>
                <c:pt idx="2262">
                  <c:v> 7 </c:v>
                </c:pt>
                <c:pt idx="2263">
                  <c:v> 8 </c:v>
                </c:pt>
                <c:pt idx="2264">
                  <c:v> 9 </c:v>
                </c:pt>
                <c:pt idx="2265">
                  <c:v> 10 </c:v>
                </c:pt>
                <c:pt idx="2266">
                  <c:v> 11 </c:v>
                </c:pt>
                <c:pt idx="2267">
                  <c:v> 12 </c:v>
                </c:pt>
                <c:pt idx="2268">
                  <c:v> 13 </c:v>
                </c:pt>
                <c:pt idx="2269">
                  <c:v> 14 </c:v>
                </c:pt>
                <c:pt idx="2270">
                  <c:v> 15 </c:v>
                </c:pt>
                <c:pt idx="2271">
                  <c:v> 16 </c:v>
                </c:pt>
                <c:pt idx="2272">
                  <c:v> 17 </c:v>
                </c:pt>
                <c:pt idx="2273">
                  <c:v> 18 </c:v>
                </c:pt>
                <c:pt idx="2274">
                  <c:v> 19 </c:v>
                </c:pt>
                <c:pt idx="2275">
                  <c:v> 20 </c:v>
                </c:pt>
                <c:pt idx="2276">
                  <c:v> 21 </c:v>
                </c:pt>
                <c:pt idx="2277">
                  <c:v> 22 </c:v>
                </c:pt>
                <c:pt idx="2278">
                  <c:v> 23 </c:v>
                </c:pt>
                <c:pt idx="2279">
                  <c:v> 24 </c:v>
                </c:pt>
                <c:pt idx="2280">
                  <c:v>06 Apr 2014</c:v>
                </c:pt>
                <c:pt idx="2281">
                  <c:v> 2 </c:v>
                </c:pt>
                <c:pt idx="2282">
                  <c:v> 3 </c:v>
                </c:pt>
                <c:pt idx="2283">
                  <c:v> 4 </c:v>
                </c:pt>
                <c:pt idx="2284">
                  <c:v> 5 </c:v>
                </c:pt>
                <c:pt idx="2285">
                  <c:v> 6 </c:v>
                </c:pt>
                <c:pt idx="2286">
                  <c:v> 7 </c:v>
                </c:pt>
                <c:pt idx="2287">
                  <c:v> 8 </c:v>
                </c:pt>
                <c:pt idx="2288">
                  <c:v> 9 </c:v>
                </c:pt>
                <c:pt idx="2289">
                  <c:v> 10 </c:v>
                </c:pt>
                <c:pt idx="2290">
                  <c:v> 11 </c:v>
                </c:pt>
                <c:pt idx="2291">
                  <c:v> 12 </c:v>
                </c:pt>
                <c:pt idx="2292">
                  <c:v> 13 </c:v>
                </c:pt>
                <c:pt idx="2293">
                  <c:v> 14 </c:v>
                </c:pt>
                <c:pt idx="2294">
                  <c:v> 15 </c:v>
                </c:pt>
                <c:pt idx="2295">
                  <c:v> 16 </c:v>
                </c:pt>
                <c:pt idx="2296">
                  <c:v> 17 </c:v>
                </c:pt>
                <c:pt idx="2297">
                  <c:v> 18 </c:v>
                </c:pt>
                <c:pt idx="2298">
                  <c:v> 19 </c:v>
                </c:pt>
                <c:pt idx="2299">
                  <c:v> 20 </c:v>
                </c:pt>
                <c:pt idx="2300">
                  <c:v> 21 </c:v>
                </c:pt>
                <c:pt idx="2301">
                  <c:v> 22 </c:v>
                </c:pt>
                <c:pt idx="2302">
                  <c:v> 23 </c:v>
                </c:pt>
                <c:pt idx="2303">
                  <c:v> 24 </c:v>
                </c:pt>
                <c:pt idx="2304">
                  <c:v>07 Apr 2014</c:v>
                </c:pt>
                <c:pt idx="2305">
                  <c:v> 2 </c:v>
                </c:pt>
                <c:pt idx="2306">
                  <c:v> 3 </c:v>
                </c:pt>
                <c:pt idx="2307">
                  <c:v> 4 </c:v>
                </c:pt>
                <c:pt idx="2308">
                  <c:v> 5 </c:v>
                </c:pt>
                <c:pt idx="2309">
                  <c:v> 6 </c:v>
                </c:pt>
                <c:pt idx="2310">
                  <c:v> 7 </c:v>
                </c:pt>
                <c:pt idx="2311">
                  <c:v> 8 </c:v>
                </c:pt>
                <c:pt idx="2312">
                  <c:v> 9 </c:v>
                </c:pt>
                <c:pt idx="2313">
                  <c:v> 10 </c:v>
                </c:pt>
                <c:pt idx="2314">
                  <c:v> 11 </c:v>
                </c:pt>
                <c:pt idx="2315">
                  <c:v> 12 </c:v>
                </c:pt>
                <c:pt idx="2316">
                  <c:v> 13 </c:v>
                </c:pt>
                <c:pt idx="2317">
                  <c:v> 14 </c:v>
                </c:pt>
                <c:pt idx="2318">
                  <c:v> 15 </c:v>
                </c:pt>
                <c:pt idx="2319">
                  <c:v> 16 </c:v>
                </c:pt>
                <c:pt idx="2320">
                  <c:v> 17 </c:v>
                </c:pt>
                <c:pt idx="2321">
                  <c:v> 18 </c:v>
                </c:pt>
                <c:pt idx="2322">
                  <c:v> 19 </c:v>
                </c:pt>
                <c:pt idx="2323">
                  <c:v> 20 </c:v>
                </c:pt>
                <c:pt idx="2324">
                  <c:v> 21 </c:v>
                </c:pt>
                <c:pt idx="2325">
                  <c:v> 22 </c:v>
                </c:pt>
                <c:pt idx="2326">
                  <c:v> 23 </c:v>
                </c:pt>
                <c:pt idx="2327">
                  <c:v> 24 </c:v>
                </c:pt>
                <c:pt idx="2328">
                  <c:v>08 Apr 2014</c:v>
                </c:pt>
                <c:pt idx="2329">
                  <c:v> 2 </c:v>
                </c:pt>
                <c:pt idx="2330">
                  <c:v> 3 </c:v>
                </c:pt>
                <c:pt idx="2331">
                  <c:v> 4 </c:v>
                </c:pt>
                <c:pt idx="2332">
                  <c:v> 5 </c:v>
                </c:pt>
                <c:pt idx="2333">
                  <c:v> 6 </c:v>
                </c:pt>
                <c:pt idx="2334">
                  <c:v> 7 </c:v>
                </c:pt>
                <c:pt idx="2335">
                  <c:v> 8 </c:v>
                </c:pt>
                <c:pt idx="2336">
                  <c:v> 9 </c:v>
                </c:pt>
                <c:pt idx="2337">
                  <c:v> 10 </c:v>
                </c:pt>
                <c:pt idx="2338">
                  <c:v> 11 </c:v>
                </c:pt>
                <c:pt idx="2339">
                  <c:v> 12 </c:v>
                </c:pt>
                <c:pt idx="2340">
                  <c:v> 13 </c:v>
                </c:pt>
                <c:pt idx="2341">
                  <c:v> 14 </c:v>
                </c:pt>
                <c:pt idx="2342">
                  <c:v> 15 </c:v>
                </c:pt>
                <c:pt idx="2343">
                  <c:v> 16 </c:v>
                </c:pt>
                <c:pt idx="2344">
                  <c:v> 17 </c:v>
                </c:pt>
                <c:pt idx="2345">
                  <c:v> 18 </c:v>
                </c:pt>
                <c:pt idx="2346">
                  <c:v> 19 </c:v>
                </c:pt>
                <c:pt idx="2347">
                  <c:v> 20 </c:v>
                </c:pt>
                <c:pt idx="2348">
                  <c:v> 21 </c:v>
                </c:pt>
                <c:pt idx="2349">
                  <c:v> 22 </c:v>
                </c:pt>
                <c:pt idx="2350">
                  <c:v> 23 </c:v>
                </c:pt>
                <c:pt idx="2351">
                  <c:v> 24 </c:v>
                </c:pt>
                <c:pt idx="2352">
                  <c:v>09 Apr 2014</c:v>
                </c:pt>
                <c:pt idx="2353">
                  <c:v> 2 </c:v>
                </c:pt>
                <c:pt idx="2354">
                  <c:v> 3 </c:v>
                </c:pt>
                <c:pt idx="2355">
                  <c:v> 4 </c:v>
                </c:pt>
                <c:pt idx="2356">
                  <c:v> 5 </c:v>
                </c:pt>
                <c:pt idx="2357">
                  <c:v> 6 </c:v>
                </c:pt>
                <c:pt idx="2358">
                  <c:v> 7 </c:v>
                </c:pt>
                <c:pt idx="2359">
                  <c:v> 8 </c:v>
                </c:pt>
                <c:pt idx="2360">
                  <c:v> 9 </c:v>
                </c:pt>
                <c:pt idx="2361">
                  <c:v> 10 </c:v>
                </c:pt>
                <c:pt idx="2362">
                  <c:v> 11 </c:v>
                </c:pt>
                <c:pt idx="2363">
                  <c:v> 12 </c:v>
                </c:pt>
                <c:pt idx="2364">
                  <c:v> 13 </c:v>
                </c:pt>
                <c:pt idx="2365">
                  <c:v> 14 </c:v>
                </c:pt>
                <c:pt idx="2366">
                  <c:v> 15 </c:v>
                </c:pt>
                <c:pt idx="2367">
                  <c:v> 16 </c:v>
                </c:pt>
                <c:pt idx="2368">
                  <c:v> 17 </c:v>
                </c:pt>
                <c:pt idx="2369">
                  <c:v> 18 </c:v>
                </c:pt>
                <c:pt idx="2370">
                  <c:v> 19 </c:v>
                </c:pt>
                <c:pt idx="2371">
                  <c:v> 20 </c:v>
                </c:pt>
                <c:pt idx="2372">
                  <c:v> 21 </c:v>
                </c:pt>
                <c:pt idx="2373">
                  <c:v> 22 </c:v>
                </c:pt>
                <c:pt idx="2374">
                  <c:v> 23 </c:v>
                </c:pt>
                <c:pt idx="2375">
                  <c:v> 24 </c:v>
                </c:pt>
                <c:pt idx="2376">
                  <c:v>10 Apr 2014</c:v>
                </c:pt>
                <c:pt idx="2377">
                  <c:v> 2 </c:v>
                </c:pt>
                <c:pt idx="2378">
                  <c:v> 3 </c:v>
                </c:pt>
                <c:pt idx="2379">
                  <c:v> 4 </c:v>
                </c:pt>
                <c:pt idx="2380">
                  <c:v> 5 </c:v>
                </c:pt>
                <c:pt idx="2381">
                  <c:v> 6 </c:v>
                </c:pt>
                <c:pt idx="2382">
                  <c:v> 7 </c:v>
                </c:pt>
                <c:pt idx="2383">
                  <c:v> 8 </c:v>
                </c:pt>
                <c:pt idx="2384">
                  <c:v> 9 </c:v>
                </c:pt>
                <c:pt idx="2385">
                  <c:v> 10 </c:v>
                </c:pt>
                <c:pt idx="2386">
                  <c:v> 11 </c:v>
                </c:pt>
                <c:pt idx="2387">
                  <c:v> 12 </c:v>
                </c:pt>
                <c:pt idx="2388">
                  <c:v> 13 </c:v>
                </c:pt>
                <c:pt idx="2389">
                  <c:v> 14 </c:v>
                </c:pt>
                <c:pt idx="2390">
                  <c:v> 15 </c:v>
                </c:pt>
                <c:pt idx="2391">
                  <c:v> 16 </c:v>
                </c:pt>
                <c:pt idx="2392">
                  <c:v> 17 </c:v>
                </c:pt>
                <c:pt idx="2393">
                  <c:v> 18 </c:v>
                </c:pt>
                <c:pt idx="2394">
                  <c:v> 19 </c:v>
                </c:pt>
                <c:pt idx="2395">
                  <c:v> 20 </c:v>
                </c:pt>
                <c:pt idx="2396">
                  <c:v> 21 </c:v>
                </c:pt>
                <c:pt idx="2397">
                  <c:v> 22 </c:v>
                </c:pt>
                <c:pt idx="2398">
                  <c:v> 23 </c:v>
                </c:pt>
                <c:pt idx="2399">
                  <c:v> 24 </c:v>
                </c:pt>
                <c:pt idx="2400">
                  <c:v>11 Apr 2014</c:v>
                </c:pt>
                <c:pt idx="2401">
                  <c:v> 2 </c:v>
                </c:pt>
                <c:pt idx="2402">
                  <c:v> 3 </c:v>
                </c:pt>
                <c:pt idx="2403">
                  <c:v> 4 </c:v>
                </c:pt>
                <c:pt idx="2404">
                  <c:v> 5 </c:v>
                </c:pt>
                <c:pt idx="2405">
                  <c:v> 6 </c:v>
                </c:pt>
                <c:pt idx="2406">
                  <c:v> 7 </c:v>
                </c:pt>
                <c:pt idx="2407">
                  <c:v> 8 </c:v>
                </c:pt>
                <c:pt idx="2408">
                  <c:v> 9 </c:v>
                </c:pt>
                <c:pt idx="2409">
                  <c:v> 10 </c:v>
                </c:pt>
                <c:pt idx="2410">
                  <c:v> 11 </c:v>
                </c:pt>
                <c:pt idx="2411">
                  <c:v> 12 </c:v>
                </c:pt>
                <c:pt idx="2412">
                  <c:v> 13 </c:v>
                </c:pt>
                <c:pt idx="2413">
                  <c:v> 14 </c:v>
                </c:pt>
                <c:pt idx="2414">
                  <c:v> 15 </c:v>
                </c:pt>
                <c:pt idx="2415">
                  <c:v> 16 </c:v>
                </c:pt>
                <c:pt idx="2416">
                  <c:v> 17 </c:v>
                </c:pt>
                <c:pt idx="2417">
                  <c:v> 18 </c:v>
                </c:pt>
                <c:pt idx="2418">
                  <c:v> 19 </c:v>
                </c:pt>
                <c:pt idx="2419">
                  <c:v> 20 </c:v>
                </c:pt>
                <c:pt idx="2420">
                  <c:v> 21 </c:v>
                </c:pt>
                <c:pt idx="2421">
                  <c:v> 22 </c:v>
                </c:pt>
                <c:pt idx="2422">
                  <c:v> 23 </c:v>
                </c:pt>
                <c:pt idx="2423">
                  <c:v> 24 </c:v>
                </c:pt>
                <c:pt idx="2424">
                  <c:v>12 Apr 2014</c:v>
                </c:pt>
                <c:pt idx="2425">
                  <c:v> 2 </c:v>
                </c:pt>
                <c:pt idx="2426">
                  <c:v> 3 </c:v>
                </c:pt>
                <c:pt idx="2427">
                  <c:v> 4 </c:v>
                </c:pt>
                <c:pt idx="2428">
                  <c:v> 5 </c:v>
                </c:pt>
                <c:pt idx="2429">
                  <c:v> 6 </c:v>
                </c:pt>
                <c:pt idx="2430">
                  <c:v> 7 </c:v>
                </c:pt>
                <c:pt idx="2431">
                  <c:v> 8 </c:v>
                </c:pt>
                <c:pt idx="2432">
                  <c:v> 9 </c:v>
                </c:pt>
                <c:pt idx="2433">
                  <c:v> 10 </c:v>
                </c:pt>
                <c:pt idx="2434">
                  <c:v> 11 </c:v>
                </c:pt>
                <c:pt idx="2435">
                  <c:v> 12 </c:v>
                </c:pt>
                <c:pt idx="2436">
                  <c:v> 13 </c:v>
                </c:pt>
                <c:pt idx="2437">
                  <c:v> 14 </c:v>
                </c:pt>
                <c:pt idx="2438">
                  <c:v> 15 </c:v>
                </c:pt>
                <c:pt idx="2439">
                  <c:v> 16 </c:v>
                </c:pt>
                <c:pt idx="2440">
                  <c:v> 17 </c:v>
                </c:pt>
                <c:pt idx="2441">
                  <c:v> 18 </c:v>
                </c:pt>
                <c:pt idx="2442">
                  <c:v> 19 </c:v>
                </c:pt>
                <c:pt idx="2443">
                  <c:v> 20 </c:v>
                </c:pt>
                <c:pt idx="2444">
                  <c:v> 21 </c:v>
                </c:pt>
                <c:pt idx="2445">
                  <c:v> 22 </c:v>
                </c:pt>
                <c:pt idx="2446">
                  <c:v> 23 </c:v>
                </c:pt>
                <c:pt idx="2447">
                  <c:v> 24 </c:v>
                </c:pt>
                <c:pt idx="2448">
                  <c:v>13 Apr 2014</c:v>
                </c:pt>
                <c:pt idx="2449">
                  <c:v> 2 </c:v>
                </c:pt>
                <c:pt idx="2450">
                  <c:v> 3 </c:v>
                </c:pt>
                <c:pt idx="2451">
                  <c:v> 4 </c:v>
                </c:pt>
                <c:pt idx="2452">
                  <c:v> 5 </c:v>
                </c:pt>
                <c:pt idx="2453">
                  <c:v> 6 </c:v>
                </c:pt>
                <c:pt idx="2454">
                  <c:v> 7 </c:v>
                </c:pt>
                <c:pt idx="2455">
                  <c:v> 8 </c:v>
                </c:pt>
                <c:pt idx="2456">
                  <c:v> 9 </c:v>
                </c:pt>
                <c:pt idx="2457">
                  <c:v> 10 </c:v>
                </c:pt>
                <c:pt idx="2458">
                  <c:v> 11 </c:v>
                </c:pt>
                <c:pt idx="2459">
                  <c:v> 12 </c:v>
                </c:pt>
                <c:pt idx="2460">
                  <c:v> 13 </c:v>
                </c:pt>
                <c:pt idx="2461">
                  <c:v> 14 </c:v>
                </c:pt>
                <c:pt idx="2462">
                  <c:v> 15 </c:v>
                </c:pt>
                <c:pt idx="2463">
                  <c:v> 16 </c:v>
                </c:pt>
                <c:pt idx="2464">
                  <c:v> 17 </c:v>
                </c:pt>
                <c:pt idx="2465">
                  <c:v> 18 </c:v>
                </c:pt>
                <c:pt idx="2466">
                  <c:v> 19 </c:v>
                </c:pt>
                <c:pt idx="2467">
                  <c:v> 20 </c:v>
                </c:pt>
                <c:pt idx="2468">
                  <c:v> 21 </c:v>
                </c:pt>
                <c:pt idx="2469">
                  <c:v> 22 </c:v>
                </c:pt>
                <c:pt idx="2470">
                  <c:v> 23 </c:v>
                </c:pt>
                <c:pt idx="2471">
                  <c:v> 24 </c:v>
                </c:pt>
                <c:pt idx="2472">
                  <c:v>14 Apr 2014</c:v>
                </c:pt>
                <c:pt idx="2473">
                  <c:v> 2 </c:v>
                </c:pt>
                <c:pt idx="2474">
                  <c:v> 3 </c:v>
                </c:pt>
                <c:pt idx="2475">
                  <c:v> 4 </c:v>
                </c:pt>
                <c:pt idx="2476">
                  <c:v> 5 </c:v>
                </c:pt>
                <c:pt idx="2477">
                  <c:v> 6 </c:v>
                </c:pt>
                <c:pt idx="2478">
                  <c:v> 7 </c:v>
                </c:pt>
                <c:pt idx="2479">
                  <c:v> 8 </c:v>
                </c:pt>
                <c:pt idx="2480">
                  <c:v> 9 </c:v>
                </c:pt>
                <c:pt idx="2481">
                  <c:v> 10 </c:v>
                </c:pt>
                <c:pt idx="2482">
                  <c:v> 11 </c:v>
                </c:pt>
                <c:pt idx="2483">
                  <c:v> 12 </c:v>
                </c:pt>
                <c:pt idx="2484">
                  <c:v> 13 </c:v>
                </c:pt>
                <c:pt idx="2485">
                  <c:v> 14 </c:v>
                </c:pt>
                <c:pt idx="2486">
                  <c:v> 15 </c:v>
                </c:pt>
                <c:pt idx="2487">
                  <c:v> 16 </c:v>
                </c:pt>
                <c:pt idx="2488">
                  <c:v> 17 </c:v>
                </c:pt>
                <c:pt idx="2489">
                  <c:v> 18 </c:v>
                </c:pt>
                <c:pt idx="2490">
                  <c:v> 19 </c:v>
                </c:pt>
                <c:pt idx="2491">
                  <c:v> 20 </c:v>
                </c:pt>
                <c:pt idx="2492">
                  <c:v> 21 </c:v>
                </c:pt>
                <c:pt idx="2493">
                  <c:v> 22 </c:v>
                </c:pt>
                <c:pt idx="2494">
                  <c:v> 23 </c:v>
                </c:pt>
                <c:pt idx="2495">
                  <c:v> 24 </c:v>
                </c:pt>
                <c:pt idx="2496">
                  <c:v>15 Apr 2014</c:v>
                </c:pt>
                <c:pt idx="2497">
                  <c:v> 2 </c:v>
                </c:pt>
                <c:pt idx="2498">
                  <c:v> 3 </c:v>
                </c:pt>
                <c:pt idx="2499">
                  <c:v> 4 </c:v>
                </c:pt>
                <c:pt idx="2500">
                  <c:v> 5 </c:v>
                </c:pt>
                <c:pt idx="2501">
                  <c:v> 6 </c:v>
                </c:pt>
                <c:pt idx="2502">
                  <c:v> 7 </c:v>
                </c:pt>
                <c:pt idx="2503">
                  <c:v> 8 </c:v>
                </c:pt>
                <c:pt idx="2504">
                  <c:v> 9 </c:v>
                </c:pt>
                <c:pt idx="2505">
                  <c:v> 10 </c:v>
                </c:pt>
                <c:pt idx="2506">
                  <c:v> 11 </c:v>
                </c:pt>
                <c:pt idx="2507">
                  <c:v> 12 </c:v>
                </c:pt>
                <c:pt idx="2508">
                  <c:v> 13 </c:v>
                </c:pt>
                <c:pt idx="2509">
                  <c:v> 14 </c:v>
                </c:pt>
                <c:pt idx="2510">
                  <c:v> 15 </c:v>
                </c:pt>
                <c:pt idx="2511">
                  <c:v> 16 </c:v>
                </c:pt>
                <c:pt idx="2512">
                  <c:v> 17 </c:v>
                </c:pt>
                <c:pt idx="2513">
                  <c:v> 18 </c:v>
                </c:pt>
                <c:pt idx="2514">
                  <c:v> 19 </c:v>
                </c:pt>
                <c:pt idx="2515">
                  <c:v> 20 </c:v>
                </c:pt>
                <c:pt idx="2516">
                  <c:v> 21 </c:v>
                </c:pt>
                <c:pt idx="2517">
                  <c:v> 22 </c:v>
                </c:pt>
                <c:pt idx="2518">
                  <c:v> 23 </c:v>
                </c:pt>
                <c:pt idx="2519">
                  <c:v> 24 </c:v>
                </c:pt>
                <c:pt idx="2520">
                  <c:v>16 Apr 2014</c:v>
                </c:pt>
                <c:pt idx="2521">
                  <c:v> 2 </c:v>
                </c:pt>
                <c:pt idx="2522">
                  <c:v> 3 </c:v>
                </c:pt>
                <c:pt idx="2523">
                  <c:v> 4 </c:v>
                </c:pt>
                <c:pt idx="2524">
                  <c:v> 5 </c:v>
                </c:pt>
                <c:pt idx="2525">
                  <c:v> 6 </c:v>
                </c:pt>
                <c:pt idx="2526">
                  <c:v> 7 </c:v>
                </c:pt>
                <c:pt idx="2527">
                  <c:v> 8 </c:v>
                </c:pt>
                <c:pt idx="2528">
                  <c:v> 9 </c:v>
                </c:pt>
                <c:pt idx="2529">
                  <c:v> 10 </c:v>
                </c:pt>
                <c:pt idx="2530">
                  <c:v> 11 </c:v>
                </c:pt>
                <c:pt idx="2531">
                  <c:v> 12 </c:v>
                </c:pt>
                <c:pt idx="2532">
                  <c:v> 13 </c:v>
                </c:pt>
                <c:pt idx="2533">
                  <c:v> 14 </c:v>
                </c:pt>
                <c:pt idx="2534">
                  <c:v> 15 </c:v>
                </c:pt>
                <c:pt idx="2535">
                  <c:v> 16 </c:v>
                </c:pt>
                <c:pt idx="2536">
                  <c:v> 17 </c:v>
                </c:pt>
                <c:pt idx="2537">
                  <c:v> 18 </c:v>
                </c:pt>
                <c:pt idx="2538">
                  <c:v> 19 </c:v>
                </c:pt>
                <c:pt idx="2539">
                  <c:v> 20 </c:v>
                </c:pt>
                <c:pt idx="2540">
                  <c:v> 21 </c:v>
                </c:pt>
                <c:pt idx="2541">
                  <c:v> 22 </c:v>
                </c:pt>
                <c:pt idx="2542">
                  <c:v> 23 </c:v>
                </c:pt>
                <c:pt idx="2543">
                  <c:v> 24 </c:v>
                </c:pt>
                <c:pt idx="2544">
                  <c:v>17 Apr 2014</c:v>
                </c:pt>
                <c:pt idx="2545">
                  <c:v> 2 </c:v>
                </c:pt>
                <c:pt idx="2546">
                  <c:v> 3 </c:v>
                </c:pt>
                <c:pt idx="2547">
                  <c:v> 4 </c:v>
                </c:pt>
                <c:pt idx="2548">
                  <c:v> 5 </c:v>
                </c:pt>
                <c:pt idx="2549">
                  <c:v> 6 </c:v>
                </c:pt>
                <c:pt idx="2550">
                  <c:v> 7 </c:v>
                </c:pt>
                <c:pt idx="2551">
                  <c:v> 8 </c:v>
                </c:pt>
                <c:pt idx="2552">
                  <c:v> 9 </c:v>
                </c:pt>
                <c:pt idx="2553">
                  <c:v> 10 </c:v>
                </c:pt>
                <c:pt idx="2554">
                  <c:v> 11 </c:v>
                </c:pt>
                <c:pt idx="2555">
                  <c:v> 12 </c:v>
                </c:pt>
                <c:pt idx="2556">
                  <c:v> 13 </c:v>
                </c:pt>
                <c:pt idx="2557">
                  <c:v> 14 </c:v>
                </c:pt>
                <c:pt idx="2558">
                  <c:v> 15 </c:v>
                </c:pt>
                <c:pt idx="2559">
                  <c:v> 16 </c:v>
                </c:pt>
                <c:pt idx="2560">
                  <c:v> 17 </c:v>
                </c:pt>
                <c:pt idx="2561">
                  <c:v> 18 </c:v>
                </c:pt>
                <c:pt idx="2562">
                  <c:v> 19 </c:v>
                </c:pt>
                <c:pt idx="2563">
                  <c:v> 20 </c:v>
                </c:pt>
                <c:pt idx="2564">
                  <c:v> 21 </c:v>
                </c:pt>
                <c:pt idx="2565">
                  <c:v> 22 </c:v>
                </c:pt>
                <c:pt idx="2566">
                  <c:v> 23 </c:v>
                </c:pt>
                <c:pt idx="2567">
                  <c:v> 24 </c:v>
                </c:pt>
                <c:pt idx="2568">
                  <c:v>18 Apr 2014</c:v>
                </c:pt>
                <c:pt idx="2569">
                  <c:v> 2 </c:v>
                </c:pt>
                <c:pt idx="2570">
                  <c:v> 3 </c:v>
                </c:pt>
                <c:pt idx="2571">
                  <c:v> 4 </c:v>
                </c:pt>
                <c:pt idx="2572">
                  <c:v> 5 </c:v>
                </c:pt>
                <c:pt idx="2573">
                  <c:v> 6 </c:v>
                </c:pt>
                <c:pt idx="2574">
                  <c:v> 7 </c:v>
                </c:pt>
                <c:pt idx="2575">
                  <c:v> 8 </c:v>
                </c:pt>
                <c:pt idx="2576">
                  <c:v> 9 </c:v>
                </c:pt>
                <c:pt idx="2577">
                  <c:v> 10 </c:v>
                </c:pt>
                <c:pt idx="2578">
                  <c:v> 11 </c:v>
                </c:pt>
                <c:pt idx="2579">
                  <c:v> 12 </c:v>
                </c:pt>
                <c:pt idx="2580">
                  <c:v> 13 </c:v>
                </c:pt>
                <c:pt idx="2581">
                  <c:v> 14 </c:v>
                </c:pt>
                <c:pt idx="2582">
                  <c:v> 15 </c:v>
                </c:pt>
                <c:pt idx="2583">
                  <c:v> 16 </c:v>
                </c:pt>
                <c:pt idx="2584">
                  <c:v> 17 </c:v>
                </c:pt>
                <c:pt idx="2585">
                  <c:v> 18 </c:v>
                </c:pt>
                <c:pt idx="2586">
                  <c:v> 19 </c:v>
                </c:pt>
                <c:pt idx="2587">
                  <c:v> 20 </c:v>
                </c:pt>
                <c:pt idx="2588">
                  <c:v> 21 </c:v>
                </c:pt>
                <c:pt idx="2589">
                  <c:v> 22 </c:v>
                </c:pt>
                <c:pt idx="2590">
                  <c:v> 23 </c:v>
                </c:pt>
                <c:pt idx="2591">
                  <c:v> 24 </c:v>
                </c:pt>
                <c:pt idx="2592">
                  <c:v>19 Apr 2014</c:v>
                </c:pt>
                <c:pt idx="2593">
                  <c:v> 2 </c:v>
                </c:pt>
                <c:pt idx="2594">
                  <c:v> 3 </c:v>
                </c:pt>
                <c:pt idx="2595">
                  <c:v> 4 </c:v>
                </c:pt>
                <c:pt idx="2596">
                  <c:v> 5 </c:v>
                </c:pt>
                <c:pt idx="2597">
                  <c:v> 6 </c:v>
                </c:pt>
                <c:pt idx="2598">
                  <c:v> 7 </c:v>
                </c:pt>
                <c:pt idx="2599">
                  <c:v> 8 </c:v>
                </c:pt>
                <c:pt idx="2600">
                  <c:v> 9 </c:v>
                </c:pt>
                <c:pt idx="2601">
                  <c:v> 10 </c:v>
                </c:pt>
                <c:pt idx="2602">
                  <c:v> 11 </c:v>
                </c:pt>
                <c:pt idx="2603">
                  <c:v> 12 </c:v>
                </c:pt>
                <c:pt idx="2604">
                  <c:v> 13 </c:v>
                </c:pt>
                <c:pt idx="2605">
                  <c:v> 14 </c:v>
                </c:pt>
                <c:pt idx="2606">
                  <c:v> 15 </c:v>
                </c:pt>
                <c:pt idx="2607">
                  <c:v> 16 </c:v>
                </c:pt>
                <c:pt idx="2608">
                  <c:v> 17 </c:v>
                </c:pt>
                <c:pt idx="2609">
                  <c:v> 18 </c:v>
                </c:pt>
                <c:pt idx="2610">
                  <c:v> 19 </c:v>
                </c:pt>
                <c:pt idx="2611">
                  <c:v> 20 </c:v>
                </c:pt>
                <c:pt idx="2612">
                  <c:v> 21 </c:v>
                </c:pt>
                <c:pt idx="2613">
                  <c:v> 22 </c:v>
                </c:pt>
                <c:pt idx="2614">
                  <c:v> 23 </c:v>
                </c:pt>
                <c:pt idx="2615">
                  <c:v> 24 </c:v>
                </c:pt>
                <c:pt idx="2616">
                  <c:v>20 Apr 2014</c:v>
                </c:pt>
                <c:pt idx="2617">
                  <c:v> 2 </c:v>
                </c:pt>
                <c:pt idx="2618">
                  <c:v> 3 </c:v>
                </c:pt>
                <c:pt idx="2619">
                  <c:v> 4 </c:v>
                </c:pt>
                <c:pt idx="2620">
                  <c:v> 5 </c:v>
                </c:pt>
                <c:pt idx="2621">
                  <c:v> 6 </c:v>
                </c:pt>
                <c:pt idx="2622">
                  <c:v> 7 </c:v>
                </c:pt>
                <c:pt idx="2623">
                  <c:v> 8 </c:v>
                </c:pt>
                <c:pt idx="2624">
                  <c:v> 9 </c:v>
                </c:pt>
                <c:pt idx="2625">
                  <c:v> 10 </c:v>
                </c:pt>
                <c:pt idx="2626">
                  <c:v> 11 </c:v>
                </c:pt>
                <c:pt idx="2627">
                  <c:v> 12 </c:v>
                </c:pt>
                <c:pt idx="2628">
                  <c:v> 13 </c:v>
                </c:pt>
                <c:pt idx="2629">
                  <c:v> 14 </c:v>
                </c:pt>
                <c:pt idx="2630">
                  <c:v> 15 </c:v>
                </c:pt>
                <c:pt idx="2631">
                  <c:v> 16 </c:v>
                </c:pt>
                <c:pt idx="2632">
                  <c:v> 17 </c:v>
                </c:pt>
                <c:pt idx="2633">
                  <c:v> 18 </c:v>
                </c:pt>
                <c:pt idx="2634">
                  <c:v> 19 </c:v>
                </c:pt>
                <c:pt idx="2635">
                  <c:v> 20 </c:v>
                </c:pt>
                <c:pt idx="2636">
                  <c:v> 21 </c:v>
                </c:pt>
                <c:pt idx="2637">
                  <c:v> 22 </c:v>
                </c:pt>
                <c:pt idx="2638">
                  <c:v> 23 </c:v>
                </c:pt>
                <c:pt idx="2639">
                  <c:v> 24 </c:v>
                </c:pt>
                <c:pt idx="2640">
                  <c:v>21 Apr 2014</c:v>
                </c:pt>
                <c:pt idx="2641">
                  <c:v> 2 </c:v>
                </c:pt>
                <c:pt idx="2642">
                  <c:v> 3 </c:v>
                </c:pt>
                <c:pt idx="2643">
                  <c:v> 4 </c:v>
                </c:pt>
                <c:pt idx="2644">
                  <c:v> 5 </c:v>
                </c:pt>
                <c:pt idx="2645">
                  <c:v> 6 </c:v>
                </c:pt>
                <c:pt idx="2646">
                  <c:v> 7 </c:v>
                </c:pt>
                <c:pt idx="2647">
                  <c:v> 8 </c:v>
                </c:pt>
                <c:pt idx="2648">
                  <c:v> 9 </c:v>
                </c:pt>
                <c:pt idx="2649">
                  <c:v> 10 </c:v>
                </c:pt>
                <c:pt idx="2650">
                  <c:v> 11 </c:v>
                </c:pt>
                <c:pt idx="2651">
                  <c:v> 12 </c:v>
                </c:pt>
                <c:pt idx="2652">
                  <c:v> 13 </c:v>
                </c:pt>
                <c:pt idx="2653">
                  <c:v> 14 </c:v>
                </c:pt>
                <c:pt idx="2654">
                  <c:v> 15 </c:v>
                </c:pt>
                <c:pt idx="2655">
                  <c:v> 16 </c:v>
                </c:pt>
                <c:pt idx="2656">
                  <c:v> 17 </c:v>
                </c:pt>
                <c:pt idx="2657">
                  <c:v> 18 </c:v>
                </c:pt>
                <c:pt idx="2658">
                  <c:v> 19 </c:v>
                </c:pt>
                <c:pt idx="2659">
                  <c:v> 20 </c:v>
                </c:pt>
                <c:pt idx="2660">
                  <c:v> 21 </c:v>
                </c:pt>
                <c:pt idx="2661">
                  <c:v> 22 </c:v>
                </c:pt>
                <c:pt idx="2662">
                  <c:v> 23 </c:v>
                </c:pt>
                <c:pt idx="2663">
                  <c:v> 24 </c:v>
                </c:pt>
                <c:pt idx="2664">
                  <c:v>22 Apr 2014</c:v>
                </c:pt>
                <c:pt idx="2665">
                  <c:v> 2 </c:v>
                </c:pt>
                <c:pt idx="2666">
                  <c:v> 3 </c:v>
                </c:pt>
                <c:pt idx="2667">
                  <c:v> 4 </c:v>
                </c:pt>
                <c:pt idx="2668">
                  <c:v> 5 </c:v>
                </c:pt>
                <c:pt idx="2669">
                  <c:v> 6 </c:v>
                </c:pt>
                <c:pt idx="2670">
                  <c:v> 7 </c:v>
                </c:pt>
                <c:pt idx="2671">
                  <c:v> 8 </c:v>
                </c:pt>
                <c:pt idx="2672">
                  <c:v> 9 </c:v>
                </c:pt>
                <c:pt idx="2673">
                  <c:v> 10 </c:v>
                </c:pt>
                <c:pt idx="2674">
                  <c:v> 11 </c:v>
                </c:pt>
                <c:pt idx="2675">
                  <c:v> 12 </c:v>
                </c:pt>
                <c:pt idx="2676">
                  <c:v> 13 </c:v>
                </c:pt>
                <c:pt idx="2677">
                  <c:v> 14 </c:v>
                </c:pt>
                <c:pt idx="2678">
                  <c:v> 15 </c:v>
                </c:pt>
                <c:pt idx="2679">
                  <c:v> 16 </c:v>
                </c:pt>
                <c:pt idx="2680">
                  <c:v> 17 </c:v>
                </c:pt>
                <c:pt idx="2681">
                  <c:v> 18 </c:v>
                </c:pt>
                <c:pt idx="2682">
                  <c:v> 19 </c:v>
                </c:pt>
                <c:pt idx="2683">
                  <c:v> 20 </c:v>
                </c:pt>
                <c:pt idx="2684">
                  <c:v> 21 </c:v>
                </c:pt>
                <c:pt idx="2685">
                  <c:v> 22 </c:v>
                </c:pt>
                <c:pt idx="2686">
                  <c:v> 23 </c:v>
                </c:pt>
                <c:pt idx="2687">
                  <c:v> 24 </c:v>
                </c:pt>
                <c:pt idx="2688">
                  <c:v>23 Apr 2014</c:v>
                </c:pt>
                <c:pt idx="2689">
                  <c:v> 2 </c:v>
                </c:pt>
                <c:pt idx="2690">
                  <c:v> 3 </c:v>
                </c:pt>
                <c:pt idx="2691">
                  <c:v> 4 </c:v>
                </c:pt>
                <c:pt idx="2692">
                  <c:v> 5 </c:v>
                </c:pt>
                <c:pt idx="2693">
                  <c:v> 6 </c:v>
                </c:pt>
                <c:pt idx="2694">
                  <c:v> 7 </c:v>
                </c:pt>
                <c:pt idx="2695">
                  <c:v> 8 </c:v>
                </c:pt>
                <c:pt idx="2696">
                  <c:v> 9 </c:v>
                </c:pt>
                <c:pt idx="2697">
                  <c:v> 10 </c:v>
                </c:pt>
                <c:pt idx="2698">
                  <c:v> 11 </c:v>
                </c:pt>
                <c:pt idx="2699">
                  <c:v> 12 </c:v>
                </c:pt>
                <c:pt idx="2700">
                  <c:v> 13 </c:v>
                </c:pt>
                <c:pt idx="2701">
                  <c:v> 14 </c:v>
                </c:pt>
                <c:pt idx="2702">
                  <c:v> 15 </c:v>
                </c:pt>
                <c:pt idx="2703">
                  <c:v> 16 </c:v>
                </c:pt>
                <c:pt idx="2704">
                  <c:v> 17 </c:v>
                </c:pt>
                <c:pt idx="2705">
                  <c:v> 18 </c:v>
                </c:pt>
                <c:pt idx="2706">
                  <c:v> 19 </c:v>
                </c:pt>
                <c:pt idx="2707">
                  <c:v> 20 </c:v>
                </c:pt>
                <c:pt idx="2708">
                  <c:v> 21 </c:v>
                </c:pt>
                <c:pt idx="2709">
                  <c:v> 22 </c:v>
                </c:pt>
                <c:pt idx="2710">
                  <c:v> 23 </c:v>
                </c:pt>
                <c:pt idx="2711">
                  <c:v> 24 </c:v>
                </c:pt>
                <c:pt idx="2712">
                  <c:v>24 Apr 2014</c:v>
                </c:pt>
                <c:pt idx="2713">
                  <c:v> 2 </c:v>
                </c:pt>
                <c:pt idx="2714">
                  <c:v> 3 </c:v>
                </c:pt>
                <c:pt idx="2715">
                  <c:v> 4 </c:v>
                </c:pt>
                <c:pt idx="2716">
                  <c:v> 5 </c:v>
                </c:pt>
                <c:pt idx="2717">
                  <c:v> 6 </c:v>
                </c:pt>
                <c:pt idx="2718">
                  <c:v> 7 </c:v>
                </c:pt>
                <c:pt idx="2719">
                  <c:v> 8 </c:v>
                </c:pt>
                <c:pt idx="2720">
                  <c:v> 9 </c:v>
                </c:pt>
                <c:pt idx="2721">
                  <c:v> 10 </c:v>
                </c:pt>
                <c:pt idx="2722">
                  <c:v> 11 </c:v>
                </c:pt>
                <c:pt idx="2723">
                  <c:v> 12 </c:v>
                </c:pt>
                <c:pt idx="2724">
                  <c:v> 13 </c:v>
                </c:pt>
                <c:pt idx="2725">
                  <c:v> 14 </c:v>
                </c:pt>
                <c:pt idx="2726">
                  <c:v> 15 </c:v>
                </c:pt>
                <c:pt idx="2727">
                  <c:v> 16 </c:v>
                </c:pt>
                <c:pt idx="2728">
                  <c:v> 17 </c:v>
                </c:pt>
                <c:pt idx="2729">
                  <c:v> 18 </c:v>
                </c:pt>
                <c:pt idx="2730">
                  <c:v> 19 </c:v>
                </c:pt>
                <c:pt idx="2731">
                  <c:v> 20 </c:v>
                </c:pt>
                <c:pt idx="2732">
                  <c:v> 21 </c:v>
                </c:pt>
                <c:pt idx="2733">
                  <c:v> 22 </c:v>
                </c:pt>
                <c:pt idx="2734">
                  <c:v> 23 </c:v>
                </c:pt>
                <c:pt idx="2735">
                  <c:v> 24 </c:v>
                </c:pt>
                <c:pt idx="2736">
                  <c:v>25 Apr 2014</c:v>
                </c:pt>
                <c:pt idx="2737">
                  <c:v> 2 </c:v>
                </c:pt>
                <c:pt idx="2738">
                  <c:v> 3 </c:v>
                </c:pt>
                <c:pt idx="2739">
                  <c:v> 4 </c:v>
                </c:pt>
                <c:pt idx="2740">
                  <c:v> 5 </c:v>
                </c:pt>
                <c:pt idx="2741">
                  <c:v> 6 </c:v>
                </c:pt>
                <c:pt idx="2742">
                  <c:v> 7 </c:v>
                </c:pt>
                <c:pt idx="2743">
                  <c:v> 8 </c:v>
                </c:pt>
                <c:pt idx="2744">
                  <c:v> 9 </c:v>
                </c:pt>
                <c:pt idx="2745">
                  <c:v> 10 </c:v>
                </c:pt>
                <c:pt idx="2746">
                  <c:v> 11 </c:v>
                </c:pt>
                <c:pt idx="2747">
                  <c:v> 12 </c:v>
                </c:pt>
                <c:pt idx="2748">
                  <c:v> 13 </c:v>
                </c:pt>
                <c:pt idx="2749">
                  <c:v> 14 </c:v>
                </c:pt>
                <c:pt idx="2750">
                  <c:v> 15 </c:v>
                </c:pt>
                <c:pt idx="2751">
                  <c:v> 16 </c:v>
                </c:pt>
                <c:pt idx="2752">
                  <c:v> 17 </c:v>
                </c:pt>
                <c:pt idx="2753">
                  <c:v> 18 </c:v>
                </c:pt>
                <c:pt idx="2754">
                  <c:v> 19 </c:v>
                </c:pt>
                <c:pt idx="2755">
                  <c:v> 20 </c:v>
                </c:pt>
                <c:pt idx="2756">
                  <c:v> 21 </c:v>
                </c:pt>
                <c:pt idx="2757">
                  <c:v> 22 </c:v>
                </c:pt>
                <c:pt idx="2758">
                  <c:v> 23 </c:v>
                </c:pt>
                <c:pt idx="2759">
                  <c:v> 24 </c:v>
                </c:pt>
                <c:pt idx="2760">
                  <c:v>26 Apr 2014</c:v>
                </c:pt>
                <c:pt idx="2761">
                  <c:v> 2 </c:v>
                </c:pt>
                <c:pt idx="2762">
                  <c:v> 3 </c:v>
                </c:pt>
                <c:pt idx="2763">
                  <c:v> 4 </c:v>
                </c:pt>
                <c:pt idx="2764">
                  <c:v> 5 </c:v>
                </c:pt>
                <c:pt idx="2765">
                  <c:v> 6 </c:v>
                </c:pt>
                <c:pt idx="2766">
                  <c:v> 7 </c:v>
                </c:pt>
                <c:pt idx="2767">
                  <c:v> 8 </c:v>
                </c:pt>
                <c:pt idx="2768">
                  <c:v> 9 </c:v>
                </c:pt>
                <c:pt idx="2769">
                  <c:v> 10 </c:v>
                </c:pt>
                <c:pt idx="2770">
                  <c:v> 11 </c:v>
                </c:pt>
                <c:pt idx="2771">
                  <c:v> 12 </c:v>
                </c:pt>
                <c:pt idx="2772">
                  <c:v> 13 </c:v>
                </c:pt>
                <c:pt idx="2773">
                  <c:v> 14 </c:v>
                </c:pt>
                <c:pt idx="2774">
                  <c:v> 15 </c:v>
                </c:pt>
                <c:pt idx="2775">
                  <c:v> 16 </c:v>
                </c:pt>
                <c:pt idx="2776">
                  <c:v> 17 </c:v>
                </c:pt>
                <c:pt idx="2777">
                  <c:v> 18 </c:v>
                </c:pt>
                <c:pt idx="2778">
                  <c:v> 19 </c:v>
                </c:pt>
                <c:pt idx="2779">
                  <c:v> 20 </c:v>
                </c:pt>
                <c:pt idx="2780">
                  <c:v> 21 </c:v>
                </c:pt>
                <c:pt idx="2781">
                  <c:v> 22 </c:v>
                </c:pt>
                <c:pt idx="2782">
                  <c:v> 23 </c:v>
                </c:pt>
                <c:pt idx="2783">
                  <c:v> 24 </c:v>
                </c:pt>
                <c:pt idx="2784">
                  <c:v>27 Apr 2014</c:v>
                </c:pt>
                <c:pt idx="2785">
                  <c:v> 2 </c:v>
                </c:pt>
                <c:pt idx="2786">
                  <c:v> 3 </c:v>
                </c:pt>
                <c:pt idx="2787">
                  <c:v> 4 </c:v>
                </c:pt>
                <c:pt idx="2788">
                  <c:v> 5 </c:v>
                </c:pt>
                <c:pt idx="2789">
                  <c:v> 6 </c:v>
                </c:pt>
                <c:pt idx="2790">
                  <c:v> 7 </c:v>
                </c:pt>
                <c:pt idx="2791">
                  <c:v> 8 </c:v>
                </c:pt>
                <c:pt idx="2792">
                  <c:v> 9 </c:v>
                </c:pt>
                <c:pt idx="2793">
                  <c:v> 10 </c:v>
                </c:pt>
                <c:pt idx="2794">
                  <c:v> 11 </c:v>
                </c:pt>
                <c:pt idx="2795">
                  <c:v> 12 </c:v>
                </c:pt>
                <c:pt idx="2796">
                  <c:v> 13 </c:v>
                </c:pt>
                <c:pt idx="2797">
                  <c:v> 14 </c:v>
                </c:pt>
                <c:pt idx="2798">
                  <c:v> 15 </c:v>
                </c:pt>
                <c:pt idx="2799">
                  <c:v> 16 </c:v>
                </c:pt>
                <c:pt idx="2800">
                  <c:v> 17 </c:v>
                </c:pt>
                <c:pt idx="2801">
                  <c:v> 18 </c:v>
                </c:pt>
                <c:pt idx="2802">
                  <c:v> 19 </c:v>
                </c:pt>
                <c:pt idx="2803">
                  <c:v> 20 </c:v>
                </c:pt>
                <c:pt idx="2804">
                  <c:v> 21 </c:v>
                </c:pt>
                <c:pt idx="2805">
                  <c:v> 22 </c:v>
                </c:pt>
                <c:pt idx="2806">
                  <c:v> 23 </c:v>
                </c:pt>
                <c:pt idx="2807">
                  <c:v> 24 </c:v>
                </c:pt>
                <c:pt idx="2808">
                  <c:v>28 Apr 2014</c:v>
                </c:pt>
                <c:pt idx="2809">
                  <c:v> 2 </c:v>
                </c:pt>
                <c:pt idx="2810">
                  <c:v> 3 </c:v>
                </c:pt>
                <c:pt idx="2811">
                  <c:v> 4 </c:v>
                </c:pt>
                <c:pt idx="2812">
                  <c:v> 5 </c:v>
                </c:pt>
                <c:pt idx="2813">
                  <c:v> 6 </c:v>
                </c:pt>
                <c:pt idx="2814">
                  <c:v> 7 </c:v>
                </c:pt>
                <c:pt idx="2815">
                  <c:v> 8 </c:v>
                </c:pt>
                <c:pt idx="2816">
                  <c:v> 9 </c:v>
                </c:pt>
                <c:pt idx="2817">
                  <c:v> 10 </c:v>
                </c:pt>
                <c:pt idx="2818">
                  <c:v> 11 </c:v>
                </c:pt>
                <c:pt idx="2819">
                  <c:v> 12 </c:v>
                </c:pt>
                <c:pt idx="2820">
                  <c:v> 13 </c:v>
                </c:pt>
                <c:pt idx="2821">
                  <c:v> 14 </c:v>
                </c:pt>
                <c:pt idx="2822">
                  <c:v> 15 </c:v>
                </c:pt>
                <c:pt idx="2823">
                  <c:v> 16 </c:v>
                </c:pt>
                <c:pt idx="2824">
                  <c:v> 17 </c:v>
                </c:pt>
                <c:pt idx="2825">
                  <c:v> 18 </c:v>
                </c:pt>
                <c:pt idx="2826">
                  <c:v> 19 </c:v>
                </c:pt>
                <c:pt idx="2827">
                  <c:v> 20 </c:v>
                </c:pt>
                <c:pt idx="2828">
                  <c:v> 21 </c:v>
                </c:pt>
                <c:pt idx="2829">
                  <c:v> 22 </c:v>
                </c:pt>
                <c:pt idx="2830">
                  <c:v> 23 </c:v>
                </c:pt>
                <c:pt idx="2831">
                  <c:v> 24 </c:v>
                </c:pt>
                <c:pt idx="2832">
                  <c:v>29 Apr 2014</c:v>
                </c:pt>
                <c:pt idx="2833">
                  <c:v> 2 </c:v>
                </c:pt>
                <c:pt idx="2834">
                  <c:v> 3 </c:v>
                </c:pt>
                <c:pt idx="2835">
                  <c:v> 4 </c:v>
                </c:pt>
                <c:pt idx="2836">
                  <c:v> 5 </c:v>
                </c:pt>
                <c:pt idx="2837">
                  <c:v> 6 </c:v>
                </c:pt>
                <c:pt idx="2838">
                  <c:v> 7 </c:v>
                </c:pt>
                <c:pt idx="2839">
                  <c:v> 8 </c:v>
                </c:pt>
                <c:pt idx="2840">
                  <c:v> 9 </c:v>
                </c:pt>
                <c:pt idx="2841">
                  <c:v> 10 </c:v>
                </c:pt>
                <c:pt idx="2842">
                  <c:v> 11 </c:v>
                </c:pt>
                <c:pt idx="2843">
                  <c:v> 12 </c:v>
                </c:pt>
                <c:pt idx="2844">
                  <c:v> 13 </c:v>
                </c:pt>
                <c:pt idx="2845">
                  <c:v> 14 </c:v>
                </c:pt>
                <c:pt idx="2846">
                  <c:v> 15 </c:v>
                </c:pt>
                <c:pt idx="2847">
                  <c:v> 16 </c:v>
                </c:pt>
                <c:pt idx="2848">
                  <c:v> 17 </c:v>
                </c:pt>
                <c:pt idx="2849">
                  <c:v> 18 </c:v>
                </c:pt>
                <c:pt idx="2850">
                  <c:v> 19 </c:v>
                </c:pt>
                <c:pt idx="2851">
                  <c:v> 20 </c:v>
                </c:pt>
                <c:pt idx="2852">
                  <c:v> 21 </c:v>
                </c:pt>
                <c:pt idx="2853">
                  <c:v> 22 </c:v>
                </c:pt>
                <c:pt idx="2854">
                  <c:v> 23 </c:v>
                </c:pt>
                <c:pt idx="2855">
                  <c:v> 24 </c:v>
                </c:pt>
                <c:pt idx="2856">
                  <c:v>30 Apr 2014</c:v>
                </c:pt>
                <c:pt idx="2857">
                  <c:v> 2 </c:v>
                </c:pt>
                <c:pt idx="2858">
                  <c:v> 3 </c:v>
                </c:pt>
                <c:pt idx="2859">
                  <c:v> 4 </c:v>
                </c:pt>
                <c:pt idx="2860">
                  <c:v> 5 </c:v>
                </c:pt>
                <c:pt idx="2861">
                  <c:v> 6 </c:v>
                </c:pt>
                <c:pt idx="2862">
                  <c:v> 7 </c:v>
                </c:pt>
                <c:pt idx="2863">
                  <c:v> 8 </c:v>
                </c:pt>
                <c:pt idx="2864">
                  <c:v> 9 </c:v>
                </c:pt>
                <c:pt idx="2865">
                  <c:v> 10 </c:v>
                </c:pt>
                <c:pt idx="2866">
                  <c:v> 11 </c:v>
                </c:pt>
                <c:pt idx="2867">
                  <c:v> 12 </c:v>
                </c:pt>
                <c:pt idx="2868">
                  <c:v> 13 </c:v>
                </c:pt>
                <c:pt idx="2869">
                  <c:v> 14 </c:v>
                </c:pt>
                <c:pt idx="2870">
                  <c:v> 15 </c:v>
                </c:pt>
                <c:pt idx="2871">
                  <c:v> 16 </c:v>
                </c:pt>
                <c:pt idx="2872">
                  <c:v> 17 </c:v>
                </c:pt>
                <c:pt idx="2873">
                  <c:v> 18 </c:v>
                </c:pt>
                <c:pt idx="2874">
                  <c:v> 19 </c:v>
                </c:pt>
                <c:pt idx="2875">
                  <c:v> 20 </c:v>
                </c:pt>
                <c:pt idx="2876">
                  <c:v> 21 </c:v>
                </c:pt>
                <c:pt idx="2877">
                  <c:v> 22 </c:v>
                </c:pt>
                <c:pt idx="2878">
                  <c:v> 23 </c:v>
                </c:pt>
                <c:pt idx="2879">
                  <c:v> 24 </c:v>
                </c:pt>
                <c:pt idx="2880">
                  <c:v>01 May 2014</c:v>
                </c:pt>
                <c:pt idx="2881">
                  <c:v> 2 </c:v>
                </c:pt>
                <c:pt idx="2882">
                  <c:v> 3 </c:v>
                </c:pt>
                <c:pt idx="2883">
                  <c:v> 4 </c:v>
                </c:pt>
                <c:pt idx="2884">
                  <c:v> 5 </c:v>
                </c:pt>
                <c:pt idx="2885">
                  <c:v> 6 </c:v>
                </c:pt>
                <c:pt idx="2886">
                  <c:v> 7 </c:v>
                </c:pt>
                <c:pt idx="2887">
                  <c:v> 8 </c:v>
                </c:pt>
                <c:pt idx="2888">
                  <c:v> 9 </c:v>
                </c:pt>
                <c:pt idx="2889">
                  <c:v> 10 </c:v>
                </c:pt>
                <c:pt idx="2890">
                  <c:v> 11 </c:v>
                </c:pt>
                <c:pt idx="2891">
                  <c:v> 12 </c:v>
                </c:pt>
                <c:pt idx="2892">
                  <c:v> 13 </c:v>
                </c:pt>
                <c:pt idx="2893">
                  <c:v> 14 </c:v>
                </c:pt>
                <c:pt idx="2894">
                  <c:v> 15 </c:v>
                </c:pt>
                <c:pt idx="2895">
                  <c:v> 16 </c:v>
                </c:pt>
                <c:pt idx="2896">
                  <c:v> 17 </c:v>
                </c:pt>
                <c:pt idx="2897">
                  <c:v> 18 </c:v>
                </c:pt>
                <c:pt idx="2898">
                  <c:v> 19 </c:v>
                </c:pt>
                <c:pt idx="2899">
                  <c:v> 20 </c:v>
                </c:pt>
                <c:pt idx="2900">
                  <c:v> 21 </c:v>
                </c:pt>
                <c:pt idx="2901">
                  <c:v> 22 </c:v>
                </c:pt>
                <c:pt idx="2902">
                  <c:v> 23 </c:v>
                </c:pt>
                <c:pt idx="2903">
                  <c:v> 24 </c:v>
                </c:pt>
                <c:pt idx="2904">
                  <c:v>02 May 2014</c:v>
                </c:pt>
                <c:pt idx="2905">
                  <c:v> 2 </c:v>
                </c:pt>
                <c:pt idx="2906">
                  <c:v> 3 </c:v>
                </c:pt>
                <c:pt idx="2907">
                  <c:v> 4 </c:v>
                </c:pt>
                <c:pt idx="2908">
                  <c:v> 5 </c:v>
                </c:pt>
                <c:pt idx="2909">
                  <c:v> 6 </c:v>
                </c:pt>
                <c:pt idx="2910">
                  <c:v> 7 </c:v>
                </c:pt>
                <c:pt idx="2911">
                  <c:v> 8 </c:v>
                </c:pt>
                <c:pt idx="2912">
                  <c:v> 9 </c:v>
                </c:pt>
                <c:pt idx="2913">
                  <c:v> 10 </c:v>
                </c:pt>
                <c:pt idx="2914">
                  <c:v> 11 </c:v>
                </c:pt>
                <c:pt idx="2915">
                  <c:v> 12 </c:v>
                </c:pt>
                <c:pt idx="2916">
                  <c:v> 13 </c:v>
                </c:pt>
                <c:pt idx="2917">
                  <c:v> 14 </c:v>
                </c:pt>
                <c:pt idx="2918">
                  <c:v> 15 </c:v>
                </c:pt>
                <c:pt idx="2919">
                  <c:v> 16 </c:v>
                </c:pt>
                <c:pt idx="2920">
                  <c:v> 17 </c:v>
                </c:pt>
                <c:pt idx="2921">
                  <c:v> 18 </c:v>
                </c:pt>
                <c:pt idx="2922">
                  <c:v> 19 </c:v>
                </c:pt>
                <c:pt idx="2923">
                  <c:v> 20 </c:v>
                </c:pt>
                <c:pt idx="2924">
                  <c:v> 21 </c:v>
                </c:pt>
                <c:pt idx="2925">
                  <c:v> 22 </c:v>
                </c:pt>
                <c:pt idx="2926">
                  <c:v> 23 </c:v>
                </c:pt>
                <c:pt idx="2927">
                  <c:v> 24 </c:v>
                </c:pt>
                <c:pt idx="2928">
                  <c:v>03 May 2014</c:v>
                </c:pt>
                <c:pt idx="2929">
                  <c:v> 2 </c:v>
                </c:pt>
                <c:pt idx="2930">
                  <c:v> 3 </c:v>
                </c:pt>
                <c:pt idx="2931">
                  <c:v> 4 </c:v>
                </c:pt>
                <c:pt idx="2932">
                  <c:v> 5 </c:v>
                </c:pt>
                <c:pt idx="2933">
                  <c:v> 6 </c:v>
                </c:pt>
                <c:pt idx="2934">
                  <c:v> 7 </c:v>
                </c:pt>
                <c:pt idx="2935">
                  <c:v> 8 </c:v>
                </c:pt>
                <c:pt idx="2936">
                  <c:v> 9 </c:v>
                </c:pt>
                <c:pt idx="2937">
                  <c:v> 10 </c:v>
                </c:pt>
                <c:pt idx="2938">
                  <c:v> 11 </c:v>
                </c:pt>
                <c:pt idx="2939">
                  <c:v> 12 </c:v>
                </c:pt>
                <c:pt idx="2940">
                  <c:v> 13 </c:v>
                </c:pt>
                <c:pt idx="2941">
                  <c:v> 14 </c:v>
                </c:pt>
                <c:pt idx="2942">
                  <c:v> 15 </c:v>
                </c:pt>
                <c:pt idx="2943">
                  <c:v> 16 </c:v>
                </c:pt>
                <c:pt idx="2944">
                  <c:v> 17 </c:v>
                </c:pt>
                <c:pt idx="2945">
                  <c:v> 18 </c:v>
                </c:pt>
                <c:pt idx="2946">
                  <c:v> 19 </c:v>
                </c:pt>
                <c:pt idx="2947">
                  <c:v> 20 </c:v>
                </c:pt>
                <c:pt idx="2948">
                  <c:v> 21 </c:v>
                </c:pt>
                <c:pt idx="2949">
                  <c:v> 22 </c:v>
                </c:pt>
                <c:pt idx="2950">
                  <c:v> 23 </c:v>
                </c:pt>
                <c:pt idx="2951">
                  <c:v> 24 </c:v>
                </c:pt>
                <c:pt idx="2952">
                  <c:v>04 May 2014</c:v>
                </c:pt>
                <c:pt idx="2953">
                  <c:v> 2 </c:v>
                </c:pt>
                <c:pt idx="2954">
                  <c:v> 3 </c:v>
                </c:pt>
                <c:pt idx="2955">
                  <c:v> 4 </c:v>
                </c:pt>
                <c:pt idx="2956">
                  <c:v> 5 </c:v>
                </c:pt>
                <c:pt idx="2957">
                  <c:v> 6 </c:v>
                </c:pt>
                <c:pt idx="2958">
                  <c:v> 7 </c:v>
                </c:pt>
                <c:pt idx="2959">
                  <c:v> 8 </c:v>
                </c:pt>
                <c:pt idx="2960">
                  <c:v> 9 </c:v>
                </c:pt>
                <c:pt idx="2961">
                  <c:v> 10 </c:v>
                </c:pt>
                <c:pt idx="2962">
                  <c:v> 11 </c:v>
                </c:pt>
                <c:pt idx="2963">
                  <c:v> 12 </c:v>
                </c:pt>
                <c:pt idx="2964">
                  <c:v> 13 </c:v>
                </c:pt>
                <c:pt idx="2965">
                  <c:v> 14 </c:v>
                </c:pt>
                <c:pt idx="2966">
                  <c:v> 15 </c:v>
                </c:pt>
                <c:pt idx="2967">
                  <c:v> 16 </c:v>
                </c:pt>
                <c:pt idx="2968">
                  <c:v> 17 </c:v>
                </c:pt>
                <c:pt idx="2969">
                  <c:v> 18 </c:v>
                </c:pt>
                <c:pt idx="2970">
                  <c:v> 19 </c:v>
                </c:pt>
                <c:pt idx="2971">
                  <c:v> 20 </c:v>
                </c:pt>
                <c:pt idx="2972">
                  <c:v> 21 </c:v>
                </c:pt>
                <c:pt idx="2973">
                  <c:v> 22 </c:v>
                </c:pt>
                <c:pt idx="2974">
                  <c:v> 23 </c:v>
                </c:pt>
                <c:pt idx="2975">
                  <c:v> 24 </c:v>
                </c:pt>
                <c:pt idx="2976">
                  <c:v>05 May 2014</c:v>
                </c:pt>
                <c:pt idx="2977">
                  <c:v> 2 </c:v>
                </c:pt>
                <c:pt idx="2978">
                  <c:v> 3 </c:v>
                </c:pt>
                <c:pt idx="2979">
                  <c:v> 4 </c:v>
                </c:pt>
                <c:pt idx="2980">
                  <c:v> 5 </c:v>
                </c:pt>
                <c:pt idx="2981">
                  <c:v> 6 </c:v>
                </c:pt>
                <c:pt idx="2982">
                  <c:v> 7 </c:v>
                </c:pt>
                <c:pt idx="2983">
                  <c:v> 8 </c:v>
                </c:pt>
                <c:pt idx="2984">
                  <c:v> 9 </c:v>
                </c:pt>
                <c:pt idx="2985">
                  <c:v> 10 </c:v>
                </c:pt>
                <c:pt idx="2986">
                  <c:v> 11 </c:v>
                </c:pt>
                <c:pt idx="2987">
                  <c:v> 12 </c:v>
                </c:pt>
                <c:pt idx="2988">
                  <c:v> 13 </c:v>
                </c:pt>
                <c:pt idx="2989">
                  <c:v> 14 </c:v>
                </c:pt>
                <c:pt idx="2990">
                  <c:v> 15 </c:v>
                </c:pt>
                <c:pt idx="2991">
                  <c:v> 16 </c:v>
                </c:pt>
                <c:pt idx="2992">
                  <c:v> 17 </c:v>
                </c:pt>
                <c:pt idx="2993">
                  <c:v> 18 </c:v>
                </c:pt>
                <c:pt idx="2994">
                  <c:v> 19 </c:v>
                </c:pt>
                <c:pt idx="2995">
                  <c:v> 20 </c:v>
                </c:pt>
                <c:pt idx="2996">
                  <c:v> 21 </c:v>
                </c:pt>
                <c:pt idx="2997">
                  <c:v> 22 </c:v>
                </c:pt>
                <c:pt idx="2998">
                  <c:v> 23 </c:v>
                </c:pt>
                <c:pt idx="2999">
                  <c:v> 24 </c:v>
                </c:pt>
                <c:pt idx="3000">
                  <c:v>06 May 2014</c:v>
                </c:pt>
                <c:pt idx="3001">
                  <c:v> 2 </c:v>
                </c:pt>
                <c:pt idx="3002">
                  <c:v> 3 </c:v>
                </c:pt>
                <c:pt idx="3003">
                  <c:v> 4 </c:v>
                </c:pt>
                <c:pt idx="3004">
                  <c:v> 5 </c:v>
                </c:pt>
                <c:pt idx="3005">
                  <c:v> 6 </c:v>
                </c:pt>
                <c:pt idx="3006">
                  <c:v> 7 </c:v>
                </c:pt>
                <c:pt idx="3007">
                  <c:v> 8 </c:v>
                </c:pt>
                <c:pt idx="3008">
                  <c:v> 9 </c:v>
                </c:pt>
                <c:pt idx="3009">
                  <c:v> 10 </c:v>
                </c:pt>
                <c:pt idx="3010">
                  <c:v> 11 </c:v>
                </c:pt>
                <c:pt idx="3011">
                  <c:v> 12 </c:v>
                </c:pt>
                <c:pt idx="3012">
                  <c:v> 13 </c:v>
                </c:pt>
                <c:pt idx="3013">
                  <c:v> 14 </c:v>
                </c:pt>
                <c:pt idx="3014">
                  <c:v> 15 </c:v>
                </c:pt>
                <c:pt idx="3015">
                  <c:v> 16 </c:v>
                </c:pt>
                <c:pt idx="3016">
                  <c:v> 17 </c:v>
                </c:pt>
                <c:pt idx="3017">
                  <c:v> 18 </c:v>
                </c:pt>
                <c:pt idx="3018">
                  <c:v> 19 </c:v>
                </c:pt>
                <c:pt idx="3019">
                  <c:v> 20 </c:v>
                </c:pt>
                <c:pt idx="3020">
                  <c:v> 21 </c:v>
                </c:pt>
                <c:pt idx="3021">
                  <c:v> 22 </c:v>
                </c:pt>
                <c:pt idx="3022">
                  <c:v> 23 </c:v>
                </c:pt>
                <c:pt idx="3023">
                  <c:v> 24 </c:v>
                </c:pt>
                <c:pt idx="3024">
                  <c:v>07 May 2014</c:v>
                </c:pt>
                <c:pt idx="3025">
                  <c:v> 2 </c:v>
                </c:pt>
                <c:pt idx="3026">
                  <c:v> 3 </c:v>
                </c:pt>
                <c:pt idx="3027">
                  <c:v> 4 </c:v>
                </c:pt>
                <c:pt idx="3028">
                  <c:v> 5 </c:v>
                </c:pt>
                <c:pt idx="3029">
                  <c:v> 6 </c:v>
                </c:pt>
                <c:pt idx="3030">
                  <c:v> 7 </c:v>
                </c:pt>
                <c:pt idx="3031">
                  <c:v> 8 </c:v>
                </c:pt>
                <c:pt idx="3032">
                  <c:v> 9 </c:v>
                </c:pt>
                <c:pt idx="3033">
                  <c:v> 10 </c:v>
                </c:pt>
                <c:pt idx="3034">
                  <c:v> 11 </c:v>
                </c:pt>
                <c:pt idx="3035">
                  <c:v> 12 </c:v>
                </c:pt>
                <c:pt idx="3036">
                  <c:v> 13 </c:v>
                </c:pt>
                <c:pt idx="3037">
                  <c:v> 14 </c:v>
                </c:pt>
                <c:pt idx="3038">
                  <c:v> 15 </c:v>
                </c:pt>
                <c:pt idx="3039">
                  <c:v> 16 </c:v>
                </c:pt>
                <c:pt idx="3040">
                  <c:v> 17 </c:v>
                </c:pt>
                <c:pt idx="3041">
                  <c:v> 18 </c:v>
                </c:pt>
                <c:pt idx="3042">
                  <c:v> 19 </c:v>
                </c:pt>
                <c:pt idx="3043">
                  <c:v> 20 </c:v>
                </c:pt>
                <c:pt idx="3044">
                  <c:v> 21 </c:v>
                </c:pt>
                <c:pt idx="3045">
                  <c:v> 22 </c:v>
                </c:pt>
                <c:pt idx="3046">
                  <c:v> 23 </c:v>
                </c:pt>
                <c:pt idx="3047">
                  <c:v> 24 </c:v>
                </c:pt>
                <c:pt idx="3048">
                  <c:v>08 May 2014</c:v>
                </c:pt>
                <c:pt idx="3049">
                  <c:v> 2 </c:v>
                </c:pt>
                <c:pt idx="3050">
                  <c:v> 3 </c:v>
                </c:pt>
                <c:pt idx="3051">
                  <c:v> 4 </c:v>
                </c:pt>
                <c:pt idx="3052">
                  <c:v> 5 </c:v>
                </c:pt>
                <c:pt idx="3053">
                  <c:v> 6 </c:v>
                </c:pt>
                <c:pt idx="3054">
                  <c:v> 7 </c:v>
                </c:pt>
                <c:pt idx="3055">
                  <c:v> 8 </c:v>
                </c:pt>
                <c:pt idx="3056">
                  <c:v> 9 </c:v>
                </c:pt>
                <c:pt idx="3057">
                  <c:v> 10 </c:v>
                </c:pt>
                <c:pt idx="3058">
                  <c:v> 11 </c:v>
                </c:pt>
                <c:pt idx="3059">
                  <c:v> 12 </c:v>
                </c:pt>
                <c:pt idx="3060">
                  <c:v> 13 </c:v>
                </c:pt>
                <c:pt idx="3061">
                  <c:v> 14 </c:v>
                </c:pt>
                <c:pt idx="3062">
                  <c:v> 15 </c:v>
                </c:pt>
                <c:pt idx="3063">
                  <c:v> 16 </c:v>
                </c:pt>
                <c:pt idx="3064">
                  <c:v> 17 </c:v>
                </c:pt>
                <c:pt idx="3065">
                  <c:v> 18 </c:v>
                </c:pt>
                <c:pt idx="3066">
                  <c:v> 19 </c:v>
                </c:pt>
                <c:pt idx="3067">
                  <c:v> 20 </c:v>
                </c:pt>
                <c:pt idx="3068">
                  <c:v> 21 </c:v>
                </c:pt>
                <c:pt idx="3069">
                  <c:v> 22 </c:v>
                </c:pt>
                <c:pt idx="3070">
                  <c:v> 23 </c:v>
                </c:pt>
                <c:pt idx="3071">
                  <c:v> 24 </c:v>
                </c:pt>
                <c:pt idx="3072">
                  <c:v>09 May 2014</c:v>
                </c:pt>
                <c:pt idx="3073">
                  <c:v> 2 </c:v>
                </c:pt>
                <c:pt idx="3074">
                  <c:v> 3 </c:v>
                </c:pt>
                <c:pt idx="3075">
                  <c:v> 4 </c:v>
                </c:pt>
                <c:pt idx="3076">
                  <c:v> 5 </c:v>
                </c:pt>
                <c:pt idx="3077">
                  <c:v> 6 </c:v>
                </c:pt>
                <c:pt idx="3078">
                  <c:v> 7 </c:v>
                </c:pt>
                <c:pt idx="3079">
                  <c:v> 8 </c:v>
                </c:pt>
                <c:pt idx="3080">
                  <c:v> 9 </c:v>
                </c:pt>
                <c:pt idx="3081">
                  <c:v> 10 </c:v>
                </c:pt>
                <c:pt idx="3082">
                  <c:v> 11 </c:v>
                </c:pt>
                <c:pt idx="3083">
                  <c:v> 12 </c:v>
                </c:pt>
                <c:pt idx="3084">
                  <c:v> 13 </c:v>
                </c:pt>
                <c:pt idx="3085">
                  <c:v> 14 </c:v>
                </c:pt>
                <c:pt idx="3086">
                  <c:v> 15 </c:v>
                </c:pt>
                <c:pt idx="3087">
                  <c:v> 16 </c:v>
                </c:pt>
                <c:pt idx="3088">
                  <c:v> 17 </c:v>
                </c:pt>
                <c:pt idx="3089">
                  <c:v> 18 </c:v>
                </c:pt>
                <c:pt idx="3090">
                  <c:v> 19 </c:v>
                </c:pt>
                <c:pt idx="3091">
                  <c:v> 20 </c:v>
                </c:pt>
                <c:pt idx="3092">
                  <c:v> 21 </c:v>
                </c:pt>
                <c:pt idx="3093">
                  <c:v> 22 </c:v>
                </c:pt>
                <c:pt idx="3094">
                  <c:v> 23 </c:v>
                </c:pt>
                <c:pt idx="3095">
                  <c:v> 24 </c:v>
                </c:pt>
                <c:pt idx="3096">
                  <c:v>10 May 2014</c:v>
                </c:pt>
                <c:pt idx="3097">
                  <c:v> 2 </c:v>
                </c:pt>
                <c:pt idx="3098">
                  <c:v> 3 </c:v>
                </c:pt>
                <c:pt idx="3099">
                  <c:v> 4 </c:v>
                </c:pt>
                <c:pt idx="3100">
                  <c:v> 5 </c:v>
                </c:pt>
                <c:pt idx="3101">
                  <c:v> 6 </c:v>
                </c:pt>
                <c:pt idx="3102">
                  <c:v> 7 </c:v>
                </c:pt>
                <c:pt idx="3103">
                  <c:v> 8 </c:v>
                </c:pt>
                <c:pt idx="3104">
                  <c:v> 9 </c:v>
                </c:pt>
                <c:pt idx="3105">
                  <c:v> 10 </c:v>
                </c:pt>
                <c:pt idx="3106">
                  <c:v> 11 </c:v>
                </c:pt>
                <c:pt idx="3107">
                  <c:v> 12 </c:v>
                </c:pt>
                <c:pt idx="3108">
                  <c:v> 13 </c:v>
                </c:pt>
                <c:pt idx="3109">
                  <c:v> 14 </c:v>
                </c:pt>
                <c:pt idx="3110">
                  <c:v> 15 </c:v>
                </c:pt>
                <c:pt idx="3111">
                  <c:v> 16 </c:v>
                </c:pt>
                <c:pt idx="3112">
                  <c:v> 17 </c:v>
                </c:pt>
                <c:pt idx="3113">
                  <c:v> 18 </c:v>
                </c:pt>
                <c:pt idx="3114">
                  <c:v> 19 </c:v>
                </c:pt>
                <c:pt idx="3115">
                  <c:v> 20 </c:v>
                </c:pt>
                <c:pt idx="3116">
                  <c:v> 21 </c:v>
                </c:pt>
                <c:pt idx="3117">
                  <c:v> 22 </c:v>
                </c:pt>
                <c:pt idx="3118">
                  <c:v> 23 </c:v>
                </c:pt>
                <c:pt idx="3119">
                  <c:v> 24 </c:v>
                </c:pt>
                <c:pt idx="3120">
                  <c:v>11 May 2014</c:v>
                </c:pt>
                <c:pt idx="3121">
                  <c:v> 2 </c:v>
                </c:pt>
                <c:pt idx="3122">
                  <c:v> 3 </c:v>
                </c:pt>
                <c:pt idx="3123">
                  <c:v> 4 </c:v>
                </c:pt>
                <c:pt idx="3124">
                  <c:v> 5 </c:v>
                </c:pt>
                <c:pt idx="3125">
                  <c:v> 6 </c:v>
                </c:pt>
                <c:pt idx="3126">
                  <c:v> 7 </c:v>
                </c:pt>
                <c:pt idx="3127">
                  <c:v> 8 </c:v>
                </c:pt>
                <c:pt idx="3128">
                  <c:v> 9 </c:v>
                </c:pt>
                <c:pt idx="3129">
                  <c:v> 10 </c:v>
                </c:pt>
                <c:pt idx="3130">
                  <c:v> 11 </c:v>
                </c:pt>
                <c:pt idx="3131">
                  <c:v> 12 </c:v>
                </c:pt>
                <c:pt idx="3132">
                  <c:v> 13 </c:v>
                </c:pt>
                <c:pt idx="3133">
                  <c:v> 14 </c:v>
                </c:pt>
                <c:pt idx="3134">
                  <c:v> 15 </c:v>
                </c:pt>
                <c:pt idx="3135">
                  <c:v> 16 </c:v>
                </c:pt>
                <c:pt idx="3136">
                  <c:v> 17 </c:v>
                </c:pt>
                <c:pt idx="3137">
                  <c:v> 18 </c:v>
                </c:pt>
                <c:pt idx="3138">
                  <c:v> 19 </c:v>
                </c:pt>
                <c:pt idx="3139">
                  <c:v> 20 </c:v>
                </c:pt>
                <c:pt idx="3140">
                  <c:v> 21 </c:v>
                </c:pt>
                <c:pt idx="3141">
                  <c:v> 22 </c:v>
                </c:pt>
                <c:pt idx="3142">
                  <c:v> 23 </c:v>
                </c:pt>
                <c:pt idx="3143">
                  <c:v> 24 </c:v>
                </c:pt>
                <c:pt idx="3144">
                  <c:v>12 May 2014</c:v>
                </c:pt>
                <c:pt idx="3145">
                  <c:v> 2 </c:v>
                </c:pt>
                <c:pt idx="3146">
                  <c:v> 3 </c:v>
                </c:pt>
                <c:pt idx="3147">
                  <c:v> 4 </c:v>
                </c:pt>
                <c:pt idx="3148">
                  <c:v> 5 </c:v>
                </c:pt>
                <c:pt idx="3149">
                  <c:v> 6 </c:v>
                </c:pt>
                <c:pt idx="3150">
                  <c:v> 7 </c:v>
                </c:pt>
                <c:pt idx="3151">
                  <c:v> 8 </c:v>
                </c:pt>
                <c:pt idx="3152">
                  <c:v> 9 </c:v>
                </c:pt>
                <c:pt idx="3153">
                  <c:v> 10 </c:v>
                </c:pt>
                <c:pt idx="3154">
                  <c:v> 11 </c:v>
                </c:pt>
                <c:pt idx="3155">
                  <c:v> 12 </c:v>
                </c:pt>
                <c:pt idx="3156">
                  <c:v> 13 </c:v>
                </c:pt>
                <c:pt idx="3157">
                  <c:v> 14 </c:v>
                </c:pt>
                <c:pt idx="3158">
                  <c:v> 15 </c:v>
                </c:pt>
                <c:pt idx="3159">
                  <c:v> 16 </c:v>
                </c:pt>
                <c:pt idx="3160">
                  <c:v> 17 </c:v>
                </c:pt>
                <c:pt idx="3161">
                  <c:v> 18 </c:v>
                </c:pt>
                <c:pt idx="3162">
                  <c:v> 19 </c:v>
                </c:pt>
                <c:pt idx="3163">
                  <c:v> 20 </c:v>
                </c:pt>
                <c:pt idx="3164">
                  <c:v> 21 </c:v>
                </c:pt>
                <c:pt idx="3165">
                  <c:v> 22 </c:v>
                </c:pt>
                <c:pt idx="3166">
                  <c:v> 23 </c:v>
                </c:pt>
                <c:pt idx="3167">
                  <c:v> 24 </c:v>
                </c:pt>
                <c:pt idx="3168">
                  <c:v>13 May 2014</c:v>
                </c:pt>
                <c:pt idx="3169">
                  <c:v> 2 </c:v>
                </c:pt>
                <c:pt idx="3170">
                  <c:v> 3 </c:v>
                </c:pt>
                <c:pt idx="3171">
                  <c:v> 4 </c:v>
                </c:pt>
                <c:pt idx="3172">
                  <c:v> 5 </c:v>
                </c:pt>
                <c:pt idx="3173">
                  <c:v> 6 </c:v>
                </c:pt>
                <c:pt idx="3174">
                  <c:v> 7 </c:v>
                </c:pt>
                <c:pt idx="3175">
                  <c:v> 8 </c:v>
                </c:pt>
                <c:pt idx="3176">
                  <c:v> 9 </c:v>
                </c:pt>
                <c:pt idx="3177">
                  <c:v> 10 </c:v>
                </c:pt>
                <c:pt idx="3178">
                  <c:v> 11 </c:v>
                </c:pt>
                <c:pt idx="3179">
                  <c:v> 12 </c:v>
                </c:pt>
                <c:pt idx="3180">
                  <c:v> 13 </c:v>
                </c:pt>
                <c:pt idx="3181">
                  <c:v> 14 </c:v>
                </c:pt>
                <c:pt idx="3182">
                  <c:v> 15 </c:v>
                </c:pt>
                <c:pt idx="3183">
                  <c:v> 16 </c:v>
                </c:pt>
                <c:pt idx="3184">
                  <c:v> 17 </c:v>
                </c:pt>
                <c:pt idx="3185">
                  <c:v> 18 </c:v>
                </c:pt>
                <c:pt idx="3186">
                  <c:v> 19 </c:v>
                </c:pt>
                <c:pt idx="3187">
                  <c:v> 20 </c:v>
                </c:pt>
                <c:pt idx="3188">
                  <c:v> 21 </c:v>
                </c:pt>
                <c:pt idx="3189">
                  <c:v> 22 </c:v>
                </c:pt>
                <c:pt idx="3190">
                  <c:v> 23 </c:v>
                </c:pt>
                <c:pt idx="3191">
                  <c:v> 24 </c:v>
                </c:pt>
                <c:pt idx="3192">
                  <c:v>14 May 2014</c:v>
                </c:pt>
                <c:pt idx="3193">
                  <c:v> 2 </c:v>
                </c:pt>
                <c:pt idx="3194">
                  <c:v> 3 </c:v>
                </c:pt>
                <c:pt idx="3195">
                  <c:v> 4 </c:v>
                </c:pt>
                <c:pt idx="3196">
                  <c:v> 5 </c:v>
                </c:pt>
                <c:pt idx="3197">
                  <c:v> 6 </c:v>
                </c:pt>
                <c:pt idx="3198">
                  <c:v> 7 </c:v>
                </c:pt>
                <c:pt idx="3199">
                  <c:v> 8 </c:v>
                </c:pt>
                <c:pt idx="3200">
                  <c:v> 9 </c:v>
                </c:pt>
                <c:pt idx="3201">
                  <c:v> 10 </c:v>
                </c:pt>
                <c:pt idx="3202">
                  <c:v> 11 </c:v>
                </c:pt>
                <c:pt idx="3203">
                  <c:v> 12 </c:v>
                </c:pt>
                <c:pt idx="3204">
                  <c:v> 13 </c:v>
                </c:pt>
                <c:pt idx="3205">
                  <c:v> 14 </c:v>
                </c:pt>
                <c:pt idx="3206">
                  <c:v> 15 </c:v>
                </c:pt>
                <c:pt idx="3207">
                  <c:v> 16 </c:v>
                </c:pt>
                <c:pt idx="3208">
                  <c:v> 17 </c:v>
                </c:pt>
                <c:pt idx="3209">
                  <c:v> 18 </c:v>
                </c:pt>
                <c:pt idx="3210">
                  <c:v> 19 </c:v>
                </c:pt>
                <c:pt idx="3211">
                  <c:v> 20 </c:v>
                </c:pt>
                <c:pt idx="3212">
                  <c:v> 21 </c:v>
                </c:pt>
                <c:pt idx="3213">
                  <c:v> 22 </c:v>
                </c:pt>
                <c:pt idx="3214">
                  <c:v> 23 </c:v>
                </c:pt>
                <c:pt idx="3215">
                  <c:v> 24 </c:v>
                </c:pt>
                <c:pt idx="3216">
                  <c:v>15 May 2014</c:v>
                </c:pt>
                <c:pt idx="3217">
                  <c:v> 2 </c:v>
                </c:pt>
                <c:pt idx="3218">
                  <c:v> 3 </c:v>
                </c:pt>
                <c:pt idx="3219">
                  <c:v> 4 </c:v>
                </c:pt>
                <c:pt idx="3220">
                  <c:v> 5 </c:v>
                </c:pt>
                <c:pt idx="3221">
                  <c:v> 6 </c:v>
                </c:pt>
                <c:pt idx="3222">
                  <c:v> 7 </c:v>
                </c:pt>
                <c:pt idx="3223">
                  <c:v> 8 </c:v>
                </c:pt>
                <c:pt idx="3224">
                  <c:v> 9 </c:v>
                </c:pt>
                <c:pt idx="3225">
                  <c:v> 10 </c:v>
                </c:pt>
                <c:pt idx="3226">
                  <c:v> 11 </c:v>
                </c:pt>
                <c:pt idx="3227">
                  <c:v> 12 </c:v>
                </c:pt>
                <c:pt idx="3228">
                  <c:v> 13 </c:v>
                </c:pt>
                <c:pt idx="3229">
                  <c:v> 14 </c:v>
                </c:pt>
                <c:pt idx="3230">
                  <c:v> 15 </c:v>
                </c:pt>
                <c:pt idx="3231">
                  <c:v> 16 </c:v>
                </c:pt>
                <c:pt idx="3232">
                  <c:v> 17 </c:v>
                </c:pt>
                <c:pt idx="3233">
                  <c:v> 18 </c:v>
                </c:pt>
                <c:pt idx="3234">
                  <c:v> 19 </c:v>
                </c:pt>
                <c:pt idx="3235">
                  <c:v> 20 </c:v>
                </c:pt>
                <c:pt idx="3236">
                  <c:v> 21 </c:v>
                </c:pt>
                <c:pt idx="3237">
                  <c:v> 22 </c:v>
                </c:pt>
                <c:pt idx="3238">
                  <c:v> 23 </c:v>
                </c:pt>
                <c:pt idx="3239">
                  <c:v> 24 </c:v>
                </c:pt>
                <c:pt idx="3240">
                  <c:v>16 May 2014</c:v>
                </c:pt>
                <c:pt idx="3241">
                  <c:v> 2 </c:v>
                </c:pt>
                <c:pt idx="3242">
                  <c:v> 3 </c:v>
                </c:pt>
                <c:pt idx="3243">
                  <c:v> 4 </c:v>
                </c:pt>
                <c:pt idx="3244">
                  <c:v> 5 </c:v>
                </c:pt>
                <c:pt idx="3245">
                  <c:v> 6 </c:v>
                </c:pt>
                <c:pt idx="3246">
                  <c:v> 7 </c:v>
                </c:pt>
                <c:pt idx="3247">
                  <c:v> 8 </c:v>
                </c:pt>
                <c:pt idx="3248">
                  <c:v> 9 </c:v>
                </c:pt>
                <c:pt idx="3249">
                  <c:v> 10 </c:v>
                </c:pt>
                <c:pt idx="3250">
                  <c:v> 11 </c:v>
                </c:pt>
                <c:pt idx="3251">
                  <c:v> 12 </c:v>
                </c:pt>
                <c:pt idx="3252">
                  <c:v> 13 </c:v>
                </c:pt>
                <c:pt idx="3253">
                  <c:v> 14 </c:v>
                </c:pt>
                <c:pt idx="3254">
                  <c:v> 15 </c:v>
                </c:pt>
                <c:pt idx="3255">
                  <c:v> 16 </c:v>
                </c:pt>
                <c:pt idx="3256">
                  <c:v> 17 </c:v>
                </c:pt>
                <c:pt idx="3257">
                  <c:v> 18 </c:v>
                </c:pt>
                <c:pt idx="3258">
                  <c:v> 19 </c:v>
                </c:pt>
                <c:pt idx="3259">
                  <c:v> 20 </c:v>
                </c:pt>
                <c:pt idx="3260">
                  <c:v> 21 </c:v>
                </c:pt>
                <c:pt idx="3261">
                  <c:v> 22 </c:v>
                </c:pt>
                <c:pt idx="3262">
                  <c:v> 23 </c:v>
                </c:pt>
                <c:pt idx="3263">
                  <c:v> 24 </c:v>
                </c:pt>
                <c:pt idx="3264">
                  <c:v>17 May 2014</c:v>
                </c:pt>
                <c:pt idx="3265">
                  <c:v> 2 </c:v>
                </c:pt>
                <c:pt idx="3266">
                  <c:v> 3 </c:v>
                </c:pt>
                <c:pt idx="3267">
                  <c:v> 4 </c:v>
                </c:pt>
                <c:pt idx="3268">
                  <c:v> 5 </c:v>
                </c:pt>
                <c:pt idx="3269">
                  <c:v> 6 </c:v>
                </c:pt>
                <c:pt idx="3270">
                  <c:v> 7 </c:v>
                </c:pt>
                <c:pt idx="3271">
                  <c:v> 8 </c:v>
                </c:pt>
                <c:pt idx="3272">
                  <c:v> 9 </c:v>
                </c:pt>
                <c:pt idx="3273">
                  <c:v> 10 </c:v>
                </c:pt>
                <c:pt idx="3274">
                  <c:v> 11 </c:v>
                </c:pt>
                <c:pt idx="3275">
                  <c:v> 12 </c:v>
                </c:pt>
                <c:pt idx="3276">
                  <c:v> 13 </c:v>
                </c:pt>
                <c:pt idx="3277">
                  <c:v> 14 </c:v>
                </c:pt>
                <c:pt idx="3278">
                  <c:v> 15 </c:v>
                </c:pt>
                <c:pt idx="3279">
                  <c:v> 16 </c:v>
                </c:pt>
                <c:pt idx="3280">
                  <c:v> 17 </c:v>
                </c:pt>
                <c:pt idx="3281">
                  <c:v> 18 </c:v>
                </c:pt>
                <c:pt idx="3282">
                  <c:v> 19 </c:v>
                </c:pt>
                <c:pt idx="3283">
                  <c:v> 20 </c:v>
                </c:pt>
                <c:pt idx="3284">
                  <c:v> 21 </c:v>
                </c:pt>
                <c:pt idx="3285">
                  <c:v> 22 </c:v>
                </c:pt>
                <c:pt idx="3286">
                  <c:v> 23 </c:v>
                </c:pt>
                <c:pt idx="3287">
                  <c:v> 24 </c:v>
                </c:pt>
                <c:pt idx="3288">
                  <c:v>18 May 2014</c:v>
                </c:pt>
                <c:pt idx="3289">
                  <c:v> 2 </c:v>
                </c:pt>
                <c:pt idx="3290">
                  <c:v> 3 </c:v>
                </c:pt>
                <c:pt idx="3291">
                  <c:v> 4 </c:v>
                </c:pt>
                <c:pt idx="3292">
                  <c:v> 5 </c:v>
                </c:pt>
                <c:pt idx="3293">
                  <c:v> 6 </c:v>
                </c:pt>
                <c:pt idx="3294">
                  <c:v> 7 </c:v>
                </c:pt>
                <c:pt idx="3295">
                  <c:v> 8 </c:v>
                </c:pt>
                <c:pt idx="3296">
                  <c:v> 9 </c:v>
                </c:pt>
                <c:pt idx="3297">
                  <c:v> 10 </c:v>
                </c:pt>
                <c:pt idx="3298">
                  <c:v> 11 </c:v>
                </c:pt>
                <c:pt idx="3299">
                  <c:v> 12 </c:v>
                </c:pt>
                <c:pt idx="3300">
                  <c:v> 13 </c:v>
                </c:pt>
                <c:pt idx="3301">
                  <c:v> 14 </c:v>
                </c:pt>
                <c:pt idx="3302">
                  <c:v> 15 </c:v>
                </c:pt>
                <c:pt idx="3303">
                  <c:v> 16 </c:v>
                </c:pt>
                <c:pt idx="3304">
                  <c:v> 17 </c:v>
                </c:pt>
                <c:pt idx="3305">
                  <c:v> 18 </c:v>
                </c:pt>
                <c:pt idx="3306">
                  <c:v> 19 </c:v>
                </c:pt>
                <c:pt idx="3307">
                  <c:v> 20 </c:v>
                </c:pt>
                <c:pt idx="3308">
                  <c:v> 21 </c:v>
                </c:pt>
                <c:pt idx="3309">
                  <c:v> 22 </c:v>
                </c:pt>
                <c:pt idx="3310">
                  <c:v> 23 </c:v>
                </c:pt>
                <c:pt idx="3311">
                  <c:v> 24 </c:v>
                </c:pt>
                <c:pt idx="3312">
                  <c:v>19 May 2014</c:v>
                </c:pt>
                <c:pt idx="3313">
                  <c:v> 2 </c:v>
                </c:pt>
                <c:pt idx="3314">
                  <c:v> 3 </c:v>
                </c:pt>
                <c:pt idx="3315">
                  <c:v> 4 </c:v>
                </c:pt>
                <c:pt idx="3316">
                  <c:v> 5 </c:v>
                </c:pt>
                <c:pt idx="3317">
                  <c:v> 6 </c:v>
                </c:pt>
                <c:pt idx="3318">
                  <c:v> 7 </c:v>
                </c:pt>
                <c:pt idx="3319">
                  <c:v> 8 </c:v>
                </c:pt>
                <c:pt idx="3320">
                  <c:v> 9 </c:v>
                </c:pt>
                <c:pt idx="3321">
                  <c:v> 10 </c:v>
                </c:pt>
                <c:pt idx="3322">
                  <c:v> 11 </c:v>
                </c:pt>
                <c:pt idx="3323">
                  <c:v> 12 </c:v>
                </c:pt>
                <c:pt idx="3324">
                  <c:v> 13 </c:v>
                </c:pt>
                <c:pt idx="3325">
                  <c:v> 14 </c:v>
                </c:pt>
                <c:pt idx="3326">
                  <c:v> 15 </c:v>
                </c:pt>
                <c:pt idx="3327">
                  <c:v> 16 </c:v>
                </c:pt>
                <c:pt idx="3328">
                  <c:v> 17 </c:v>
                </c:pt>
                <c:pt idx="3329">
                  <c:v> 18 </c:v>
                </c:pt>
                <c:pt idx="3330">
                  <c:v> 19 </c:v>
                </c:pt>
                <c:pt idx="3331">
                  <c:v> 20 </c:v>
                </c:pt>
                <c:pt idx="3332">
                  <c:v> 21 </c:v>
                </c:pt>
                <c:pt idx="3333">
                  <c:v> 22 </c:v>
                </c:pt>
                <c:pt idx="3334">
                  <c:v> 23 </c:v>
                </c:pt>
                <c:pt idx="3335">
                  <c:v> 24 </c:v>
                </c:pt>
                <c:pt idx="3336">
                  <c:v>20 May 2014</c:v>
                </c:pt>
                <c:pt idx="3337">
                  <c:v> 2 </c:v>
                </c:pt>
                <c:pt idx="3338">
                  <c:v> 3 </c:v>
                </c:pt>
                <c:pt idx="3339">
                  <c:v> 4 </c:v>
                </c:pt>
                <c:pt idx="3340">
                  <c:v> 5 </c:v>
                </c:pt>
                <c:pt idx="3341">
                  <c:v> 6 </c:v>
                </c:pt>
                <c:pt idx="3342">
                  <c:v> 7 </c:v>
                </c:pt>
                <c:pt idx="3343">
                  <c:v> 8 </c:v>
                </c:pt>
                <c:pt idx="3344">
                  <c:v> 9 </c:v>
                </c:pt>
                <c:pt idx="3345">
                  <c:v> 10 </c:v>
                </c:pt>
                <c:pt idx="3346">
                  <c:v> 11 </c:v>
                </c:pt>
                <c:pt idx="3347">
                  <c:v> 12 </c:v>
                </c:pt>
                <c:pt idx="3348">
                  <c:v> 13 </c:v>
                </c:pt>
                <c:pt idx="3349">
                  <c:v> 14 </c:v>
                </c:pt>
                <c:pt idx="3350">
                  <c:v> 15 </c:v>
                </c:pt>
                <c:pt idx="3351">
                  <c:v> 16 </c:v>
                </c:pt>
                <c:pt idx="3352">
                  <c:v> 17 </c:v>
                </c:pt>
                <c:pt idx="3353">
                  <c:v> 18 </c:v>
                </c:pt>
                <c:pt idx="3354">
                  <c:v> 19 </c:v>
                </c:pt>
                <c:pt idx="3355">
                  <c:v> 20 </c:v>
                </c:pt>
                <c:pt idx="3356">
                  <c:v> 21 </c:v>
                </c:pt>
                <c:pt idx="3357">
                  <c:v> 22 </c:v>
                </c:pt>
                <c:pt idx="3358">
                  <c:v> 23 </c:v>
                </c:pt>
                <c:pt idx="3359">
                  <c:v> 24 </c:v>
                </c:pt>
                <c:pt idx="3360">
                  <c:v>21 May 2014</c:v>
                </c:pt>
                <c:pt idx="3361">
                  <c:v> 2 </c:v>
                </c:pt>
                <c:pt idx="3362">
                  <c:v> 3 </c:v>
                </c:pt>
                <c:pt idx="3363">
                  <c:v> 4 </c:v>
                </c:pt>
                <c:pt idx="3364">
                  <c:v> 5 </c:v>
                </c:pt>
                <c:pt idx="3365">
                  <c:v> 6 </c:v>
                </c:pt>
                <c:pt idx="3366">
                  <c:v> 7 </c:v>
                </c:pt>
                <c:pt idx="3367">
                  <c:v> 8 </c:v>
                </c:pt>
                <c:pt idx="3368">
                  <c:v> 9 </c:v>
                </c:pt>
                <c:pt idx="3369">
                  <c:v> 10 </c:v>
                </c:pt>
                <c:pt idx="3370">
                  <c:v> 11 </c:v>
                </c:pt>
                <c:pt idx="3371">
                  <c:v> 12 </c:v>
                </c:pt>
                <c:pt idx="3372">
                  <c:v> 13 </c:v>
                </c:pt>
                <c:pt idx="3373">
                  <c:v> 14 </c:v>
                </c:pt>
                <c:pt idx="3374">
                  <c:v> 15 </c:v>
                </c:pt>
                <c:pt idx="3375">
                  <c:v> 16 </c:v>
                </c:pt>
                <c:pt idx="3376">
                  <c:v> 17 </c:v>
                </c:pt>
                <c:pt idx="3377">
                  <c:v> 18 </c:v>
                </c:pt>
                <c:pt idx="3378">
                  <c:v> 19 </c:v>
                </c:pt>
                <c:pt idx="3379">
                  <c:v> 20 </c:v>
                </c:pt>
                <c:pt idx="3380">
                  <c:v> 21 </c:v>
                </c:pt>
                <c:pt idx="3381">
                  <c:v> 22 </c:v>
                </c:pt>
                <c:pt idx="3382">
                  <c:v> 23 </c:v>
                </c:pt>
                <c:pt idx="3383">
                  <c:v> 24 </c:v>
                </c:pt>
                <c:pt idx="3384">
                  <c:v>22 May 2014</c:v>
                </c:pt>
                <c:pt idx="3385">
                  <c:v> 2 </c:v>
                </c:pt>
                <c:pt idx="3386">
                  <c:v> 3 </c:v>
                </c:pt>
                <c:pt idx="3387">
                  <c:v> 4 </c:v>
                </c:pt>
                <c:pt idx="3388">
                  <c:v> 5 </c:v>
                </c:pt>
                <c:pt idx="3389">
                  <c:v> 6 </c:v>
                </c:pt>
                <c:pt idx="3390">
                  <c:v> 7 </c:v>
                </c:pt>
                <c:pt idx="3391">
                  <c:v> 8 </c:v>
                </c:pt>
                <c:pt idx="3392">
                  <c:v> 9 </c:v>
                </c:pt>
                <c:pt idx="3393">
                  <c:v> 10 </c:v>
                </c:pt>
                <c:pt idx="3394">
                  <c:v> 11 </c:v>
                </c:pt>
                <c:pt idx="3395">
                  <c:v> 12 </c:v>
                </c:pt>
                <c:pt idx="3396">
                  <c:v> 13 </c:v>
                </c:pt>
                <c:pt idx="3397">
                  <c:v> 14 </c:v>
                </c:pt>
                <c:pt idx="3398">
                  <c:v> 15 </c:v>
                </c:pt>
                <c:pt idx="3399">
                  <c:v> 16 </c:v>
                </c:pt>
                <c:pt idx="3400">
                  <c:v> 17 </c:v>
                </c:pt>
                <c:pt idx="3401">
                  <c:v> 18 </c:v>
                </c:pt>
                <c:pt idx="3402">
                  <c:v> 19 </c:v>
                </c:pt>
                <c:pt idx="3403">
                  <c:v> 20 </c:v>
                </c:pt>
                <c:pt idx="3404">
                  <c:v> 21 </c:v>
                </c:pt>
                <c:pt idx="3405">
                  <c:v> 22 </c:v>
                </c:pt>
                <c:pt idx="3406">
                  <c:v> 23 </c:v>
                </c:pt>
                <c:pt idx="3407">
                  <c:v> 24 </c:v>
                </c:pt>
                <c:pt idx="3408">
                  <c:v>23 May 2014</c:v>
                </c:pt>
                <c:pt idx="3409">
                  <c:v> 2 </c:v>
                </c:pt>
                <c:pt idx="3410">
                  <c:v> 3 </c:v>
                </c:pt>
                <c:pt idx="3411">
                  <c:v> 4 </c:v>
                </c:pt>
                <c:pt idx="3412">
                  <c:v> 5 </c:v>
                </c:pt>
                <c:pt idx="3413">
                  <c:v> 6 </c:v>
                </c:pt>
                <c:pt idx="3414">
                  <c:v> 7 </c:v>
                </c:pt>
                <c:pt idx="3415">
                  <c:v> 8 </c:v>
                </c:pt>
                <c:pt idx="3416">
                  <c:v> 9 </c:v>
                </c:pt>
                <c:pt idx="3417">
                  <c:v> 10 </c:v>
                </c:pt>
                <c:pt idx="3418">
                  <c:v> 11 </c:v>
                </c:pt>
                <c:pt idx="3419">
                  <c:v> 12 </c:v>
                </c:pt>
                <c:pt idx="3420">
                  <c:v> 13 </c:v>
                </c:pt>
                <c:pt idx="3421">
                  <c:v> 14 </c:v>
                </c:pt>
                <c:pt idx="3422">
                  <c:v> 15 </c:v>
                </c:pt>
                <c:pt idx="3423">
                  <c:v> 16 </c:v>
                </c:pt>
                <c:pt idx="3424">
                  <c:v> 17 </c:v>
                </c:pt>
                <c:pt idx="3425">
                  <c:v> 18 </c:v>
                </c:pt>
                <c:pt idx="3426">
                  <c:v> 19 </c:v>
                </c:pt>
                <c:pt idx="3427">
                  <c:v> 20 </c:v>
                </c:pt>
                <c:pt idx="3428">
                  <c:v> 21 </c:v>
                </c:pt>
                <c:pt idx="3429">
                  <c:v> 22 </c:v>
                </c:pt>
                <c:pt idx="3430">
                  <c:v> 23 </c:v>
                </c:pt>
                <c:pt idx="3431">
                  <c:v> 24 </c:v>
                </c:pt>
                <c:pt idx="3432">
                  <c:v>24 May 2014</c:v>
                </c:pt>
                <c:pt idx="3433">
                  <c:v> 2 </c:v>
                </c:pt>
                <c:pt idx="3434">
                  <c:v> 3 </c:v>
                </c:pt>
                <c:pt idx="3435">
                  <c:v> 4 </c:v>
                </c:pt>
                <c:pt idx="3436">
                  <c:v> 5 </c:v>
                </c:pt>
                <c:pt idx="3437">
                  <c:v> 6 </c:v>
                </c:pt>
                <c:pt idx="3438">
                  <c:v> 7 </c:v>
                </c:pt>
                <c:pt idx="3439">
                  <c:v> 8 </c:v>
                </c:pt>
                <c:pt idx="3440">
                  <c:v> 9 </c:v>
                </c:pt>
                <c:pt idx="3441">
                  <c:v> 10 </c:v>
                </c:pt>
                <c:pt idx="3442">
                  <c:v> 11 </c:v>
                </c:pt>
                <c:pt idx="3443">
                  <c:v> 12 </c:v>
                </c:pt>
                <c:pt idx="3444">
                  <c:v> 13 </c:v>
                </c:pt>
                <c:pt idx="3445">
                  <c:v> 14 </c:v>
                </c:pt>
                <c:pt idx="3446">
                  <c:v> 15 </c:v>
                </c:pt>
                <c:pt idx="3447">
                  <c:v> 16 </c:v>
                </c:pt>
                <c:pt idx="3448">
                  <c:v> 17 </c:v>
                </c:pt>
                <c:pt idx="3449">
                  <c:v> 18 </c:v>
                </c:pt>
                <c:pt idx="3450">
                  <c:v> 19 </c:v>
                </c:pt>
                <c:pt idx="3451">
                  <c:v> 20 </c:v>
                </c:pt>
                <c:pt idx="3452">
                  <c:v> 21 </c:v>
                </c:pt>
                <c:pt idx="3453">
                  <c:v> 22 </c:v>
                </c:pt>
                <c:pt idx="3454">
                  <c:v> 23 </c:v>
                </c:pt>
                <c:pt idx="3455">
                  <c:v> 24 </c:v>
                </c:pt>
                <c:pt idx="3456">
                  <c:v>25 May 2014</c:v>
                </c:pt>
                <c:pt idx="3457">
                  <c:v> 2 </c:v>
                </c:pt>
                <c:pt idx="3458">
                  <c:v> 3 </c:v>
                </c:pt>
                <c:pt idx="3459">
                  <c:v> 4 </c:v>
                </c:pt>
                <c:pt idx="3460">
                  <c:v> 5 </c:v>
                </c:pt>
                <c:pt idx="3461">
                  <c:v> 6 </c:v>
                </c:pt>
                <c:pt idx="3462">
                  <c:v> 7 </c:v>
                </c:pt>
                <c:pt idx="3463">
                  <c:v> 8 </c:v>
                </c:pt>
                <c:pt idx="3464">
                  <c:v> 9 </c:v>
                </c:pt>
                <c:pt idx="3465">
                  <c:v> 10 </c:v>
                </c:pt>
                <c:pt idx="3466">
                  <c:v> 11 </c:v>
                </c:pt>
                <c:pt idx="3467">
                  <c:v> 12 </c:v>
                </c:pt>
                <c:pt idx="3468">
                  <c:v> 13 </c:v>
                </c:pt>
                <c:pt idx="3469">
                  <c:v> 14 </c:v>
                </c:pt>
                <c:pt idx="3470">
                  <c:v> 15 </c:v>
                </c:pt>
                <c:pt idx="3471">
                  <c:v> 16 </c:v>
                </c:pt>
                <c:pt idx="3472">
                  <c:v> 17 </c:v>
                </c:pt>
                <c:pt idx="3473">
                  <c:v> 18 </c:v>
                </c:pt>
                <c:pt idx="3474">
                  <c:v> 19 </c:v>
                </c:pt>
                <c:pt idx="3475">
                  <c:v> 20 </c:v>
                </c:pt>
                <c:pt idx="3476">
                  <c:v> 21 </c:v>
                </c:pt>
                <c:pt idx="3477">
                  <c:v> 22 </c:v>
                </c:pt>
                <c:pt idx="3478">
                  <c:v> 23 </c:v>
                </c:pt>
                <c:pt idx="3479">
                  <c:v> 24 </c:v>
                </c:pt>
                <c:pt idx="3480">
                  <c:v>26 May 2014</c:v>
                </c:pt>
                <c:pt idx="3481">
                  <c:v> 2 </c:v>
                </c:pt>
                <c:pt idx="3482">
                  <c:v> 3 </c:v>
                </c:pt>
                <c:pt idx="3483">
                  <c:v> 4 </c:v>
                </c:pt>
                <c:pt idx="3484">
                  <c:v> 5 </c:v>
                </c:pt>
                <c:pt idx="3485">
                  <c:v> 6 </c:v>
                </c:pt>
                <c:pt idx="3486">
                  <c:v> 7 </c:v>
                </c:pt>
                <c:pt idx="3487">
                  <c:v> 8 </c:v>
                </c:pt>
                <c:pt idx="3488">
                  <c:v> 9 </c:v>
                </c:pt>
                <c:pt idx="3489">
                  <c:v> 10 </c:v>
                </c:pt>
                <c:pt idx="3490">
                  <c:v> 11 </c:v>
                </c:pt>
                <c:pt idx="3491">
                  <c:v> 12 </c:v>
                </c:pt>
                <c:pt idx="3492">
                  <c:v> 13 </c:v>
                </c:pt>
                <c:pt idx="3493">
                  <c:v> 14 </c:v>
                </c:pt>
                <c:pt idx="3494">
                  <c:v> 15 </c:v>
                </c:pt>
                <c:pt idx="3495">
                  <c:v> 16 </c:v>
                </c:pt>
                <c:pt idx="3496">
                  <c:v> 17 </c:v>
                </c:pt>
                <c:pt idx="3497">
                  <c:v> 18 </c:v>
                </c:pt>
                <c:pt idx="3498">
                  <c:v> 19 </c:v>
                </c:pt>
                <c:pt idx="3499">
                  <c:v> 20 </c:v>
                </c:pt>
                <c:pt idx="3500">
                  <c:v> 21 </c:v>
                </c:pt>
                <c:pt idx="3501">
                  <c:v> 22 </c:v>
                </c:pt>
                <c:pt idx="3502">
                  <c:v> 23 </c:v>
                </c:pt>
                <c:pt idx="3503">
                  <c:v> 24 </c:v>
                </c:pt>
                <c:pt idx="3504">
                  <c:v>27 May 2014</c:v>
                </c:pt>
                <c:pt idx="3505">
                  <c:v> 2 </c:v>
                </c:pt>
                <c:pt idx="3506">
                  <c:v> 3 </c:v>
                </c:pt>
                <c:pt idx="3507">
                  <c:v> 4 </c:v>
                </c:pt>
                <c:pt idx="3508">
                  <c:v> 5 </c:v>
                </c:pt>
                <c:pt idx="3509">
                  <c:v> 6 </c:v>
                </c:pt>
                <c:pt idx="3510">
                  <c:v> 7 </c:v>
                </c:pt>
                <c:pt idx="3511">
                  <c:v> 8 </c:v>
                </c:pt>
                <c:pt idx="3512">
                  <c:v> 9 </c:v>
                </c:pt>
                <c:pt idx="3513">
                  <c:v> 10 </c:v>
                </c:pt>
                <c:pt idx="3514">
                  <c:v> 11 </c:v>
                </c:pt>
                <c:pt idx="3515">
                  <c:v> 12 </c:v>
                </c:pt>
                <c:pt idx="3516">
                  <c:v> 13 </c:v>
                </c:pt>
                <c:pt idx="3517">
                  <c:v> 14 </c:v>
                </c:pt>
                <c:pt idx="3518">
                  <c:v> 15 </c:v>
                </c:pt>
                <c:pt idx="3519">
                  <c:v> 16 </c:v>
                </c:pt>
                <c:pt idx="3520">
                  <c:v> 17 </c:v>
                </c:pt>
                <c:pt idx="3521">
                  <c:v> 18 </c:v>
                </c:pt>
                <c:pt idx="3522">
                  <c:v> 19 </c:v>
                </c:pt>
                <c:pt idx="3523">
                  <c:v> 20 </c:v>
                </c:pt>
                <c:pt idx="3524">
                  <c:v> 21 </c:v>
                </c:pt>
                <c:pt idx="3525">
                  <c:v> 22 </c:v>
                </c:pt>
                <c:pt idx="3526">
                  <c:v> 23 </c:v>
                </c:pt>
                <c:pt idx="3527">
                  <c:v> 24 </c:v>
                </c:pt>
                <c:pt idx="3528">
                  <c:v>28 May 2014</c:v>
                </c:pt>
                <c:pt idx="3529">
                  <c:v> 2 </c:v>
                </c:pt>
                <c:pt idx="3530">
                  <c:v> 3 </c:v>
                </c:pt>
                <c:pt idx="3531">
                  <c:v> 4 </c:v>
                </c:pt>
                <c:pt idx="3532">
                  <c:v> 5 </c:v>
                </c:pt>
                <c:pt idx="3533">
                  <c:v> 6 </c:v>
                </c:pt>
                <c:pt idx="3534">
                  <c:v> 7 </c:v>
                </c:pt>
                <c:pt idx="3535">
                  <c:v> 8 </c:v>
                </c:pt>
                <c:pt idx="3536">
                  <c:v> 9 </c:v>
                </c:pt>
                <c:pt idx="3537">
                  <c:v> 10 </c:v>
                </c:pt>
                <c:pt idx="3538">
                  <c:v> 11 </c:v>
                </c:pt>
                <c:pt idx="3539">
                  <c:v> 12 </c:v>
                </c:pt>
                <c:pt idx="3540">
                  <c:v> 13 </c:v>
                </c:pt>
                <c:pt idx="3541">
                  <c:v> 14 </c:v>
                </c:pt>
                <c:pt idx="3542">
                  <c:v> 15 </c:v>
                </c:pt>
                <c:pt idx="3543">
                  <c:v> 16 </c:v>
                </c:pt>
                <c:pt idx="3544">
                  <c:v> 17 </c:v>
                </c:pt>
                <c:pt idx="3545">
                  <c:v> 18 </c:v>
                </c:pt>
                <c:pt idx="3546">
                  <c:v> 19 </c:v>
                </c:pt>
                <c:pt idx="3547">
                  <c:v> 20 </c:v>
                </c:pt>
                <c:pt idx="3548">
                  <c:v> 21 </c:v>
                </c:pt>
                <c:pt idx="3549">
                  <c:v> 22 </c:v>
                </c:pt>
                <c:pt idx="3550">
                  <c:v> 23 </c:v>
                </c:pt>
                <c:pt idx="3551">
                  <c:v> 24 </c:v>
                </c:pt>
                <c:pt idx="3552">
                  <c:v>29 May 2014</c:v>
                </c:pt>
                <c:pt idx="3553">
                  <c:v> 2 </c:v>
                </c:pt>
                <c:pt idx="3554">
                  <c:v> 3 </c:v>
                </c:pt>
                <c:pt idx="3555">
                  <c:v> 4 </c:v>
                </c:pt>
                <c:pt idx="3556">
                  <c:v> 5 </c:v>
                </c:pt>
                <c:pt idx="3557">
                  <c:v> 6 </c:v>
                </c:pt>
                <c:pt idx="3558">
                  <c:v> 7 </c:v>
                </c:pt>
                <c:pt idx="3559">
                  <c:v> 8 </c:v>
                </c:pt>
                <c:pt idx="3560">
                  <c:v> 9 </c:v>
                </c:pt>
                <c:pt idx="3561">
                  <c:v> 10 </c:v>
                </c:pt>
                <c:pt idx="3562">
                  <c:v> 11 </c:v>
                </c:pt>
                <c:pt idx="3563">
                  <c:v> 12 </c:v>
                </c:pt>
                <c:pt idx="3564">
                  <c:v> 13 </c:v>
                </c:pt>
                <c:pt idx="3565">
                  <c:v> 14 </c:v>
                </c:pt>
                <c:pt idx="3566">
                  <c:v> 15 </c:v>
                </c:pt>
                <c:pt idx="3567">
                  <c:v> 16 </c:v>
                </c:pt>
                <c:pt idx="3568">
                  <c:v> 17 </c:v>
                </c:pt>
                <c:pt idx="3569">
                  <c:v> 18 </c:v>
                </c:pt>
                <c:pt idx="3570">
                  <c:v> 19 </c:v>
                </c:pt>
                <c:pt idx="3571">
                  <c:v> 20 </c:v>
                </c:pt>
                <c:pt idx="3572">
                  <c:v> 21 </c:v>
                </c:pt>
                <c:pt idx="3573">
                  <c:v> 22 </c:v>
                </c:pt>
                <c:pt idx="3574">
                  <c:v> 23 </c:v>
                </c:pt>
                <c:pt idx="3575">
                  <c:v> 24 </c:v>
                </c:pt>
                <c:pt idx="3576">
                  <c:v>30 May 2014</c:v>
                </c:pt>
                <c:pt idx="3577">
                  <c:v> 2 </c:v>
                </c:pt>
                <c:pt idx="3578">
                  <c:v> 3 </c:v>
                </c:pt>
                <c:pt idx="3579">
                  <c:v> 4 </c:v>
                </c:pt>
                <c:pt idx="3580">
                  <c:v> 5 </c:v>
                </c:pt>
                <c:pt idx="3581">
                  <c:v> 6 </c:v>
                </c:pt>
                <c:pt idx="3582">
                  <c:v> 7 </c:v>
                </c:pt>
                <c:pt idx="3583">
                  <c:v> 8 </c:v>
                </c:pt>
                <c:pt idx="3584">
                  <c:v> 9 </c:v>
                </c:pt>
                <c:pt idx="3585">
                  <c:v> 10 </c:v>
                </c:pt>
                <c:pt idx="3586">
                  <c:v> 11 </c:v>
                </c:pt>
                <c:pt idx="3587">
                  <c:v> 12 </c:v>
                </c:pt>
                <c:pt idx="3588">
                  <c:v> 13 </c:v>
                </c:pt>
                <c:pt idx="3589">
                  <c:v> 14 </c:v>
                </c:pt>
                <c:pt idx="3590">
                  <c:v> 15 </c:v>
                </c:pt>
                <c:pt idx="3591">
                  <c:v> 16 </c:v>
                </c:pt>
                <c:pt idx="3592">
                  <c:v> 17 </c:v>
                </c:pt>
                <c:pt idx="3593">
                  <c:v> 18 </c:v>
                </c:pt>
                <c:pt idx="3594">
                  <c:v> 19 </c:v>
                </c:pt>
                <c:pt idx="3595">
                  <c:v> 20 </c:v>
                </c:pt>
                <c:pt idx="3596">
                  <c:v> 21 </c:v>
                </c:pt>
                <c:pt idx="3597">
                  <c:v> 22 </c:v>
                </c:pt>
                <c:pt idx="3598">
                  <c:v> 23 </c:v>
                </c:pt>
                <c:pt idx="3599">
                  <c:v> 24 </c:v>
                </c:pt>
                <c:pt idx="3600">
                  <c:v>31 May 2014</c:v>
                </c:pt>
                <c:pt idx="3601">
                  <c:v> 2 </c:v>
                </c:pt>
                <c:pt idx="3602">
                  <c:v> 3 </c:v>
                </c:pt>
                <c:pt idx="3603">
                  <c:v> 4 </c:v>
                </c:pt>
                <c:pt idx="3604">
                  <c:v> 5 </c:v>
                </c:pt>
                <c:pt idx="3605">
                  <c:v> 6 </c:v>
                </c:pt>
                <c:pt idx="3606">
                  <c:v> 7 </c:v>
                </c:pt>
                <c:pt idx="3607">
                  <c:v> 8 </c:v>
                </c:pt>
                <c:pt idx="3608">
                  <c:v> 9 </c:v>
                </c:pt>
                <c:pt idx="3609">
                  <c:v> 10 </c:v>
                </c:pt>
                <c:pt idx="3610">
                  <c:v> 11 </c:v>
                </c:pt>
                <c:pt idx="3611">
                  <c:v> 12 </c:v>
                </c:pt>
                <c:pt idx="3612">
                  <c:v> 13 </c:v>
                </c:pt>
                <c:pt idx="3613">
                  <c:v> 14 </c:v>
                </c:pt>
                <c:pt idx="3614">
                  <c:v> 15 </c:v>
                </c:pt>
                <c:pt idx="3615">
                  <c:v> 16 </c:v>
                </c:pt>
                <c:pt idx="3616">
                  <c:v> 17 </c:v>
                </c:pt>
                <c:pt idx="3617">
                  <c:v> 18 </c:v>
                </c:pt>
                <c:pt idx="3618">
                  <c:v> 19 </c:v>
                </c:pt>
                <c:pt idx="3619">
                  <c:v> 20 </c:v>
                </c:pt>
                <c:pt idx="3620">
                  <c:v> 21 </c:v>
                </c:pt>
                <c:pt idx="3621">
                  <c:v> 22 </c:v>
                </c:pt>
                <c:pt idx="3622">
                  <c:v> 23 </c:v>
                </c:pt>
                <c:pt idx="3623">
                  <c:v> 24 </c:v>
                </c:pt>
                <c:pt idx="3624">
                  <c:v>01 Jun 2014</c:v>
                </c:pt>
                <c:pt idx="3625">
                  <c:v> 2 </c:v>
                </c:pt>
                <c:pt idx="3626">
                  <c:v> 3 </c:v>
                </c:pt>
                <c:pt idx="3627">
                  <c:v> 4 </c:v>
                </c:pt>
                <c:pt idx="3628">
                  <c:v> 5 </c:v>
                </c:pt>
                <c:pt idx="3629">
                  <c:v> 6 </c:v>
                </c:pt>
                <c:pt idx="3630">
                  <c:v> 7 </c:v>
                </c:pt>
                <c:pt idx="3631">
                  <c:v> 8 </c:v>
                </c:pt>
                <c:pt idx="3632">
                  <c:v> 9 </c:v>
                </c:pt>
                <c:pt idx="3633">
                  <c:v> 10 </c:v>
                </c:pt>
                <c:pt idx="3634">
                  <c:v> 11 </c:v>
                </c:pt>
                <c:pt idx="3635">
                  <c:v> 12 </c:v>
                </c:pt>
                <c:pt idx="3636">
                  <c:v> 13 </c:v>
                </c:pt>
                <c:pt idx="3637">
                  <c:v> 14 </c:v>
                </c:pt>
                <c:pt idx="3638">
                  <c:v> 15 </c:v>
                </c:pt>
                <c:pt idx="3639">
                  <c:v> 16 </c:v>
                </c:pt>
                <c:pt idx="3640">
                  <c:v> 17 </c:v>
                </c:pt>
                <c:pt idx="3641">
                  <c:v> 18 </c:v>
                </c:pt>
                <c:pt idx="3642">
                  <c:v> 19 </c:v>
                </c:pt>
                <c:pt idx="3643">
                  <c:v> 20 </c:v>
                </c:pt>
                <c:pt idx="3644">
                  <c:v> 21 </c:v>
                </c:pt>
                <c:pt idx="3645">
                  <c:v> 22 </c:v>
                </c:pt>
                <c:pt idx="3646">
                  <c:v> 23 </c:v>
                </c:pt>
                <c:pt idx="3647">
                  <c:v> 24 </c:v>
                </c:pt>
                <c:pt idx="3648">
                  <c:v>02 Jun 2014</c:v>
                </c:pt>
                <c:pt idx="3649">
                  <c:v> 2 </c:v>
                </c:pt>
                <c:pt idx="3650">
                  <c:v> 3 </c:v>
                </c:pt>
                <c:pt idx="3651">
                  <c:v> 4 </c:v>
                </c:pt>
                <c:pt idx="3652">
                  <c:v> 5 </c:v>
                </c:pt>
                <c:pt idx="3653">
                  <c:v> 6 </c:v>
                </c:pt>
                <c:pt idx="3654">
                  <c:v> 7 </c:v>
                </c:pt>
                <c:pt idx="3655">
                  <c:v> 8 </c:v>
                </c:pt>
                <c:pt idx="3656">
                  <c:v> 9 </c:v>
                </c:pt>
                <c:pt idx="3657">
                  <c:v> 10 </c:v>
                </c:pt>
                <c:pt idx="3658">
                  <c:v> 11 </c:v>
                </c:pt>
                <c:pt idx="3659">
                  <c:v> 12 </c:v>
                </c:pt>
                <c:pt idx="3660">
                  <c:v> 13 </c:v>
                </c:pt>
                <c:pt idx="3661">
                  <c:v> 14 </c:v>
                </c:pt>
                <c:pt idx="3662">
                  <c:v> 15 </c:v>
                </c:pt>
                <c:pt idx="3663">
                  <c:v> 16 </c:v>
                </c:pt>
                <c:pt idx="3664">
                  <c:v> 17 </c:v>
                </c:pt>
                <c:pt idx="3665">
                  <c:v> 18 </c:v>
                </c:pt>
                <c:pt idx="3666">
                  <c:v> 19 </c:v>
                </c:pt>
                <c:pt idx="3667">
                  <c:v> 20 </c:v>
                </c:pt>
                <c:pt idx="3668">
                  <c:v> 21 </c:v>
                </c:pt>
                <c:pt idx="3669">
                  <c:v> 22 </c:v>
                </c:pt>
                <c:pt idx="3670">
                  <c:v> 23 </c:v>
                </c:pt>
                <c:pt idx="3671">
                  <c:v> 24 </c:v>
                </c:pt>
                <c:pt idx="3672">
                  <c:v>03 Jun 2014</c:v>
                </c:pt>
                <c:pt idx="3673">
                  <c:v> 2 </c:v>
                </c:pt>
                <c:pt idx="3674">
                  <c:v> 3 </c:v>
                </c:pt>
                <c:pt idx="3675">
                  <c:v> 4 </c:v>
                </c:pt>
                <c:pt idx="3676">
                  <c:v> 5 </c:v>
                </c:pt>
                <c:pt idx="3677">
                  <c:v> 6 </c:v>
                </c:pt>
                <c:pt idx="3678">
                  <c:v> 7 </c:v>
                </c:pt>
                <c:pt idx="3679">
                  <c:v> 8 </c:v>
                </c:pt>
                <c:pt idx="3680">
                  <c:v> 9 </c:v>
                </c:pt>
                <c:pt idx="3681">
                  <c:v> 10 </c:v>
                </c:pt>
                <c:pt idx="3682">
                  <c:v> 11 </c:v>
                </c:pt>
                <c:pt idx="3683">
                  <c:v> 12 </c:v>
                </c:pt>
                <c:pt idx="3684">
                  <c:v> 13 </c:v>
                </c:pt>
                <c:pt idx="3685">
                  <c:v> 14 </c:v>
                </c:pt>
                <c:pt idx="3686">
                  <c:v> 15 </c:v>
                </c:pt>
                <c:pt idx="3687">
                  <c:v> 16 </c:v>
                </c:pt>
                <c:pt idx="3688">
                  <c:v> 17 </c:v>
                </c:pt>
                <c:pt idx="3689">
                  <c:v> 18 </c:v>
                </c:pt>
                <c:pt idx="3690">
                  <c:v> 19 </c:v>
                </c:pt>
                <c:pt idx="3691">
                  <c:v> 20 </c:v>
                </c:pt>
                <c:pt idx="3692">
                  <c:v> 21 </c:v>
                </c:pt>
                <c:pt idx="3693">
                  <c:v> 22 </c:v>
                </c:pt>
                <c:pt idx="3694">
                  <c:v> 23 </c:v>
                </c:pt>
                <c:pt idx="3695">
                  <c:v> 24 </c:v>
                </c:pt>
                <c:pt idx="3696">
                  <c:v>04 Jun 2014</c:v>
                </c:pt>
                <c:pt idx="3697">
                  <c:v> 2 </c:v>
                </c:pt>
                <c:pt idx="3698">
                  <c:v> 3 </c:v>
                </c:pt>
                <c:pt idx="3699">
                  <c:v> 4 </c:v>
                </c:pt>
                <c:pt idx="3700">
                  <c:v> 5 </c:v>
                </c:pt>
                <c:pt idx="3701">
                  <c:v> 6 </c:v>
                </c:pt>
                <c:pt idx="3702">
                  <c:v> 7 </c:v>
                </c:pt>
                <c:pt idx="3703">
                  <c:v> 8 </c:v>
                </c:pt>
                <c:pt idx="3704">
                  <c:v> 9 </c:v>
                </c:pt>
                <c:pt idx="3705">
                  <c:v> 10 </c:v>
                </c:pt>
                <c:pt idx="3706">
                  <c:v> 11 </c:v>
                </c:pt>
                <c:pt idx="3707">
                  <c:v> 12 </c:v>
                </c:pt>
                <c:pt idx="3708">
                  <c:v> 13 </c:v>
                </c:pt>
                <c:pt idx="3709">
                  <c:v> 14 </c:v>
                </c:pt>
                <c:pt idx="3710">
                  <c:v> 15 </c:v>
                </c:pt>
                <c:pt idx="3711">
                  <c:v> 16 </c:v>
                </c:pt>
                <c:pt idx="3712">
                  <c:v> 17 </c:v>
                </c:pt>
                <c:pt idx="3713">
                  <c:v> 18 </c:v>
                </c:pt>
                <c:pt idx="3714">
                  <c:v> 19 </c:v>
                </c:pt>
                <c:pt idx="3715">
                  <c:v> 20 </c:v>
                </c:pt>
                <c:pt idx="3716">
                  <c:v> 21 </c:v>
                </c:pt>
                <c:pt idx="3717">
                  <c:v> 22 </c:v>
                </c:pt>
                <c:pt idx="3718">
                  <c:v> 23 </c:v>
                </c:pt>
                <c:pt idx="3719">
                  <c:v> 24 </c:v>
                </c:pt>
                <c:pt idx="3720">
                  <c:v>05 Jun 2014</c:v>
                </c:pt>
                <c:pt idx="3721">
                  <c:v> 2 </c:v>
                </c:pt>
                <c:pt idx="3722">
                  <c:v> 3 </c:v>
                </c:pt>
                <c:pt idx="3723">
                  <c:v> 4 </c:v>
                </c:pt>
                <c:pt idx="3724">
                  <c:v> 5 </c:v>
                </c:pt>
                <c:pt idx="3725">
                  <c:v> 6 </c:v>
                </c:pt>
                <c:pt idx="3726">
                  <c:v> 7 </c:v>
                </c:pt>
                <c:pt idx="3727">
                  <c:v> 8 </c:v>
                </c:pt>
                <c:pt idx="3728">
                  <c:v> 9 </c:v>
                </c:pt>
                <c:pt idx="3729">
                  <c:v> 10 </c:v>
                </c:pt>
                <c:pt idx="3730">
                  <c:v> 11 </c:v>
                </c:pt>
                <c:pt idx="3731">
                  <c:v> 12 </c:v>
                </c:pt>
                <c:pt idx="3732">
                  <c:v> 13 </c:v>
                </c:pt>
                <c:pt idx="3733">
                  <c:v> 14 </c:v>
                </c:pt>
                <c:pt idx="3734">
                  <c:v> 15 </c:v>
                </c:pt>
                <c:pt idx="3735">
                  <c:v> 16 </c:v>
                </c:pt>
                <c:pt idx="3736">
                  <c:v> 17 </c:v>
                </c:pt>
                <c:pt idx="3737">
                  <c:v> 18 </c:v>
                </c:pt>
                <c:pt idx="3738">
                  <c:v> 19 </c:v>
                </c:pt>
                <c:pt idx="3739">
                  <c:v> 20 </c:v>
                </c:pt>
                <c:pt idx="3740">
                  <c:v> 21 </c:v>
                </c:pt>
                <c:pt idx="3741">
                  <c:v> 22 </c:v>
                </c:pt>
                <c:pt idx="3742">
                  <c:v> 23 </c:v>
                </c:pt>
                <c:pt idx="3743">
                  <c:v> 24 </c:v>
                </c:pt>
                <c:pt idx="3744">
                  <c:v>06 Jun 2014</c:v>
                </c:pt>
                <c:pt idx="3745">
                  <c:v> 2 </c:v>
                </c:pt>
                <c:pt idx="3746">
                  <c:v> 3 </c:v>
                </c:pt>
                <c:pt idx="3747">
                  <c:v> 4 </c:v>
                </c:pt>
                <c:pt idx="3748">
                  <c:v> 5 </c:v>
                </c:pt>
                <c:pt idx="3749">
                  <c:v> 6 </c:v>
                </c:pt>
                <c:pt idx="3750">
                  <c:v> 7 </c:v>
                </c:pt>
                <c:pt idx="3751">
                  <c:v> 8 </c:v>
                </c:pt>
                <c:pt idx="3752">
                  <c:v> 9 </c:v>
                </c:pt>
                <c:pt idx="3753">
                  <c:v> 10 </c:v>
                </c:pt>
                <c:pt idx="3754">
                  <c:v> 11 </c:v>
                </c:pt>
                <c:pt idx="3755">
                  <c:v> 12 </c:v>
                </c:pt>
                <c:pt idx="3756">
                  <c:v> 13 </c:v>
                </c:pt>
                <c:pt idx="3757">
                  <c:v> 14 </c:v>
                </c:pt>
                <c:pt idx="3758">
                  <c:v> 15 </c:v>
                </c:pt>
                <c:pt idx="3759">
                  <c:v> 16 </c:v>
                </c:pt>
                <c:pt idx="3760">
                  <c:v> 17 </c:v>
                </c:pt>
                <c:pt idx="3761">
                  <c:v> 18 </c:v>
                </c:pt>
                <c:pt idx="3762">
                  <c:v> 19 </c:v>
                </c:pt>
                <c:pt idx="3763">
                  <c:v> 20 </c:v>
                </c:pt>
                <c:pt idx="3764">
                  <c:v> 21 </c:v>
                </c:pt>
                <c:pt idx="3765">
                  <c:v> 22 </c:v>
                </c:pt>
                <c:pt idx="3766">
                  <c:v> 23 </c:v>
                </c:pt>
                <c:pt idx="3767">
                  <c:v> 24 </c:v>
                </c:pt>
                <c:pt idx="3768">
                  <c:v>07 Jun 2014</c:v>
                </c:pt>
                <c:pt idx="3769">
                  <c:v> 2 </c:v>
                </c:pt>
                <c:pt idx="3770">
                  <c:v> 3 </c:v>
                </c:pt>
                <c:pt idx="3771">
                  <c:v> 4 </c:v>
                </c:pt>
                <c:pt idx="3772">
                  <c:v> 5 </c:v>
                </c:pt>
                <c:pt idx="3773">
                  <c:v> 6 </c:v>
                </c:pt>
                <c:pt idx="3774">
                  <c:v> 7 </c:v>
                </c:pt>
                <c:pt idx="3775">
                  <c:v> 8 </c:v>
                </c:pt>
                <c:pt idx="3776">
                  <c:v> 9 </c:v>
                </c:pt>
                <c:pt idx="3777">
                  <c:v> 10 </c:v>
                </c:pt>
                <c:pt idx="3778">
                  <c:v> 11 </c:v>
                </c:pt>
                <c:pt idx="3779">
                  <c:v> 12 </c:v>
                </c:pt>
                <c:pt idx="3780">
                  <c:v> 13 </c:v>
                </c:pt>
                <c:pt idx="3781">
                  <c:v> 14 </c:v>
                </c:pt>
                <c:pt idx="3782">
                  <c:v> 15 </c:v>
                </c:pt>
                <c:pt idx="3783">
                  <c:v> 16 </c:v>
                </c:pt>
                <c:pt idx="3784">
                  <c:v> 17 </c:v>
                </c:pt>
                <c:pt idx="3785">
                  <c:v> 18 </c:v>
                </c:pt>
                <c:pt idx="3786">
                  <c:v> 19 </c:v>
                </c:pt>
                <c:pt idx="3787">
                  <c:v> 20 </c:v>
                </c:pt>
                <c:pt idx="3788">
                  <c:v> 21 </c:v>
                </c:pt>
                <c:pt idx="3789">
                  <c:v> 22 </c:v>
                </c:pt>
                <c:pt idx="3790">
                  <c:v> 23 </c:v>
                </c:pt>
                <c:pt idx="3791">
                  <c:v> 24 </c:v>
                </c:pt>
                <c:pt idx="3792">
                  <c:v>08 Jun 2014</c:v>
                </c:pt>
                <c:pt idx="3793">
                  <c:v> 2 </c:v>
                </c:pt>
                <c:pt idx="3794">
                  <c:v> 3 </c:v>
                </c:pt>
                <c:pt idx="3795">
                  <c:v> 4 </c:v>
                </c:pt>
                <c:pt idx="3796">
                  <c:v> 5 </c:v>
                </c:pt>
                <c:pt idx="3797">
                  <c:v> 6 </c:v>
                </c:pt>
                <c:pt idx="3798">
                  <c:v> 7 </c:v>
                </c:pt>
                <c:pt idx="3799">
                  <c:v> 8 </c:v>
                </c:pt>
                <c:pt idx="3800">
                  <c:v> 9 </c:v>
                </c:pt>
                <c:pt idx="3801">
                  <c:v> 10 </c:v>
                </c:pt>
                <c:pt idx="3802">
                  <c:v> 11 </c:v>
                </c:pt>
                <c:pt idx="3803">
                  <c:v> 12 </c:v>
                </c:pt>
                <c:pt idx="3804">
                  <c:v> 13 </c:v>
                </c:pt>
                <c:pt idx="3805">
                  <c:v> 14 </c:v>
                </c:pt>
                <c:pt idx="3806">
                  <c:v> 15 </c:v>
                </c:pt>
                <c:pt idx="3807">
                  <c:v> 16 </c:v>
                </c:pt>
                <c:pt idx="3808">
                  <c:v> 17 </c:v>
                </c:pt>
                <c:pt idx="3809">
                  <c:v> 18 </c:v>
                </c:pt>
                <c:pt idx="3810">
                  <c:v> 19 </c:v>
                </c:pt>
                <c:pt idx="3811">
                  <c:v> 20 </c:v>
                </c:pt>
                <c:pt idx="3812">
                  <c:v> 21 </c:v>
                </c:pt>
                <c:pt idx="3813">
                  <c:v> 22 </c:v>
                </c:pt>
                <c:pt idx="3814">
                  <c:v> 23 </c:v>
                </c:pt>
                <c:pt idx="3815">
                  <c:v> 24 </c:v>
                </c:pt>
                <c:pt idx="3816">
                  <c:v>09 Jun 2014</c:v>
                </c:pt>
                <c:pt idx="3817">
                  <c:v> 2 </c:v>
                </c:pt>
                <c:pt idx="3818">
                  <c:v> 3 </c:v>
                </c:pt>
                <c:pt idx="3819">
                  <c:v> 4 </c:v>
                </c:pt>
                <c:pt idx="3820">
                  <c:v> 5 </c:v>
                </c:pt>
                <c:pt idx="3821">
                  <c:v> 6 </c:v>
                </c:pt>
                <c:pt idx="3822">
                  <c:v> 7 </c:v>
                </c:pt>
                <c:pt idx="3823">
                  <c:v> 8 </c:v>
                </c:pt>
                <c:pt idx="3824">
                  <c:v> 9 </c:v>
                </c:pt>
                <c:pt idx="3825">
                  <c:v> 10 </c:v>
                </c:pt>
                <c:pt idx="3826">
                  <c:v> 11 </c:v>
                </c:pt>
                <c:pt idx="3827">
                  <c:v> 12 </c:v>
                </c:pt>
                <c:pt idx="3828">
                  <c:v> 13 </c:v>
                </c:pt>
                <c:pt idx="3829">
                  <c:v> 14 </c:v>
                </c:pt>
                <c:pt idx="3830">
                  <c:v> 15 </c:v>
                </c:pt>
                <c:pt idx="3831">
                  <c:v> 16 </c:v>
                </c:pt>
                <c:pt idx="3832">
                  <c:v> 17 </c:v>
                </c:pt>
                <c:pt idx="3833">
                  <c:v> 18 </c:v>
                </c:pt>
                <c:pt idx="3834">
                  <c:v> 19 </c:v>
                </c:pt>
                <c:pt idx="3835">
                  <c:v> 20 </c:v>
                </c:pt>
                <c:pt idx="3836">
                  <c:v> 21 </c:v>
                </c:pt>
                <c:pt idx="3837">
                  <c:v> 22 </c:v>
                </c:pt>
                <c:pt idx="3838">
                  <c:v> 23 </c:v>
                </c:pt>
                <c:pt idx="3839">
                  <c:v> 24 </c:v>
                </c:pt>
                <c:pt idx="3840">
                  <c:v>10 Jun 2014</c:v>
                </c:pt>
                <c:pt idx="3841">
                  <c:v> 2 </c:v>
                </c:pt>
                <c:pt idx="3842">
                  <c:v> 3 </c:v>
                </c:pt>
                <c:pt idx="3843">
                  <c:v> 4 </c:v>
                </c:pt>
                <c:pt idx="3844">
                  <c:v> 5 </c:v>
                </c:pt>
                <c:pt idx="3845">
                  <c:v> 6 </c:v>
                </c:pt>
                <c:pt idx="3846">
                  <c:v> 7 </c:v>
                </c:pt>
                <c:pt idx="3847">
                  <c:v> 8 </c:v>
                </c:pt>
                <c:pt idx="3848">
                  <c:v> 9 </c:v>
                </c:pt>
                <c:pt idx="3849">
                  <c:v> 10 </c:v>
                </c:pt>
                <c:pt idx="3850">
                  <c:v> 11 </c:v>
                </c:pt>
                <c:pt idx="3851">
                  <c:v> 12 </c:v>
                </c:pt>
                <c:pt idx="3852">
                  <c:v> 13 </c:v>
                </c:pt>
                <c:pt idx="3853">
                  <c:v> 14 </c:v>
                </c:pt>
                <c:pt idx="3854">
                  <c:v> 15 </c:v>
                </c:pt>
                <c:pt idx="3855">
                  <c:v> 16 </c:v>
                </c:pt>
                <c:pt idx="3856">
                  <c:v> 17 </c:v>
                </c:pt>
                <c:pt idx="3857">
                  <c:v> 18 </c:v>
                </c:pt>
                <c:pt idx="3858">
                  <c:v> 19 </c:v>
                </c:pt>
                <c:pt idx="3859">
                  <c:v> 20 </c:v>
                </c:pt>
                <c:pt idx="3860">
                  <c:v> 21 </c:v>
                </c:pt>
                <c:pt idx="3861">
                  <c:v> 22 </c:v>
                </c:pt>
                <c:pt idx="3862">
                  <c:v> 23 </c:v>
                </c:pt>
                <c:pt idx="3863">
                  <c:v> 24 </c:v>
                </c:pt>
                <c:pt idx="3864">
                  <c:v>11 Jun 2014</c:v>
                </c:pt>
                <c:pt idx="3865">
                  <c:v> 2 </c:v>
                </c:pt>
                <c:pt idx="3866">
                  <c:v> 3 </c:v>
                </c:pt>
                <c:pt idx="3867">
                  <c:v> 4 </c:v>
                </c:pt>
                <c:pt idx="3868">
                  <c:v> 5 </c:v>
                </c:pt>
                <c:pt idx="3869">
                  <c:v> 6 </c:v>
                </c:pt>
                <c:pt idx="3870">
                  <c:v> 7 </c:v>
                </c:pt>
                <c:pt idx="3871">
                  <c:v> 8 </c:v>
                </c:pt>
                <c:pt idx="3872">
                  <c:v> 9 </c:v>
                </c:pt>
                <c:pt idx="3873">
                  <c:v> 10 </c:v>
                </c:pt>
                <c:pt idx="3874">
                  <c:v> 11 </c:v>
                </c:pt>
                <c:pt idx="3875">
                  <c:v> 12 </c:v>
                </c:pt>
                <c:pt idx="3876">
                  <c:v> 13 </c:v>
                </c:pt>
                <c:pt idx="3877">
                  <c:v> 14 </c:v>
                </c:pt>
                <c:pt idx="3878">
                  <c:v> 15 </c:v>
                </c:pt>
                <c:pt idx="3879">
                  <c:v> 16 </c:v>
                </c:pt>
                <c:pt idx="3880">
                  <c:v> 17 </c:v>
                </c:pt>
                <c:pt idx="3881">
                  <c:v> 18 </c:v>
                </c:pt>
                <c:pt idx="3882">
                  <c:v> 19 </c:v>
                </c:pt>
                <c:pt idx="3883">
                  <c:v> 20 </c:v>
                </c:pt>
                <c:pt idx="3884">
                  <c:v> 21 </c:v>
                </c:pt>
                <c:pt idx="3885">
                  <c:v> 22 </c:v>
                </c:pt>
                <c:pt idx="3886">
                  <c:v> 23 </c:v>
                </c:pt>
                <c:pt idx="3887">
                  <c:v> 24 </c:v>
                </c:pt>
                <c:pt idx="3888">
                  <c:v>12 Jun 2014</c:v>
                </c:pt>
                <c:pt idx="3889">
                  <c:v> 2 </c:v>
                </c:pt>
                <c:pt idx="3890">
                  <c:v> 3 </c:v>
                </c:pt>
                <c:pt idx="3891">
                  <c:v> 4 </c:v>
                </c:pt>
                <c:pt idx="3892">
                  <c:v> 5 </c:v>
                </c:pt>
                <c:pt idx="3893">
                  <c:v> 6 </c:v>
                </c:pt>
                <c:pt idx="3894">
                  <c:v> 7 </c:v>
                </c:pt>
                <c:pt idx="3895">
                  <c:v> 8 </c:v>
                </c:pt>
                <c:pt idx="3896">
                  <c:v> 9 </c:v>
                </c:pt>
                <c:pt idx="3897">
                  <c:v> 10 </c:v>
                </c:pt>
                <c:pt idx="3898">
                  <c:v> 11 </c:v>
                </c:pt>
                <c:pt idx="3899">
                  <c:v> 12 </c:v>
                </c:pt>
                <c:pt idx="3900">
                  <c:v> 13 </c:v>
                </c:pt>
                <c:pt idx="3901">
                  <c:v> 14 </c:v>
                </c:pt>
                <c:pt idx="3902">
                  <c:v> 15 </c:v>
                </c:pt>
                <c:pt idx="3903">
                  <c:v> 16 </c:v>
                </c:pt>
                <c:pt idx="3904">
                  <c:v> 17 </c:v>
                </c:pt>
                <c:pt idx="3905">
                  <c:v> 18 </c:v>
                </c:pt>
                <c:pt idx="3906">
                  <c:v> 19 </c:v>
                </c:pt>
                <c:pt idx="3907">
                  <c:v> 20 </c:v>
                </c:pt>
                <c:pt idx="3908">
                  <c:v> 21 </c:v>
                </c:pt>
                <c:pt idx="3909">
                  <c:v> 22 </c:v>
                </c:pt>
                <c:pt idx="3910">
                  <c:v> 23 </c:v>
                </c:pt>
                <c:pt idx="3911">
                  <c:v> 24 </c:v>
                </c:pt>
                <c:pt idx="3912">
                  <c:v>13 Jun 2014</c:v>
                </c:pt>
                <c:pt idx="3913">
                  <c:v> 2 </c:v>
                </c:pt>
                <c:pt idx="3914">
                  <c:v> 3 </c:v>
                </c:pt>
                <c:pt idx="3915">
                  <c:v> 4 </c:v>
                </c:pt>
                <c:pt idx="3916">
                  <c:v> 5 </c:v>
                </c:pt>
                <c:pt idx="3917">
                  <c:v> 6 </c:v>
                </c:pt>
                <c:pt idx="3918">
                  <c:v> 7 </c:v>
                </c:pt>
                <c:pt idx="3919">
                  <c:v> 8 </c:v>
                </c:pt>
                <c:pt idx="3920">
                  <c:v> 9 </c:v>
                </c:pt>
                <c:pt idx="3921">
                  <c:v> 10 </c:v>
                </c:pt>
                <c:pt idx="3922">
                  <c:v> 11 </c:v>
                </c:pt>
                <c:pt idx="3923">
                  <c:v> 12 </c:v>
                </c:pt>
                <c:pt idx="3924">
                  <c:v> 13 </c:v>
                </c:pt>
                <c:pt idx="3925">
                  <c:v> 14 </c:v>
                </c:pt>
                <c:pt idx="3926">
                  <c:v> 15 </c:v>
                </c:pt>
                <c:pt idx="3927">
                  <c:v> 16 </c:v>
                </c:pt>
                <c:pt idx="3928">
                  <c:v> 17 </c:v>
                </c:pt>
                <c:pt idx="3929">
                  <c:v> 18 </c:v>
                </c:pt>
                <c:pt idx="3930">
                  <c:v> 19 </c:v>
                </c:pt>
                <c:pt idx="3931">
                  <c:v> 20 </c:v>
                </c:pt>
                <c:pt idx="3932">
                  <c:v> 21 </c:v>
                </c:pt>
                <c:pt idx="3933">
                  <c:v> 22 </c:v>
                </c:pt>
                <c:pt idx="3934">
                  <c:v> 23 </c:v>
                </c:pt>
                <c:pt idx="3935">
                  <c:v> 24 </c:v>
                </c:pt>
                <c:pt idx="3936">
                  <c:v>14 Jun 2014</c:v>
                </c:pt>
                <c:pt idx="3937">
                  <c:v> 2 </c:v>
                </c:pt>
                <c:pt idx="3938">
                  <c:v> 3 </c:v>
                </c:pt>
                <c:pt idx="3939">
                  <c:v> 4 </c:v>
                </c:pt>
                <c:pt idx="3940">
                  <c:v> 5 </c:v>
                </c:pt>
                <c:pt idx="3941">
                  <c:v> 6 </c:v>
                </c:pt>
                <c:pt idx="3942">
                  <c:v> 7 </c:v>
                </c:pt>
                <c:pt idx="3943">
                  <c:v> 8 </c:v>
                </c:pt>
                <c:pt idx="3944">
                  <c:v> 9 </c:v>
                </c:pt>
                <c:pt idx="3945">
                  <c:v> 10 </c:v>
                </c:pt>
                <c:pt idx="3946">
                  <c:v> 11 </c:v>
                </c:pt>
                <c:pt idx="3947">
                  <c:v> 12 </c:v>
                </c:pt>
                <c:pt idx="3948">
                  <c:v> 13 </c:v>
                </c:pt>
                <c:pt idx="3949">
                  <c:v> 14 </c:v>
                </c:pt>
                <c:pt idx="3950">
                  <c:v> 15 </c:v>
                </c:pt>
                <c:pt idx="3951">
                  <c:v> 16 </c:v>
                </c:pt>
                <c:pt idx="3952">
                  <c:v> 17 </c:v>
                </c:pt>
                <c:pt idx="3953">
                  <c:v> 18 </c:v>
                </c:pt>
                <c:pt idx="3954">
                  <c:v> 19 </c:v>
                </c:pt>
                <c:pt idx="3955">
                  <c:v> 20 </c:v>
                </c:pt>
                <c:pt idx="3956">
                  <c:v> 21 </c:v>
                </c:pt>
                <c:pt idx="3957">
                  <c:v> 22 </c:v>
                </c:pt>
                <c:pt idx="3958">
                  <c:v> 23 </c:v>
                </c:pt>
                <c:pt idx="3959">
                  <c:v> 24 </c:v>
                </c:pt>
                <c:pt idx="3960">
                  <c:v>15 Jun 2014</c:v>
                </c:pt>
                <c:pt idx="3961">
                  <c:v> 2 </c:v>
                </c:pt>
                <c:pt idx="3962">
                  <c:v> 3 </c:v>
                </c:pt>
                <c:pt idx="3963">
                  <c:v> 4 </c:v>
                </c:pt>
                <c:pt idx="3964">
                  <c:v> 5 </c:v>
                </c:pt>
                <c:pt idx="3965">
                  <c:v> 6 </c:v>
                </c:pt>
                <c:pt idx="3966">
                  <c:v> 7 </c:v>
                </c:pt>
                <c:pt idx="3967">
                  <c:v> 8 </c:v>
                </c:pt>
                <c:pt idx="3968">
                  <c:v> 9 </c:v>
                </c:pt>
                <c:pt idx="3969">
                  <c:v> 10 </c:v>
                </c:pt>
                <c:pt idx="3970">
                  <c:v> 11 </c:v>
                </c:pt>
                <c:pt idx="3971">
                  <c:v> 12 </c:v>
                </c:pt>
                <c:pt idx="3972">
                  <c:v> 13 </c:v>
                </c:pt>
                <c:pt idx="3973">
                  <c:v> 14 </c:v>
                </c:pt>
                <c:pt idx="3974">
                  <c:v> 15 </c:v>
                </c:pt>
                <c:pt idx="3975">
                  <c:v> 16 </c:v>
                </c:pt>
                <c:pt idx="3976">
                  <c:v> 17 </c:v>
                </c:pt>
                <c:pt idx="3977">
                  <c:v> 18 </c:v>
                </c:pt>
                <c:pt idx="3978">
                  <c:v> 19 </c:v>
                </c:pt>
                <c:pt idx="3979">
                  <c:v> 20 </c:v>
                </c:pt>
                <c:pt idx="3980">
                  <c:v> 21 </c:v>
                </c:pt>
                <c:pt idx="3981">
                  <c:v> 22 </c:v>
                </c:pt>
                <c:pt idx="3982">
                  <c:v> 23 </c:v>
                </c:pt>
                <c:pt idx="3983">
                  <c:v> 24 </c:v>
                </c:pt>
                <c:pt idx="3984">
                  <c:v>16 Jun 2014</c:v>
                </c:pt>
                <c:pt idx="3985">
                  <c:v> 2 </c:v>
                </c:pt>
                <c:pt idx="3986">
                  <c:v> 3 </c:v>
                </c:pt>
                <c:pt idx="3987">
                  <c:v> 4 </c:v>
                </c:pt>
                <c:pt idx="3988">
                  <c:v> 5 </c:v>
                </c:pt>
                <c:pt idx="3989">
                  <c:v> 6 </c:v>
                </c:pt>
                <c:pt idx="3990">
                  <c:v> 7 </c:v>
                </c:pt>
                <c:pt idx="3991">
                  <c:v> 8 </c:v>
                </c:pt>
                <c:pt idx="3992">
                  <c:v> 9 </c:v>
                </c:pt>
                <c:pt idx="3993">
                  <c:v> 10 </c:v>
                </c:pt>
                <c:pt idx="3994">
                  <c:v> 11 </c:v>
                </c:pt>
                <c:pt idx="3995">
                  <c:v> 12 </c:v>
                </c:pt>
                <c:pt idx="3996">
                  <c:v> 13 </c:v>
                </c:pt>
                <c:pt idx="3997">
                  <c:v> 14 </c:v>
                </c:pt>
                <c:pt idx="3998">
                  <c:v> 15 </c:v>
                </c:pt>
                <c:pt idx="3999">
                  <c:v> 16 </c:v>
                </c:pt>
                <c:pt idx="4000">
                  <c:v> 17 </c:v>
                </c:pt>
                <c:pt idx="4001">
                  <c:v> 18 </c:v>
                </c:pt>
                <c:pt idx="4002">
                  <c:v> 19 </c:v>
                </c:pt>
                <c:pt idx="4003">
                  <c:v> 20 </c:v>
                </c:pt>
                <c:pt idx="4004">
                  <c:v> 21 </c:v>
                </c:pt>
                <c:pt idx="4005">
                  <c:v> 22 </c:v>
                </c:pt>
                <c:pt idx="4006">
                  <c:v> 23 </c:v>
                </c:pt>
                <c:pt idx="4007">
                  <c:v> 24 </c:v>
                </c:pt>
                <c:pt idx="4008">
                  <c:v>17 Jun 2014</c:v>
                </c:pt>
                <c:pt idx="4009">
                  <c:v> 2 </c:v>
                </c:pt>
                <c:pt idx="4010">
                  <c:v> 3 </c:v>
                </c:pt>
                <c:pt idx="4011">
                  <c:v> 4 </c:v>
                </c:pt>
                <c:pt idx="4012">
                  <c:v> 5 </c:v>
                </c:pt>
                <c:pt idx="4013">
                  <c:v> 6 </c:v>
                </c:pt>
                <c:pt idx="4014">
                  <c:v> 7 </c:v>
                </c:pt>
                <c:pt idx="4015">
                  <c:v> 8 </c:v>
                </c:pt>
                <c:pt idx="4016">
                  <c:v> 9 </c:v>
                </c:pt>
                <c:pt idx="4017">
                  <c:v> 10 </c:v>
                </c:pt>
                <c:pt idx="4018">
                  <c:v> 11 </c:v>
                </c:pt>
                <c:pt idx="4019">
                  <c:v> 12 </c:v>
                </c:pt>
                <c:pt idx="4020">
                  <c:v> 13 </c:v>
                </c:pt>
                <c:pt idx="4021">
                  <c:v> 14 </c:v>
                </c:pt>
                <c:pt idx="4022">
                  <c:v> 15 </c:v>
                </c:pt>
                <c:pt idx="4023">
                  <c:v> 16 </c:v>
                </c:pt>
                <c:pt idx="4024">
                  <c:v> 17 </c:v>
                </c:pt>
                <c:pt idx="4025">
                  <c:v> 18 </c:v>
                </c:pt>
                <c:pt idx="4026">
                  <c:v> 19 </c:v>
                </c:pt>
                <c:pt idx="4027">
                  <c:v> 20 </c:v>
                </c:pt>
                <c:pt idx="4028">
                  <c:v> 21 </c:v>
                </c:pt>
                <c:pt idx="4029">
                  <c:v> 22 </c:v>
                </c:pt>
                <c:pt idx="4030">
                  <c:v> 23 </c:v>
                </c:pt>
                <c:pt idx="4031">
                  <c:v> 24 </c:v>
                </c:pt>
                <c:pt idx="4032">
                  <c:v>18 Jun 2014</c:v>
                </c:pt>
                <c:pt idx="4033">
                  <c:v> 2 </c:v>
                </c:pt>
                <c:pt idx="4034">
                  <c:v> 3 </c:v>
                </c:pt>
                <c:pt idx="4035">
                  <c:v> 4 </c:v>
                </c:pt>
                <c:pt idx="4036">
                  <c:v> 5 </c:v>
                </c:pt>
                <c:pt idx="4037">
                  <c:v> 6 </c:v>
                </c:pt>
                <c:pt idx="4038">
                  <c:v> 7 </c:v>
                </c:pt>
                <c:pt idx="4039">
                  <c:v> 8 </c:v>
                </c:pt>
                <c:pt idx="4040">
                  <c:v> 9 </c:v>
                </c:pt>
                <c:pt idx="4041">
                  <c:v> 10 </c:v>
                </c:pt>
                <c:pt idx="4042">
                  <c:v> 11 </c:v>
                </c:pt>
                <c:pt idx="4043">
                  <c:v> 12 </c:v>
                </c:pt>
                <c:pt idx="4044">
                  <c:v> 13 </c:v>
                </c:pt>
                <c:pt idx="4045">
                  <c:v> 14 </c:v>
                </c:pt>
                <c:pt idx="4046">
                  <c:v> 15 </c:v>
                </c:pt>
                <c:pt idx="4047">
                  <c:v> 16 </c:v>
                </c:pt>
                <c:pt idx="4048">
                  <c:v> 17 </c:v>
                </c:pt>
                <c:pt idx="4049">
                  <c:v> 18 </c:v>
                </c:pt>
                <c:pt idx="4050">
                  <c:v> 19 </c:v>
                </c:pt>
                <c:pt idx="4051">
                  <c:v> 20 </c:v>
                </c:pt>
                <c:pt idx="4052">
                  <c:v> 21 </c:v>
                </c:pt>
                <c:pt idx="4053">
                  <c:v> 22 </c:v>
                </c:pt>
                <c:pt idx="4054">
                  <c:v> 23 </c:v>
                </c:pt>
                <c:pt idx="4055">
                  <c:v> 24 </c:v>
                </c:pt>
                <c:pt idx="4056">
                  <c:v>19 Jun 2014</c:v>
                </c:pt>
                <c:pt idx="4057">
                  <c:v> 2 </c:v>
                </c:pt>
                <c:pt idx="4058">
                  <c:v> 3 </c:v>
                </c:pt>
                <c:pt idx="4059">
                  <c:v> 4 </c:v>
                </c:pt>
                <c:pt idx="4060">
                  <c:v> 5 </c:v>
                </c:pt>
                <c:pt idx="4061">
                  <c:v> 6 </c:v>
                </c:pt>
                <c:pt idx="4062">
                  <c:v> 7 </c:v>
                </c:pt>
                <c:pt idx="4063">
                  <c:v> 8 </c:v>
                </c:pt>
                <c:pt idx="4064">
                  <c:v> 9 </c:v>
                </c:pt>
                <c:pt idx="4065">
                  <c:v> 10 </c:v>
                </c:pt>
                <c:pt idx="4066">
                  <c:v> 11 </c:v>
                </c:pt>
                <c:pt idx="4067">
                  <c:v> 12 </c:v>
                </c:pt>
                <c:pt idx="4068">
                  <c:v> 13 </c:v>
                </c:pt>
                <c:pt idx="4069">
                  <c:v> 14 </c:v>
                </c:pt>
                <c:pt idx="4070">
                  <c:v> 15 </c:v>
                </c:pt>
                <c:pt idx="4071">
                  <c:v> 16 </c:v>
                </c:pt>
                <c:pt idx="4072">
                  <c:v> 17 </c:v>
                </c:pt>
                <c:pt idx="4073">
                  <c:v> 18 </c:v>
                </c:pt>
                <c:pt idx="4074">
                  <c:v> 19 </c:v>
                </c:pt>
                <c:pt idx="4075">
                  <c:v> 20 </c:v>
                </c:pt>
                <c:pt idx="4076">
                  <c:v> 21 </c:v>
                </c:pt>
                <c:pt idx="4077">
                  <c:v> 22 </c:v>
                </c:pt>
                <c:pt idx="4078">
                  <c:v> 23 </c:v>
                </c:pt>
                <c:pt idx="4079">
                  <c:v> 24 </c:v>
                </c:pt>
                <c:pt idx="4080">
                  <c:v>20 Jun 2014</c:v>
                </c:pt>
                <c:pt idx="4081">
                  <c:v> 2 </c:v>
                </c:pt>
                <c:pt idx="4082">
                  <c:v> 3 </c:v>
                </c:pt>
                <c:pt idx="4083">
                  <c:v> 4 </c:v>
                </c:pt>
                <c:pt idx="4084">
                  <c:v> 5 </c:v>
                </c:pt>
                <c:pt idx="4085">
                  <c:v> 6 </c:v>
                </c:pt>
                <c:pt idx="4086">
                  <c:v> 7 </c:v>
                </c:pt>
                <c:pt idx="4087">
                  <c:v> 8 </c:v>
                </c:pt>
                <c:pt idx="4088">
                  <c:v> 9 </c:v>
                </c:pt>
                <c:pt idx="4089">
                  <c:v> 10 </c:v>
                </c:pt>
                <c:pt idx="4090">
                  <c:v> 11 </c:v>
                </c:pt>
                <c:pt idx="4091">
                  <c:v> 12 </c:v>
                </c:pt>
                <c:pt idx="4092">
                  <c:v> 13 </c:v>
                </c:pt>
                <c:pt idx="4093">
                  <c:v> 14 </c:v>
                </c:pt>
                <c:pt idx="4094">
                  <c:v> 15 </c:v>
                </c:pt>
                <c:pt idx="4095">
                  <c:v> 16 </c:v>
                </c:pt>
                <c:pt idx="4096">
                  <c:v> 17 </c:v>
                </c:pt>
                <c:pt idx="4097">
                  <c:v> 18 </c:v>
                </c:pt>
                <c:pt idx="4098">
                  <c:v> 19 </c:v>
                </c:pt>
                <c:pt idx="4099">
                  <c:v> 20 </c:v>
                </c:pt>
                <c:pt idx="4100">
                  <c:v> 21 </c:v>
                </c:pt>
                <c:pt idx="4101">
                  <c:v> 22 </c:v>
                </c:pt>
                <c:pt idx="4102">
                  <c:v> 23 </c:v>
                </c:pt>
                <c:pt idx="4103">
                  <c:v> 24 </c:v>
                </c:pt>
                <c:pt idx="4104">
                  <c:v>21 Jun 2014</c:v>
                </c:pt>
                <c:pt idx="4105">
                  <c:v> 2 </c:v>
                </c:pt>
                <c:pt idx="4106">
                  <c:v> 3 </c:v>
                </c:pt>
                <c:pt idx="4107">
                  <c:v> 4 </c:v>
                </c:pt>
                <c:pt idx="4108">
                  <c:v> 5 </c:v>
                </c:pt>
                <c:pt idx="4109">
                  <c:v> 6 </c:v>
                </c:pt>
                <c:pt idx="4110">
                  <c:v> 7 </c:v>
                </c:pt>
                <c:pt idx="4111">
                  <c:v> 8 </c:v>
                </c:pt>
                <c:pt idx="4112">
                  <c:v> 9 </c:v>
                </c:pt>
                <c:pt idx="4113">
                  <c:v> 10 </c:v>
                </c:pt>
                <c:pt idx="4114">
                  <c:v> 11 </c:v>
                </c:pt>
                <c:pt idx="4115">
                  <c:v> 12 </c:v>
                </c:pt>
                <c:pt idx="4116">
                  <c:v> 13 </c:v>
                </c:pt>
                <c:pt idx="4117">
                  <c:v> 14 </c:v>
                </c:pt>
                <c:pt idx="4118">
                  <c:v> 15 </c:v>
                </c:pt>
                <c:pt idx="4119">
                  <c:v> 16 </c:v>
                </c:pt>
                <c:pt idx="4120">
                  <c:v> 17 </c:v>
                </c:pt>
                <c:pt idx="4121">
                  <c:v> 18 </c:v>
                </c:pt>
                <c:pt idx="4122">
                  <c:v> 19 </c:v>
                </c:pt>
                <c:pt idx="4123">
                  <c:v> 20 </c:v>
                </c:pt>
                <c:pt idx="4124">
                  <c:v> 21 </c:v>
                </c:pt>
                <c:pt idx="4125">
                  <c:v> 22 </c:v>
                </c:pt>
                <c:pt idx="4126">
                  <c:v> 23 </c:v>
                </c:pt>
                <c:pt idx="4127">
                  <c:v> 24 </c:v>
                </c:pt>
                <c:pt idx="4128">
                  <c:v>22 Jun 2014</c:v>
                </c:pt>
                <c:pt idx="4129">
                  <c:v> 2 </c:v>
                </c:pt>
                <c:pt idx="4130">
                  <c:v> 3 </c:v>
                </c:pt>
                <c:pt idx="4131">
                  <c:v> 4 </c:v>
                </c:pt>
                <c:pt idx="4132">
                  <c:v> 5 </c:v>
                </c:pt>
                <c:pt idx="4133">
                  <c:v> 6 </c:v>
                </c:pt>
                <c:pt idx="4134">
                  <c:v> 7 </c:v>
                </c:pt>
                <c:pt idx="4135">
                  <c:v> 8 </c:v>
                </c:pt>
                <c:pt idx="4136">
                  <c:v> 9 </c:v>
                </c:pt>
                <c:pt idx="4137">
                  <c:v> 10 </c:v>
                </c:pt>
                <c:pt idx="4138">
                  <c:v> 11 </c:v>
                </c:pt>
                <c:pt idx="4139">
                  <c:v> 12 </c:v>
                </c:pt>
                <c:pt idx="4140">
                  <c:v> 13 </c:v>
                </c:pt>
                <c:pt idx="4141">
                  <c:v> 14 </c:v>
                </c:pt>
                <c:pt idx="4142">
                  <c:v> 15 </c:v>
                </c:pt>
                <c:pt idx="4143">
                  <c:v> 16 </c:v>
                </c:pt>
                <c:pt idx="4144">
                  <c:v> 17 </c:v>
                </c:pt>
                <c:pt idx="4145">
                  <c:v> 18 </c:v>
                </c:pt>
                <c:pt idx="4146">
                  <c:v> 19 </c:v>
                </c:pt>
                <c:pt idx="4147">
                  <c:v> 20 </c:v>
                </c:pt>
                <c:pt idx="4148">
                  <c:v> 21 </c:v>
                </c:pt>
                <c:pt idx="4149">
                  <c:v> 22 </c:v>
                </c:pt>
                <c:pt idx="4150">
                  <c:v> 23 </c:v>
                </c:pt>
                <c:pt idx="4151">
                  <c:v> 24 </c:v>
                </c:pt>
                <c:pt idx="4152">
                  <c:v>23 Jun 2014</c:v>
                </c:pt>
                <c:pt idx="4153">
                  <c:v> 2 </c:v>
                </c:pt>
                <c:pt idx="4154">
                  <c:v> 3 </c:v>
                </c:pt>
                <c:pt idx="4155">
                  <c:v> 4 </c:v>
                </c:pt>
                <c:pt idx="4156">
                  <c:v> 5 </c:v>
                </c:pt>
                <c:pt idx="4157">
                  <c:v> 6 </c:v>
                </c:pt>
                <c:pt idx="4158">
                  <c:v> 7 </c:v>
                </c:pt>
                <c:pt idx="4159">
                  <c:v> 8 </c:v>
                </c:pt>
                <c:pt idx="4160">
                  <c:v> 9 </c:v>
                </c:pt>
                <c:pt idx="4161">
                  <c:v> 10 </c:v>
                </c:pt>
                <c:pt idx="4162">
                  <c:v> 11 </c:v>
                </c:pt>
                <c:pt idx="4163">
                  <c:v> 12 </c:v>
                </c:pt>
                <c:pt idx="4164">
                  <c:v> 13 </c:v>
                </c:pt>
                <c:pt idx="4165">
                  <c:v> 14 </c:v>
                </c:pt>
                <c:pt idx="4166">
                  <c:v> 15 </c:v>
                </c:pt>
                <c:pt idx="4167">
                  <c:v> 16 </c:v>
                </c:pt>
                <c:pt idx="4168">
                  <c:v> 17 </c:v>
                </c:pt>
                <c:pt idx="4169">
                  <c:v> 18 </c:v>
                </c:pt>
                <c:pt idx="4170">
                  <c:v> 19 </c:v>
                </c:pt>
                <c:pt idx="4171">
                  <c:v> 20 </c:v>
                </c:pt>
                <c:pt idx="4172">
                  <c:v> 21 </c:v>
                </c:pt>
                <c:pt idx="4173">
                  <c:v> 22 </c:v>
                </c:pt>
                <c:pt idx="4174">
                  <c:v> 23 </c:v>
                </c:pt>
                <c:pt idx="4175">
                  <c:v> 24 </c:v>
                </c:pt>
                <c:pt idx="4176">
                  <c:v>24 Jun 2014</c:v>
                </c:pt>
                <c:pt idx="4177">
                  <c:v> 2 </c:v>
                </c:pt>
                <c:pt idx="4178">
                  <c:v> 3 </c:v>
                </c:pt>
                <c:pt idx="4179">
                  <c:v> 4 </c:v>
                </c:pt>
                <c:pt idx="4180">
                  <c:v> 5 </c:v>
                </c:pt>
                <c:pt idx="4181">
                  <c:v> 6 </c:v>
                </c:pt>
                <c:pt idx="4182">
                  <c:v> 7 </c:v>
                </c:pt>
                <c:pt idx="4183">
                  <c:v> 8 </c:v>
                </c:pt>
                <c:pt idx="4184">
                  <c:v> 9 </c:v>
                </c:pt>
                <c:pt idx="4185">
                  <c:v> 10 </c:v>
                </c:pt>
                <c:pt idx="4186">
                  <c:v> 11 </c:v>
                </c:pt>
                <c:pt idx="4187">
                  <c:v> 12 </c:v>
                </c:pt>
                <c:pt idx="4188">
                  <c:v> 13 </c:v>
                </c:pt>
                <c:pt idx="4189">
                  <c:v> 14 </c:v>
                </c:pt>
                <c:pt idx="4190">
                  <c:v> 15 </c:v>
                </c:pt>
                <c:pt idx="4191">
                  <c:v> 16 </c:v>
                </c:pt>
                <c:pt idx="4192">
                  <c:v> 17 </c:v>
                </c:pt>
                <c:pt idx="4193">
                  <c:v> 18 </c:v>
                </c:pt>
                <c:pt idx="4194">
                  <c:v> 19 </c:v>
                </c:pt>
                <c:pt idx="4195">
                  <c:v> 20 </c:v>
                </c:pt>
                <c:pt idx="4196">
                  <c:v> 21 </c:v>
                </c:pt>
                <c:pt idx="4197">
                  <c:v> 22 </c:v>
                </c:pt>
                <c:pt idx="4198">
                  <c:v> 23 </c:v>
                </c:pt>
                <c:pt idx="4199">
                  <c:v> 24 </c:v>
                </c:pt>
                <c:pt idx="4200">
                  <c:v>25 Jun 2014</c:v>
                </c:pt>
                <c:pt idx="4201">
                  <c:v> 2 </c:v>
                </c:pt>
                <c:pt idx="4202">
                  <c:v> 3 </c:v>
                </c:pt>
                <c:pt idx="4203">
                  <c:v> 4 </c:v>
                </c:pt>
                <c:pt idx="4204">
                  <c:v> 5 </c:v>
                </c:pt>
                <c:pt idx="4205">
                  <c:v> 6 </c:v>
                </c:pt>
                <c:pt idx="4206">
                  <c:v> 7 </c:v>
                </c:pt>
                <c:pt idx="4207">
                  <c:v> 8 </c:v>
                </c:pt>
                <c:pt idx="4208">
                  <c:v> 9 </c:v>
                </c:pt>
                <c:pt idx="4209">
                  <c:v> 10 </c:v>
                </c:pt>
                <c:pt idx="4210">
                  <c:v> 11 </c:v>
                </c:pt>
                <c:pt idx="4211">
                  <c:v> 12 </c:v>
                </c:pt>
                <c:pt idx="4212">
                  <c:v> 13 </c:v>
                </c:pt>
                <c:pt idx="4213">
                  <c:v> 14 </c:v>
                </c:pt>
                <c:pt idx="4214">
                  <c:v> 15 </c:v>
                </c:pt>
                <c:pt idx="4215">
                  <c:v> 16 </c:v>
                </c:pt>
                <c:pt idx="4216">
                  <c:v> 17 </c:v>
                </c:pt>
                <c:pt idx="4217">
                  <c:v> 18 </c:v>
                </c:pt>
                <c:pt idx="4218">
                  <c:v> 19 </c:v>
                </c:pt>
                <c:pt idx="4219">
                  <c:v> 20 </c:v>
                </c:pt>
                <c:pt idx="4220">
                  <c:v> 21 </c:v>
                </c:pt>
                <c:pt idx="4221">
                  <c:v> 22 </c:v>
                </c:pt>
                <c:pt idx="4222">
                  <c:v> 23 </c:v>
                </c:pt>
                <c:pt idx="4223">
                  <c:v> 24 </c:v>
                </c:pt>
                <c:pt idx="4224">
                  <c:v>26 Jun 2014</c:v>
                </c:pt>
                <c:pt idx="4225">
                  <c:v> 2 </c:v>
                </c:pt>
                <c:pt idx="4226">
                  <c:v> 3 </c:v>
                </c:pt>
                <c:pt idx="4227">
                  <c:v> 4 </c:v>
                </c:pt>
                <c:pt idx="4228">
                  <c:v> 5 </c:v>
                </c:pt>
                <c:pt idx="4229">
                  <c:v> 6 </c:v>
                </c:pt>
                <c:pt idx="4230">
                  <c:v> 7 </c:v>
                </c:pt>
                <c:pt idx="4231">
                  <c:v> 8 </c:v>
                </c:pt>
                <c:pt idx="4232">
                  <c:v> 9 </c:v>
                </c:pt>
                <c:pt idx="4233">
                  <c:v> 10 </c:v>
                </c:pt>
                <c:pt idx="4234">
                  <c:v> 11 </c:v>
                </c:pt>
                <c:pt idx="4235">
                  <c:v> 12 </c:v>
                </c:pt>
                <c:pt idx="4236">
                  <c:v> 13 </c:v>
                </c:pt>
                <c:pt idx="4237">
                  <c:v> 14 </c:v>
                </c:pt>
                <c:pt idx="4238">
                  <c:v> 15 </c:v>
                </c:pt>
                <c:pt idx="4239">
                  <c:v> 16 </c:v>
                </c:pt>
                <c:pt idx="4240">
                  <c:v> 17 </c:v>
                </c:pt>
                <c:pt idx="4241">
                  <c:v> 18 </c:v>
                </c:pt>
                <c:pt idx="4242">
                  <c:v> 19 </c:v>
                </c:pt>
                <c:pt idx="4243">
                  <c:v> 20 </c:v>
                </c:pt>
                <c:pt idx="4244">
                  <c:v> 21 </c:v>
                </c:pt>
                <c:pt idx="4245">
                  <c:v> 22 </c:v>
                </c:pt>
                <c:pt idx="4246">
                  <c:v> 23 </c:v>
                </c:pt>
                <c:pt idx="4247">
                  <c:v> 24 </c:v>
                </c:pt>
                <c:pt idx="4248">
                  <c:v>27 Jun 2014</c:v>
                </c:pt>
                <c:pt idx="4249">
                  <c:v> 2 </c:v>
                </c:pt>
                <c:pt idx="4250">
                  <c:v> 3 </c:v>
                </c:pt>
                <c:pt idx="4251">
                  <c:v> 4 </c:v>
                </c:pt>
                <c:pt idx="4252">
                  <c:v> 5 </c:v>
                </c:pt>
                <c:pt idx="4253">
                  <c:v> 6 </c:v>
                </c:pt>
                <c:pt idx="4254">
                  <c:v> 7 </c:v>
                </c:pt>
                <c:pt idx="4255">
                  <c:v> 8 </c:v>
                </c:pt>
                <c:pt idx="4256">
                  <c:v> 9 </c:v>
                </c:pt>
                <c:pt idx="4257">
                  <c:v> 10 </c:v>
                </c:pt>
                <c:pt idx="4258">
                  <c:v> 11 </c:v>
                </c:pt>
                <c:pt idx="4259">
                  <c:v> 12 </c:v>
                </c:pt>
                <c:pt idx="4260">
                  <c:v> 13 </c:v>
                </c:pt>
                <c:pt idx="4261">
                  <c:v> 14 </c:v>
                </c:pt>
                <c:pt idx="4262">
                  <c:v> 15 </c:v>
                </c:pt>
                <c:pt idx="4263">
                  <c:v> 16 </c:v>
                </c:pt>
                <c:pt idx="4264">
                  <c:v> 17 </c:v>
                </c:pt>
                <c:pt idx="4265">
                  <c:v> 18 </c:v>
                </c:pt>
                <c:pt idx="4266">
                  <c:v> 19 </c:v>
                </c:pt>
                <c:pt idx="4267">
                  <c:v> 20 </c:v>
                </c:pt>
                <c:pt idx="4268">
                  <c:v> 21 </c:v>
                </c:pt>
                <c:pt idx="4269">
                  <c:v> 22 </c:v>
                </c:pt>
                <c:pt idx="4270">
                  <c:v> 23 </c:v>
                </c:pt>
                <c:pt idx="4271">
                  <c:v> 24 </c:v>
                </c:pt>
                <c:pt idx="4272">
                  <c:v>28 Jun 2014</c:v>
                </c:pt>
                <c:pt idx="4273">
                  <c:v> 2 </c:v>
                </c:pt>
                <c:pt idx="4274">
                  <c:v> 3 </c:v>
                </c:pt>
                <c:pt idx="4275">
                  <c:v> 4 </c:v>
                </c:pt>
                <c:pt idx="4276">
                  <c:v> 5 </c:v>
                </c:pt>
                <c:pt idx="4277">
                  <c:v> 6 </c:v>
                </c:pt>
                <c:pt idx="4278">
                  <c:v> 7 </c:v>
                </c:pt>
                <c:pt idx="4279">
                  <c:v> 8 </c:v>
                </c:pt>
                <c:pt idx="4280">
                  <c:v> 9 </c:v>
                </c:pt>
                <c:pt idx="4281">
                  <c:v> 10 </c:v>
                </c:pt>
                <c:pt idx="4282">
                  <c:v> 11 </c:v>
                </c:pt>
                <c:pt idx="4283">
                  <c:v> 12 </c:v>
                </c:pt>
                <c:pt idx="4284">
                  <c:v> 13 </c:v>
                </c:pt>
                <c:pt idx="4285">
                  <c:v> 14 </c:v>
                </c:pt>
                <c:pt idx="4286">
                  <c:v> 15 </c:v>
                </c:pt>
                <c:pt idx="4287">
                  <c:v> 16 </c:v>
                </c:pt>
                <c:pt idx="4288">
                  <c:v> 17 </c:v>
                </c:pt>
                <c:pt idx="4289">
                  <c:v> 18 </c:v>
                </c:pt>
                <c:pt idx="4290">
                  <c:v> 19 </c:v>
                </c:pt>
                <c:pt idx="4291">
                  <c:v> 20 </c:v>
                </c:pt>
                <c:pt idx="4292">
                  <c:v> 21 </c:v>
                </c:pt>
                <c:pt idx="4293">
                  <c:v> 22 </c:v>
                </c:pt>
                <c:pt idx="4294">
                  <c:v> 23 </c:v>
                </c:pt>
                <c:pt idx="4295">
                  <c:v> 24 </c:v>
                </c:pt>
                <c:pt idx="4296">
                  <c:v>29 Jun 2014</c:v>
                </c:pt>
                <c:pt idx="4297">
                  <c:v> 2 </c:v>
                </c:pt>
                <c:pt idx="4298">
                  <c:v> 3 </c:v>
                </c:pt>
                <c:pt idx="4299">
                  <c:v> 4 </c:v>
                </c:pt>
                <c:pt idx="4300">
                  <c:v> 5 </c:v>
                </c:pt>
                <c:pt idx="4301">
                  <c:v> 6 </c:v>
                </c:pt>
                <c:pt idx="4302">
                  <c:v> 7 </c:v>
                </c:pt>
                <c:pt idx="4303">
                  <c:v> 8 </c:v>
                </c:pt>
                <c:pt idx="4304">
                  <c:v> 9 </c:v>
                </c:pt>
                <c:pt idx="4305">
                  <c:v> 10 </c:v>
                </c:pt>
                <c:pt idx="4306">
                  <c:v> 11 </c:v>
                </c:pt>
                <c:pt idx="4307">
                  <c:v> 12 </c:v>
                </c:pt>
                <c:pt idx="4308">
                  <c:v> 13 </c:v>
                </c:pt>
                <c:pt idx="4309">
                  <c:v> 14 </c:v>
                </c:pt>
                <c:pt idx="4310">
                  <c:v> 15 </c:v>
                </c:pt>
                <c:pt idx="4311">
                  <c:v> 16 </c:v>
                </c:pt>
                <c:pt idx="4312">
                  <c:v> 17 </c:v>
                </c:pt>
                <c:pt idx="4313">
                  <c:v> 18 </c:v>
                </c:pt>
                <c:pt idx="4314">
                  <c:v> 19 </c:v>
                </c:pt>
                <c:pt idx="4315">
                  <c:v> 20 </c:v>
                </c:pt>
                <c:pt idx="4316">
                  <c:v> 21 </c:v>
                </c:pt>
                <c:pt idx="4317">
                  <c:v> 22 </c:v>
                </c:pt>
                <c:pt idx="4318">
                  <c:v> 23 </c:v>
                </c:pt>
                <c:pt idx="4319">
                  <c:v> 24 </c:v>
                </c:pt>
                <c:pt idx="4320">
                  <c:v>30 Jun 2014</c:v>
                </c:pt>
                <c:pt idx="4321">
                  <c:v> 2 </c:v>
                </c:pt>
                <c:pt idx="4322">
                  <c:v> 3 </c:v>
                </c:pt>
                <c:pt idx="4323">
                  <c:v> 4 </c:v>
                </c:pt>
                <c:pt idx="4324">
                  <c:v> 5 </c:v>
                </c:pt>
                <c:pt idx="4325">
                  <c:v> 6 </c:v>
                </c:pt>
                <c:pt idx="4326">
                  <c:v> 7 </c:v>
                </c:pt>
                <c:pt idx="4327">
                  <c:v> 8 </c:v>
                </c:pt>
                <c:pt idx="4328">
                  <c:v> 9 </c:v>
                </c:pt>
                <c:pt idx="4329">
                  <c:v> 10 </c:v>
                </c:pt>
                <c:pt idx="4330">
                  <c:v> 11 </c:v>
                </c:pt>
                <c:pt idx="4331">
                  <c:v> 12 </c:v>
                </c:pt>
                <c:pt idx="4332">
                  <c:v> 13 </c:v>
                </c:pt>
                <c:pt idx="4333">
                  <c:v> 14 </c:v>
                </c:pt>
                <c:pt idx="4334">
                  <c:v> 15 </c:v>
                </c:pt>
                <c:pt idx="4335">
                  <c:v> 16 </c:v>
                </c:pt>
                <c:pt idx="4336">
                  <c:v> 17 </c:v>
                </c:pt>
                <c:pt idx="4337">
                  <c:v> 18 </c:v>
                </c:pt>
                <c:pt idx="4338">
                  <c:v> 19 </c:v>
                </c:pt>
                <c:pt idx="4339">
                  <c:v> 20 </c:v>
                </c:pt>
                <c:pt idx="4340">
                  <c:v> 21 </c:v>
                </c:pt>
                <c:pt idx="4341">
                  <c:v> 22 </c:v>
                </c:pt>
                <c:pt idx="4342">
                  <c:v> 23 </c:v>
                </c:pt>
                <c:pt idx="4343">
                  <c:v> 24 </c:v>
                </c:pt>
                <c:pt idx="4344">
                  <c:v>01 Jul 2014</c:v>
                </c:pt>
                <c:pt idx="4345">
                  <c:v> 2 </c:v>
                </c:pt>
                <c:pt idx="4346">
                  <c:v> 3 </c:v>
                </c:pt>
                <c:pt idx="4347">
                  <c:v> 4 </c:v>
                </c:pt>
                <c:pt idx="4348">
                  <c:v> 5 </c:v>
                </c:pt>
                <c:pt idx="4349">
                  <c:v> 6 </c:v>
                </c:pt>
                <c:pt idx="4350">
                  <c:v> 7 </c:v>
                </c:pt>
                <c:pt idx="4351">
                  <c:v> 8 </c:v>
                </c:pt>
                <c:pt idx="4352">
                  <c:v> 9 </c:v>
                </c:pt>
                <c:pt idx="4353">
                  <c:v> 10 </c:v>
                </c:pt>
                <c:pt idx="4354">
                  <c:v> 11 </c:v>
                </c:pt>
                <c:pt idx="4355">
                  <c:v> 12 </c:v>
                </c:pt>
                <c:pt idx="4356">
                  <c:v> 13 </c:v>
                </c:pt>
                <c:pt idx="4357">
                  <c:v> 14 </c:v>
                </c:pt>
                <c:pt idx="4358">
                  <c:v> 15 </c:v>
                </c:pt>
                <c:pt idx="4359">
                  <c:v> 16 </c:v>
                </c:pt>
                <c:pt idx="4360">
                  <c:v> 17 </c:v>
                </c:pt>
                <c:pt idx="4361">
                  <c:v> 18 </c:v>
                </c:pt>
                <c:pt idx="4362">
                  <c:v> 19 </c:v>
                </c:pt>
                <c:pt idx="4363">
                  <c:v> 20 </c:v>
                </c:pt>
                <c:pt idx="4364">
                  <c:v> 21 </c:v>
                </c:pt>
                <c:pt idx="4365">
                  <c:v> 22 </c:v>
                </c:pt>
                <c:pt idx="4366">
                  <c:v> 23 </c:v>
                </c:pt>
                <c:pt idx="4367">
                  <c:v> 24 </c:v>
                </c:pt>
                <c:pt idx="4368">
                  <c:v>02 Jul 2014</c:v>
                </c:pt>
                <c:pt idx="4369">
                  <c:v> 2 </c:v>
                </c:pt>
                <c:pt idx="4370">
                  <c:v> 3 </c:v>
                </c:pt>
                <c:pt idx="4371">
                  <c:v> 4 </c:v>
                </c:pt>
                <c:pt idx="4372">
                  <c:v> 5 </c:v>
                </c:pt>
                <c:pt idx="4373">
                  <c:v> 6 </c:v>
                </c:pt>
                <c:pt idx="4374">
                  <c:v> 7 </c:v>
                </c:pt>
                <c:pt idx="4375">
                  <c:v> 8 </c:v>
                </c:pt>
                <c:pt idx="4376">
                  <c:v> 9 </c:v>
                </c:pt>
                <c:pt idx="4377">
                  <c:v> 10 </c:v>
                </c:pt>
                <c:pt idx="4378">
                  <c:v> 11 </c:v>
                </c:pt>
                <c:pt idx="4379">
                  <c:v> 12 </c:v>
                </c:pt>
                <c:pt idx="4380">
                  <c:v> 13 </c:v>
                </c:pt>
                <c:pt idx="4381">
                  <c:v> 14 </c:v>
                </c:pt>
                <c:pt idx="4382">
                  <c:v> 15 </c:v>
                </c:pt>
                <c:pt idx="4383">
                  <c:v> 16 </c:v>
                </c:pt>
                <c:pt idx="4384">
                  <c:v> 17 </c:v>
                </c:pt>
                <c:pt idx="4385">
                  <c:v> 18 </c:v>
                </c:pt>
                <c:pt idx="4386">
                  <c:v> 19 </c:v>
                </c:pt>
                <c:pt idx="4387">
                  <c:v> 20 </c:v>
                </c:pt>
                <c:pt idx="4388">
                  <c:v> 21 </c:v>
                </c:pt>
                <c:pt idx="4389">
                  <c:v> 22 </c:v>
                </c:pt>
                <c:pt idx="4390">
                  <c:v> 23 </c:v>
                </c:pt>
                <c:pt idx="4391">
                  <c:v> 24 </c:v>
                </c:pt>
                <c:pt idx="4392">
                  <c:v>03 Jul 2014</c:v>
                </c:pt>
                <c:pt idx="4393">
                  <c:v> 2 </c:v>
                </c:pt>
                <c:pt idx="4394">
                  <c:v> 3 </c:v>
                </c:pt>
                <c:pt idx="4395">
                  <c:v> 4 </c:v>
                </c:pt>
                <c:pt idx="4396">
                  <c:v> 5 </c:v>
                </c:pt>
                <c:pt idx="4397">
                  <c:v> 6 </c:v>
                </c:pt>
                <c:pt idx="4398">
                  <c:v> 7 </c:v>
                </c:pt>
                <c:pt idx="4399">
                  <c:v> 8 </c:v>
                </c:pt>
                <c:pt idx="4400">
                  <c:v> 9 </c:v>
                </c:pt>
                <c:pt idx="4401">
                  <c:v> 10 </c:v>
                </c:pt>
                <c:pt idx="4402">
                  <c:v> 11 </c:v>
                </c:pt>
                <c:pt idx="4403">
                  <c:v> 12 </c:v>
                </c:pt>
                <c:pt idx="4404">
                  <c:v> 13 </c:v>
                </c:pt>
                <c:pt idx="4405">
                  <c:v> 14 </c:v>
                </c:pt>
                <c:pt idx="4406">
                  <c:v> 15 </c:v>
                </c:pt>
                <c:pt idx="4407">
                  <c:v> 16 </c:v>
                </c:pt>
                <c:pt idx="4408">
                  <c:v> 17 </c:v>
                </c:pt>
                <c:pt idx="4409">
                  <c:v> 18 </c:v>
                </c:pt>
                <c:pt idx="4410">
                  <c:v> 19 </c:v>
                </c:pt>
                <c:pt idx="4411">
                  <c:v> 20 </c:v>
                </c:pt>
                <c:pt idx="4412">
                  <c:v> 21 </c:v>
                </c:pt>
                <c:pt idx="4413">
                  <c:v> 22 </c:v>
                </c:pt>
                <c:pt idx="4414">
                  <c:v> 23 </c:v>
                </c:pt>
                <c:pt idx="4415">
                  <c:v> 24 </c:v>
                </c:pt>
                <c:pt idx="4416">
                  <c:v>04 Jul 2014</c:v>
                </c:pt>
                <c:pt idx="4417">
                  <c:v> 2 </c:v>
                </c:pt>
                <c:pt idx="4418">
                  <c:v> 3 </c:v>
                </c:pt>
                <c:pt idx="4419">
                  <c:v> 4 </c:v>
                </c:pt>
                <c:pt idx="4420">
                  <c:v> 5 </c:v>
                </c:pt>
                <c:pt idx="4421">
                  <c:v> 6 </c:v>
                </c:pt>
                <c:pt idx="4422">
                  <c:v> 7 </c:v>
                </c:pt>
                <c:pt idx="4423">
                  <c:v> 8 </c:v>
                </c:pt>
                <c:pt idx="4424">
                  <c:v> 9 </c:v>
                </c:pt>
                <c:pt idx="4425">
                  <c:v> 10 </c:v>
                </c:pt>
                <c:pt idx="4426">
                  <c:v> 11 </c:v>
                </c:pt>
                <c:pt idx="4427">
                  <c:v> 12 </c:v>
                </c:pt>
                <c:pt idx="4428">
                  <c:v> 13 </c:v>
                </c:pt>
                <c:pt idx="4429">
                  <c:v> 14 </c:v>
                </c:pt>
                <c:pt idx="4430">
                  <c:v> 15 </c:v>
                </c:pt>
                <c:pt idx="4431">
                  <c:v> 16 </c:v>
                </c:pt>
                <c:pt idx="4432">
                  <c:v> 17 </c:v>
                </c:pt>
                <c:pt idx="4433">
                  <c:v> 18 </c:v>
                </c:pt>
                <c:pt idx="4434">
                  <c:v> 19 </c:v>
                </c:pt>
                <c:pt idx="4435">
                  <c:v> 20 </c:v>
                </c:pt>
                <c:pt idx="4436">
                  <c:v> 21 </c:v>
                </c:pt>
                <c:pt idx="4437">
                  <c:v> 22 </c:v>
                </c:pt>
                <c:pt idx="4438">
                  <c:v> 23 </c:v>
                </c:pt>
                <c:pt idx="4439">
                  <c:v> 24 </c:v>
                </c:pt>
                <c:pt idx="4440">
                  <c:v>05 Jul 2014</c:v>
                </c:pt>
                <c:pt idx="4441">
                  <c:v> 2 </c:v>
                </c:pt>
                <c:pt idx="4442">
                  <c:v> 3 </c:v>
                </c:pt>
                <c:pt idx="4443">
                  <c:v> 4 </c:v>
                </c:pt>
                <c:pt idx="4444">
                  <c:v> 5 </c:v>
                </c:pt>
                <c:pt idx="4445">
                  <c:v> 6 </c:v>
                </c:pt>
                <c:pt idx="4446">
                  <c:v> 7 </c:v>
                </c:pt>
                <c:pt idx="4447">
                  <c:v> 8 </c:v>
                </c:pt>
                <c:pt idx="4448">
                  <c:v> 9 </c:v>
                </c:pt>
                <c:pt idx="4449">
                  <c:v> 10 </c:v>
                </c:pt>
                <c:pt idx="4450">
                  <c:v> 11 </c:v>
                </c:pt>
                <c:pt idx="4451">
                  <c:v> 12 </c:v>
                </c:pt>
                <c:pt idx="4452">
                  <c:v> 13 </c:v>
                </c:pt>
                <c:pt idx="4453">
                  <c:v> 14 </c:v>
                </c:pt>
                <c:pt idx="4454">
                  <c:v> 15 </c:v>
                </c:pt>
                <c:pt idx="4455">
                  <c:v> 16 </c:v>
                </c:pt>
                <c:pt idx="4456">
                  <c:v> 17 </c:v>
                </c:pt>
                <c:pt idx="4457">
                  <c:v> 18 </c:v>
                </c:pt>
                <c:pt idx="4458">
                  <c:v> 19 </c:v>
                </c:pt>
                <c:pt idx="4459">
                  <c:v> 20 </c:v>
                </c:pt>
                <c:pt idx="4460">
                  <c:v> 21 </c:v>
                </c:pt>
                <c:pt idx="4461">
                  <c:v> 22 </c:v>
                </c:pt>
                <c:pt idx="4462">
                  <c:v> 23 </c:v>
                </c:pt>
                <c:pt idx="4463">
                  <c:v> 24 </c:v>
                </c:pt>
                <c:pt idx="4464">
                  <c:v>06 Jul 2014</c:v>
                </c:pt>
                <c:pt idx="4465">
                  <c:v> 2 </c:v>
                </c:pt>
                <c:pt idx="4466">
                  <c:v> 3 </c:v>
                </c:pt>
                <c:pt idx="4467">
                  <c:v> 4 </c:v>
                </c:pt>
                <c:pt idx="4468">
                  <c:v> 5 </c:v>
                </c:pt>
                <c:pt idx="4469">
                  <c:v> 6 </c:v>
                </c:pt>
                <c:pt idx="4470">
                  <c:v> 7 </c:v>
                </c:pt>
                <c:pt idx="4471">
                  <c:v> 8 </c:v>
                </c:pt>
                <c:pt idx="4472">
                  <c:v> 9 </c:v>
                </c:pt>
                <c:pt idx="4473">
                  <c:v> 10 </c:v>
                </c:pt>
                <c:pt idx="4474">
                  <c:v> 11 </c:v>
                </c:pt>
                <c:pt idx="4475">
                  <c:v> 12 </c:v>
                </c:pt>
                <c:pt idx="4476">
                  <c:v> 13 </c:v>
                </c:pt>
                <c:pt idx="4477">
                  <c:v> 14 </c:v>
                </c:pt>
                <c:pt idx="4478">
                  <c:v> 15 </c:v>
                </c:pt>
                <c:pt idx="4479">
                  <c:v> 16 </c:v>
                </c:pt>
                <c:pt idx="4480">
                  <c:v> 17 </c:v>
                </c:pt>
                <c:pt idx="4481">
                  <c:v> 18 </c:v>
                </c:pt>
                <c:pt idx="4482">
                  <c:v> 19 </c:v>
                </c:pt>
                <c:pt idx="4483">
                  <c:v> 20 </c:v>
                </c:pt>
                <c:pt idx="4484">
                  <c:v> 21 </c:v>
                </c:pt>
                <c:pt idx="4485">
                  <c:v> 22 </c:v>
                </c:pt>
                <c:pt idx="4486">
                  <c:v> 23 </c:v>
                </c:pt>
                <c:pt idx="4487">
                  <c:v> 24 </c:v>
                </c:pt>
                <c:pt idx="4488">
                  <c:v>07 Jul 2014</c:v>
                </c:pt>
                <c:pt idx="4489">
                  <c:v> 2 </c:v>
                </c:pt>
                <c:pt idx="4490">
                  <c:v> 3 </c:v>
                </c:pt>
                <c:pt idx="4491">
                  <c:v> 4 </c:v>
                </c:pt>
                <c:pt idx="4492">
                  <c:v> 5 </c:v>
                </c:pt>
                <c:pt idx="4493">
                  <c:v> 6 </c:v>
                </c:pt>
                <c:pt idx="4494">
                  <c:v> 7 </c:v>
                </c:pt>
                <c:pt idx="4495">
                  <c:v> 8 </c:v>
                </c:pt>
                <c:pt idx="4496">
                  <c:v> 9 </c:v>
                </c:pt>
                <c:pt idx="4497">
                  <c:v> 10 </c:v>
                </c:pt>
                <c:pt idx="4498">
                  <c:v> 11 </c:v>
                </c:pt>
                <c:pt idx="4499">
                  <c:v> 12 </c:v>
                </c:pt>
                <c:pt idx="4500">
                  <c:v> 13 </c:v>
                </c:pt>
                <c:pt idx="4501">
                  <c:v> 14 </c:v>
                </c:pt>
                <c:pt idx="4502">
                  <c:v> 15 </c:v>
                </c:pt>
                <c:pt idx="4503">
                  <c:v> 16 </c:v>
                </c:pt>
                <c:pt idx="4504">
                  <c:v> 17 </c:v>
                </c:pt>
                <c:pt idx="4505">
                  <c:v> 18 </c:v>
                </c:pt>
                <c:pt idx="4506">
                  <c:v> 19 </c:v>
                </c:pt>
                <c:pt idx="4507">
                  <c:v> 20 </c:v>
                </c:pt>
                <c:pt idx="4508">
                  <c:v> 21 </c:v>
                </c:pt>
                <c:pt idx="4509">
                  <c:v> 22 </c:v>
                </c:pt>
                <c:pt idx="4510">
                  <c:v> 23 </c:v>
                </c:pt>
                <c:pt idx="4511">
                  <c:v> 24 </c:v>
                </c:pt>
                <c:pt idx="4512">
                  <c:v>08 Jul 2014</c:v>
                </c:pt>
                <c:pt idx="4513">
                  <c:v> 2 </c:v>
                </c:pt>
                <c:pt idx="4514">
                  <c:v> 3 </c:v>
                </c:pt>
                <c:pt idx="4515">
                  <c:v> 4 </c:v>
                </c:pt>
                <c:pt idx="4516">
                  <c:v> 5 </c:v>
                </c:pt>
                <c:pt idx="4517">
                  <c:v> 6 </c:v>
                </c:pt>
                <c:pt idx="4518">
                  <c:v> 7 </c:v>
                </c:pt>
                <c:pt idx="4519">
                  <c:v> 8 </c:v>
                </c:pt>
                <c:pt idx="4520">
                  <c:v> 9 </c:v>
                </c:pt>
                <c:pt idx="4521">
                  <c:v> 10 </c:v>
                </c:pt>
                <c:pt idx="4522">
                  <c:v> 11 </c:v>
                </c:pt>
                <c:pt idx="4523">
                  <c:v> 12 </c:v>
                </c:pt>
                <c:pt idx="4524">
                  <c:v> 13 </c:v>
                </c:pt>
                <c:pt idx="4525">
                  <c:v> 14 </c:v>
                </c:pt>
                <c:pt idx="4526">
                  <c:v> 15 </c:v>
                </c:pt>
                <c:pt idx="4527">
                  <c:v> 16 </c:v>
                </c:pt>
                <c:pt idx="4528">
                  <c:v> 17 </c:v>
                </c:pt>
                <c:pt idx="4529">
                  <c:v> 18 </c:v>
                </c:pt>
                <c:pt idx="4530">
                  <c:v> 19 </c:v>
                </c:pt>
                <c:pt idx="4531">
                  <c:v> 20 </c:v>
                </c:pt>
                <c:pt idx="4532">
                  <c:v> 21 </c:v>
                </c:pt>
                <c:pt idx="4533">
                  <c:v> 22 </c:v>
                </c:pt>
                <c:pt idx="4534">
                  <c:v> 23 </c:v>
                </c:pt>
                <c:pt idx="4535">
                  <c:v> 24 </c:v>
                </c:pt>
                <c:pt idx="4536">
                  <c:v>09 Jul 2014</c:v>
                </c:pt>
                <c:pt idx="4537">
                  <c:v> 2 </c:v>
                </c:pt>
                <c:pt idx="4538">
                  <c:v> 3 </c:v>
                </c:pt>
                <c:pt idx="4539">
                  <c:v> 4 </c:v>
                </c:pt>
                <c:pt idx="4540">
                  <c:v> 5 </c:v>
                </c:pt>
                <c:pt idx="4541">
                  <c:v> 6 </c:v>
                </c:pt>
                <c:pt idx="4542">
                  <c:v> 7 </c:v>
                </c:pt>
                <c:pt idx="4543">
                  <c:v> 8 </c:v>
                </c:pt>
                <c:pt idx="4544">
                  <c:v> 9 </c:v>
                </c:pt>
                <c:pt idx="4545">
                  <c:v> 10 </c:v>
                </c:pt>
                <c:pt idx="4546">
                  <c:v> 11 </c:v>
                </c:pt>
                <c:pt idx="4547">
                  <c:v> 12 </c:v>
                </c:pt>
                <c:pt idx="4548">
                  <c:v> 13 </c:v>
                </c:pt>
                <c:pt idx="4549">
                  <c:v> 14 </c:v>
                </c:pt>
                <c:pt idx="4550">
                  <c:v> 15 </c:v>
                </c:pt>
                <c:pt idx="4551">
                  <c:v> 16 </c:v>
                </c:pt>
                <c:pt idx="4552">
                  <c:v> 17 </c:v>
                </c:pt>
                <c:pt idx="4553">
                  <c:v> 18 </c:v>
                </c:pt>
                <c:pt idx="4554">
                  <c:v> 19 </c:v>
                </c:pt>
                <c:pt idx="4555">
                  <c:v> 20 </c:v>
                </c:pt>
                <c:pt idx="4556">
                  <c:v> 21 </c:v>
                </c:pt>
                <c:pt idx="4557">
                  <c:v> 22 </c:v>
                </c:pt>
                <c:pt idx="4558">
                  <c:v> 23 </c:v>
                </c:pt>
                <c:pt idx="4559">
                  <c:v> 24 </c:v>
                </c:pt>
                <c:pt idx="4560">
                  <c:v>10 Jul 2014</c:v>
                </c:pt>
                <c:pt idx="4561">
                  <c:v> 2 </c:v>
                </c:pt>
                <c:pt idx="4562">
                  <c:v> 3 </c:v>
                </c:pt>
                <c:pt idx="4563">
                  <c:v> 4 </c:v>
                </c:pt>
                <c:pt idx="4564">
                  <c:v> 5 </c:v>
                </c:pt>
                <c:pt idx="4565">
                  <c:v> 6 </c:v>
                </c:pt>
                <c:pt idx="4566">
                  <c:v> 7 </c:v>
                </c:pt>
                <c:pt idx="4567">
                  <c:v> 8 </c:v>
                </c:pt>
                <c:pt idx="4568">
                  <c:v> 9 </c:v>
                </c:pt>
                <c:pt idx="4569">
                  <c:v> 10 </c:v>
                </c:pt>
                <c:pt idx="4570">
                  <c:v> 11 </c:v>
                </c:pt>
                <c:pt idx="4571">
                  <c:v> 12 </c:v>
                </c:pt>
                <c:pt idx="4572">
                  <c:v> 13 </c:v>
                </c:pt>
                <c:pt idx="4573">
                  <c:v> 14 </c:v>
                </c:pt>
                <c:pt idx="4574">
                  <c:v> 15 </c:v>
                </c:pt>
                <c:pt idx="4575">
                  <c:v> 16 </c:v>
                </c:pt>
                <c:pt idx="4576">
                  <c:v> 17 </c:v>
                </c:pt>
                <c:pt idx="4577">
                  <c:v> 18 </c:v>
                </c:pt>
                <c:pt idx="4578">
                  <c:v> 19 </c:v>
                </c:pt>
                <c:pt idx="4579">
                  <c:v> 20 </c:v>
                </c:pt>
                <c:pt idx="4580">
                  <c:v> 21 </c:v>
                </c:pt>
                <c:pt idx="4581">
                  <c:v> 22 </c:v>
                </c:pt>
                <c:pt idx="4582">
                  <c:v> 23 </c:v>
                </c:pt>
                <c:pt idx="4583">
                  <c:v> 24 </c:v>
                </c:pt>
                <c:pt idx="4584">
                  <c:v>11 Jul 2014</c:v>
                </c:pt>
                <c:pt idx="4585">
                  <c:v> 2 </c:v>
                </c:pt>
                <c:pt idx="4586">
                  <c:v> 3 </c:v>
                </c:pt>
                <c:pt idx="4587">
                  <c:v> 4 </c:v>
                </c:pt>
                <c:pt idx="4588">
                  <c:v> 5 </c:v>
                </c:pt>
                <c:pt idx="4589">
                  <c:v> 6 </c:v>
                </c:pt>
                <c:pt idx="4590">
                  <c:v> 7 </c:v>
                </c:pt>
                <c:pt idx="4591">
                  <c:v> 8 </c:v>
                </c:pt>
                <c:pt idx="4592">
                  <c:v> 9 </c:v>
                </c:pt>
                <c:pt idx="4593">
                  <c:v> 10 </c:v>
                </c:pt>
                <c:pt idx="4594">
                  <c:v> 11 </c:v>
                </c:pt>
                <c:pt idx="4595">
                  <c:v> 12 </c:v>
                </c:pt>
                <c:pt idx="4596">
                  <c:v> 13 </c:v>
                </c:pt>
                <c:pt idx="4597">
                  <c:v> 14 </c:v>
                </c:pt>
                <c:pt idx="4598">
                  <c:v> 15 </c:v>
                </c:pt>
                <c:pt idx="4599">
                  <c:v> 16 </c:v>
                </c:pt>
                <c:pt idx="4600">
                  <c:v> 17 </c:v>
                </c:pt>
                <c:pt idx="4601">
                  <c:v> 18 </c:v>
                </c:pt>
                <c:pt idx="4602">
                  <c:v> 19 </c:v>
                </c:pt>
                <c:pt idx="4603">
                  <c:v> 20 </c:v>
                </c:pt>
                <c:pt idx="4604">
                  <c:v> 21 </c:v>
                </c:pt>
                <c:pt idx="4605">
                  <c:v> 22 </c:v>
                </c:pt>
                <c:pt idx="4606">
                  <c:v> 23 </c:v>
                </c:pt>
                <c:pt idx="4607">
                  <c:v> 24 </c:v>
                </c:pt>
                <c:pt idx="4608">
                  <c:v>12 Jul 2014</c:v>
                </c:pt>
                <c:pt idx="4609">
                  <c:v> 2 </c:v>
                </c:pt>
                <c:pt idx="4610">
                  <c:v> 3 </c:v>
                </c:pt>
                <c:pt idx="4611">
                  <c:v> 4 </c:v>
                </c:pt>
                <c:pt idx="4612">
                  <c:v> 5 </c:v>
                </c:pt>
                <c:pt idx="4613">
                  <c:v> 6 </c:v>
                </c:pt>
                <c:pt idx="4614">
                  <c:v> 7 </c:v>
                </c:pt>
                <c:pt idx="4615">
                  <c:v> 8 </c:v>
                </c:pt>
                <c:pt idx="4616">
                  <c:v> 9 </c:v>
                </c:pt>
                <c:pt idx="4617">
                  <c:v> 10 </c:v>
                </c:pt>
                <c:pt idx="4618">
                  <c:v> 11 </c:v>
                </c:pt>
                <c:pt idx="4619">
                  <c:v> 12 </c:v>
                </c:pt>
                <c:pt idx="4620">
                  <c:v> 13 </c:v>
                </c:pt>
                <c:pt idx="4621">
                  <c:v> 14 </c:v>
                </c:pt>
                <c:pt idx="4622">
                  <c:v> 15 </c:v>
                </c:pt>
                <c:pt idx="4623">
                  <c:v> 16 </c:v>
                </c:pt>
                <c:pt idx="4624">
                  <c:v> 17 </c:v>
                </c:pt>
                <c:pt idx="4625">
                  <c:v> 18 </c:v>
                </c:pt>
                <c:pt idx="4626">
                  <c:v> 19 </c:v>
                </c:pt>
                <c:pt idx="4627">
                  <c:v> 20 </c:v>
                </c:pt>
                <c:pt idx="4628">
                  <c:v> 21 </c:v>
                </c:pt>
                <c:pt idx="4629">
                  <c:v> 22 </c:v>
                </c:pt>
                <c:pt idx="4630">
                  <c:v> 23 </c:v>
                </c:pt>
                <c:pt idx="4631">
                  <c:v> 24 </c:v>
                </c:pt>
                <c:pt idx="4632">
                  <c:v>13 Jul 2014</c:v>
                </c:pt>
                <c:pt idx="4633">
                  <c:v> 2 </c:v>
                </c:pt>
                <c:pt idx="4634">
                  <c:v> 3 </c:v>
                </c:pt>
                <c:pt idx="4635">
                  <c:v> 4 </c:v>
                </c:pt>
                <c:pt idx="4636">
                  <c:v> 5 </c:v>
                </c:pt>
                <c:pt idx="4637">
                  <c:v> 6 </c:v>
                </c:pt>
                <c:pt idx="4638">
                  <c:v> 7 </c:v>
                </c:pt>
                <c:pt idx="4639">
                  <c:v> 8 </c:v>
                </c:pt>
                <c:pt idx="4640">
                  <c:v> 9 </c:v>
                </c:pt>
                <c:pt idx="4641">
                  <c:v> 10 </c:v>
                </c:pt>
                <c:pt idx="4642">
                  <c:v> 11 </c:v>
                </c:pt>
                <c:pt idx="4643">
                  <c:v> 12 </c:v>
                </c:pt>
                <c:pt idx="4644">
                  <c:v> 13 </c:v>
                </c:pt>
                <c:pt idx="4645">
                  <c:v> 14 </c:v>
                </c:pt>
                <c:pt idx="4646">
                  <c:v> 15 </c:v>
                </c:pt>
                <c:pt idx="4647">
                  <c:v> 16 </c:v>
                </c:pt>
                <c:pt idx="4648">
                  <c:v> 17 </c:v>
                </c:pt>
                <c:pt idx="4649">
                  <c:v> 18 </c:v>
                </c:pt>
                <c:pt idx="4650">
                  <c:v> 19 </c:v>
                </c:pt>
                <c:pt idx="4651">
                  <c:v> 20 </c:v>
                </c:pt>
                <c:pt idx="4652">
                  <c:v> 21 </c:v>
                </c:pt>
                <c:pt idx="4653">
                  <c:v> 22 </c:v>
                </c:pt>
                <c:pt idx="4654">
                  <c:v> 23 </c:v>
                </c:pt>
                <c:pt idx="4655">
                  <c:v> 24 </c:v>
                </c:pt>
                <c:pt idx="4656">
                  <c:v>14 Jul 2014</c:v>
                </c:pt>
                <c:pt idx="4657">
                  <c:v> 2 </c:v>
                </c:pt>
                <c:pt idx="4658">
                  <c:v> 3 </c:v>
                </c:pt>
                <c:pt idx="4659">
                  <c:v> 4 </c:v>
                </c:pt>
                <c:pt idx="4660">
                  <c:v> 5 </c:v>
                </c:pt>
                <c:pt idx="4661">
                  <c:v> 6 </c:v>
                </c:pt>
                <c:pt idx="4662">
                  <c:v> 7 </c:v>
                </c:pt>
                <c:pt idx="4663">
                  <c:v> 8 </c:v>
                </c:pt>
                <c:pt idx="4664">
                  <c:v> 9 </c:v>
                </c:pt>
                <c:pt idx="4665">
                  <c:v> 10 </c:v>
                </c:pt>
                <c:pt idx="4666">
                  <c:v> 11 </c:v>
                </c:pt>
                <c:pt idx="4667">
                  <c:v> 12 </c:v>
                </c:pt>
                <c:pt idx="4668">
                  <c:v> 13 </c:v>
                </c:pt>
                <c:pt idx="4669">
                  <c:v> 14 </c:v>
                </c:pt>
                <c:pt idx="4670">
                  <c:v> 15 </c:v>
                </c:pt>
                <c:pt idx="4671">
                  <c:v> 16 </c:v>
                </c:pt>
                <c:pt idx="4672">
                  <c:v> 17 </c:v>
                </c:pt>
                <c:pt idx="4673">
                  <c:v> 18 </c:v>
                </c:pt>
                <c:pt idx="4674">
                  <c:v> 19 </c:v>
                </c:pt>
                <c:pt idx="4675">
                  <c:v> 20 </c:v>
                </c:pt>
                <c:pt idx="4676">
                  <c:v> 21 </c:v>
                </c:pt>
                <c:pt idx="4677">
                  <c:v> 22 </c:v>
                </c:pt>
                <c:pt idx="4678">
                  <c:v> 23 </c:v>
                </c:pt>
                <c:pt idx="4679">
                  <c:v> 24 </c:v>
                </c:pt>
                <c:pt idx="4680">
                  <c:v>15 Jul 2014</c:v>
                </c:pt>
                <c:pt idx="4681">
                  <c:v> 2 </c:v>
                </c:pt>
                <c:pt idx="4682">
                  <c:v> 3 </c:v>
                </c:pt>
                <c:pt idx="4683">
                  <c:v> 4 </c:v>
                </c:pt>
                <c:pt idx="4684">
                  <c:v> 5 </c:v>
                </c:pt>
                <c:pt idx="4685">
                  <c:v> 6 </c:v>
                </c:pt>
                <c:pt idx="4686">
                  <c:v> 7 </c:v>
                </c:pt>
                <c:pt idx="4687">
                  <c:v> 8 </c:v>
                </c:pt>
                <c:pt idx="4688">
                  <c:v> 9 </c:v>
                </c:pt>
                <c:pt idx="4689">
                  <c:v> 10 </c:v>
                </c:pt>
                <c:pt idx="4690">
                  <c:v> 11 </c:v>
                </c:pt>
                <c:pt idx="4691">
                  <c:v> 12 </c:v>
                </c:pt>
                <c:pt idx="4692">
                  <c:v> 13 </c:v>
                </c:pt>
                <c:pt idx="4693">
                  <c:v> 14 </c:v>
                </c:pt>
                <c:pt idx="4694">
                  <c:v> 15 </c:v>
                </c:pt>
                <c:pt idx="4695">
                  <c:v> 16 </c:v>
                </c:pt>
                <c:pt idx="4696">
                  <c:v> 17 </c:v>
                </c:pt>
                <c:pt idx="4697">
                  <c:v> 18 </c:v>
                </c:pt>
                <c:pt idx="4698">
                  <c:v> 19 </c:v>
                </c:pt>
                <c:pt idx="4699">
                  <c:v> 20 </c:v>
                </c:pt>
                <c:pt idx="4700">
                  <c:v> 21 </c:v>
                </c:pt>
                <c:pt idx="4701">
                  <c:v> 22 </c:v>
                </c:pt>
                <c:pt idx="4702">
                  <c:v> 23 </c:v>
                </c:pt>
                <c:pt idx="4703">
                  <c:v> 24 </c:v>
                </c:pt>
                <c:pt idx="4704">
                  <c:v>16 Jul 2014</c:v>
                </c:pt>
                <c:pt idx="4705">
                  <c:v> 2 </c:v>
                </c:pt>
                <c:pt idx="4706">
                  <c:v> 3 </c:v>
                </c:pt>
                <c:pt idx="4707">
                  <c:v> 4 </c:v>
                </c:pt>
                <c:pt idx="4708">
                  <c:v> 5 </c:v>
                </c:pt>
                <c:pt idx="4709">
                  <c:v> 6 </c:v>
                </c:pt>
                <c:pt idx="4710">
                  <c:v> 7 </c:v>
                </c:pt>
                <c:pt idx="4711">
                  <c:v> 8 </c:v>
                </c:pt>
                <c:pt idx="4712">
                  <c:v> 9 </c:v>
                </c:pt>
                <c:pt idx="4713">
                  <c:v> 10 </c:v>
                </c:pt>
                <c:pt idx="4714">
                  <c:v> 11 </c:v>
                </c:pt>
                <c:pt idx="4715">
                  <c:v> 12 </c:v>
                </c:pt>
                <c:pt idx="4716">
                  <c:v> 13 </c:v>
                </c:pt>
                <c:pt idx="4717">
                  <c:v> 14 </c:v>
                </c:pt>
                <c:pt idx="4718">
                  <c:v> 15 </c:v>
                </c:pt>
                <c:pt idx="4719">
                  <c:v> 16 </c:v>
                </c:pt>
                <c:pt idx="4720">
                  <c:v> 17 </c:v>
                </c:pt>
                <c:pt idx="4721">
                  <c:v> 18 </c:v>
                </c:pt>
                <c:pt idx="4722">
                  <c:v> 19 </c:v>
                </c:pt>
                <c:pt idx="4723">
                  <c:v> 20 </c:v>
                </c:pt>
                <c:pt idx="4724">
                  <c:v> 21 </c:v>
                </c:pt>
                <c:pt idx="4725">
                  <c:v> 22 </c:v>
                </c:pt>
                <c:pt idx="4726">
                  <c:v> 23 </c:v>
                </c:pt>
                <c:pt idx="4727">
                  <c:v> 24 </c:v>
                </c:pt>
                <c:pt idx="4728">
                  <c:v>17 Jul 2014</c:v>
                </c:pt>
                <c:pt idx="4729">
                  <c:v> 2 </c:v>
                </c:pt>
                <c:pt idx="4730">
                  <c:v> 3 </c:v>
                </c:pt>
                <c:pt idx="4731">
                  <c:v> 4 </c:v>
                </c:pt>
                <c:pt idx="4732">
                  <c:v> 5 </c:v>
                </c:pt>
                <c:pt idx="4733">
                  <c:v> 6 </c:v>
                </c:pt>
                <c:pt idx="4734">
                  <c:v> 7 </c:v>
                </c:pt>
                <c:pt idx="4735">
                  <c:v> 8 </c:v>
                </c:pt>
                <c:pt idx="4736">
                  <c:v> 9 </c:v>
                </c:pt>
                <c:pt idx="4737">
                  <c:v> 10 </c:v>
                </c:pt>
                <c:pt idx="4738">
                  <c:v> 11 </c:v>
                </c:pt>
                <c:pt idx="4739">
                  <c:v> 12 </c:v>
                </c:pt>
                <c:pt idx="4740">
                  <c:v> 13 </c:v>
                </c:pt>
                <c:pt idx="4741">
                  <c:v> 14 </c:v>
                </c:pt>
                <c:pt idx="4742">
                  <c:v> 15 </c:v>
                </c:pt>
                <c:pt idx="4743">
                  <c:v> 16 </c:v>
                </c:pt>
                <c:pt idx="4744">
                  <c:v> 17 </c:v>
                </c:pt>
                <c:pt idx="4745">
                  <c:v> 18 </c:v>
                </c:pt>
                <c:pt idx="4746">
                  <c:v> 19 </c:v>
                </c:pt>
                <c:pt idx="4747">
                  <c:v> 20 </c:v>
                </c:pt>
                <c:pt idx="4748">
                  <c:v> 21 </c:v>
                </c:pt>
                <c:pt idx="4749">
                  <c:v> 22 </c:v>
                </c:pt>
                <c:pt idx="4750">
                  <c:v> 23 </c:v>
                </c:pt>
                <c:pt idx="4751">
                  <c:v> 24 </c:v>
                </c:pt>
                <c:pt idx="4752">
                  <c:v>18 Jul 2014</c:v>
                </c:pt>
                <c:pt idx="4753">
                  <c:v> 2 </c:v>
                </c:pt>
                <c:pt idx="4754">
                  <c:v> 3 </c:v>
                </c:pt>
                <c:pt idx="4755">
                  <c:v> 4 </c:v>
                </c:pt>
                <c:pt idx="4756">
                  <c:v> 5 </c:v>
                </c:pt>
                <c:pt idx="4757">
                  <c:v> 6 </c:v>
                </c:pt>
                <c:pt idx="4758">
                  <c:v> 7 </c:v>
                </c:pt>
                <c:pt idx="4759">
                  <c:v> 8 </c:v>
                </c:pt>
                <c:pt idx="4760">
                  <c:v> 9 </c:v>
                </c:pt>
                <c:pt idx="4761">
                  <c:v> 10 </c:v>
                </c:pt>
                <c:pt idx="4762">
                  <c:v> 11 </c:v>
                </c:pt>
                <c:pt idx="4763">
                  <c:v> 12 </c:v>
                </c:pt>
                <c:pt idx="4764">
                  <c:v> 13 </c:v>
                </c:pt>
                <c:pt idx="4765">
                  <c:v> 14 </c:v>
                </c:pt>
                <c:pt idx="4766">
                  <c:v> 15 </c:v>
                </c:pt>
                <c:pt idx="4767">
                  <c:v> 16 </c:v>
                </c:pt>
                <c:pt idx="4768">
                  <c:v> 17 </c:v>
                </c:pt>
                <c:pt idx="4769">
                  <c:v> 18 </c:v>
                </c:pt>
                <c:pt idx="4770">
                  <c:v> 19 </c:v>
                </c:pt>
                <c:pt idx="4771">
                  <c:v> 20 </c:v>
                </c:pt>
                <c:pt idx="4772">
                  <c:v> 21 </c:v>
                </c:pt>
                <c:pt idx="4773">
                  <c:v> 22 </c:v>
                </c:pt>
                <c:pt idx="4774">
                  <c:v> 23 </c:v>
                </c:pt>
                <c:pt idx="4775">
                  <c:v> 24 </c:v>
                </c:pt>
                <c:pt idx="4776">
                  <c:v>19 Jul 2014</c:v>
                </c:pt>
                <c:pt idx="4777">
                  <c:v> 2 </c:v>
                </c:pt>
                <c:pt idx="4778">
                  <c:v> 3 </c:v>
                </c:pt>
                <c:pt idx="4779">
                  <c:v> 4 </c:v>
                </c:pt>
                <c:pt idx="4780">
                  <c:v> 5 </c:v>
                </c:pt>
                <c:pt idx="4781">
                  <c:v> 6 </c:v>
                </c:pt>
                <c:pt idx="4782">
                  <c:v> 7 </c:v>
                </c:pt>
                <c:pt idx="4783">
                  <c:v> 8 </c:v>
                </c:pt>
                <c:pt idx="4784">
                  <c:v> 9 </c:v>
                </c:pt>
                <c:pt idx="4785">
                  <c:v> 10 </c:v>
                </c:pt>
                <c:pt idx="4786">
                  <c:v> 11 </c:v>
                </c:pt>
                <c:pt idx="4787">
                  <c:v> 12 </c:v>
                </c:pt>
                <c:pt idx="4788">
                  <c:v> 13 </c:v>
                </c:pt>
                <c:pt idx="4789">
                  <c:v> 14 </c:v>
                </c:pt>
                <c:pt idx="4790">
                  <c:v> 15 </c:v>
                </c:pt>
                <c:pt idx="4791">
                  <c:v> 16 </c:v>
                </c:pt>
                <c:pt idx="4792">
                  <c:v> 17 </c:v>
                </c:pt>
                <c:pt idx="4793">
                  <c:v> 18 </c:v>
                </c:pt>
                <c:pt idx="4794">
                  <c:v> 19 </c:v>
                </c:pt>
                <c:pt idx="4795">
                  <c:v> 20 </c:v>
                </c:pt>
                <c:pt idx="4796">
                  <c:v> 21 </c:v>
                </c:pt>
                <c:pt idx="4797">
                  <c:v> 22 </c:v>
                </c:pt>
                <c:pt idx="4798">
                  <c:v> 23 </c:v>
                </c:pt>
                <c:pt idx="4799">
                  <c:v> 24 </c:v>
                </c:pt>
                <c:pt idx="4800">
                  <c:v>20 Jul 2014</c:v>
                </c:pt>
                <c:pt idx="4801">
                  <c:v> 2 </c:v>
                </c:pt>
                <c:pt idx="4802">
                  <c:v> 3 </c:v>
                </c:pt>
                <c:pt idx="4803">
                  <c:v> 4 </c:v>
                </c:pt>
                <c:pt idx="4804">
                  <c:v> 5 </c:v>
                </c:pt>
                <c:pt idx="4805">
                  <c:v> 6 </c:v>
                </c:pt>
                <c:pt idx="4806">
                  <c:v> 7 </c:v>
                </c:pt>
                <c:pt idx="4807">
                  <c:v> 8 </c:v>
                </c:pt>
                <c:pt idx="4808">
                  <c:v> 9 </c:v>
                </c:pt>
                <c:pt idx="4809">
                  <c:v> 10 </c:v>
                </c:pt>
                <c:pt idx="4810">
                  <c:v> 11 </c:v>
                </c:pt>
                <c:pt idx="4811">
                  <c:v> 12 </c:v>
                </c:pt>
                <c:pt idx="4812">
                  <c:v> 13 </c:v>
                </c:pt>
                <c:pt idx="4813">
                  <c:v> 14 </c:v>
                </c:pt>
                <c:pt idx="4814">
                  <c:v> 15 </c:v>
                </c:pt>
                <c:pt idx="4815">
                  <c:v> 16 </c:v>
                </c:pt>
                <c:pt idx="4816">
                  <c:v> 17 </c:v>
                </c:pt>
                <c:pt idx="4817">
                  <c:v> 18 </c:v>
                </c:pt>
                <c:pt idx="4818">
                  <c:v> 19 </c:v>
                </c:pt>
                <c:pt idx="4819">
                  <c:v> 20 </c:v>
                </c:pt>
                <c:pt idx="4820">
                  <c:v> 21 </c:v>
                </c:pt>
                <c:pt idx="4821">
                  <c:v> 22 </c:v>
                </c:pt>
                <c:pt idx="4822">
                  <c:v> 23 </c:v>
                </c:pt>
                <c:pt idx="4823">
                  <c:v> 24 </c:v>
                </c:pt>
                <c:pt idx="4824">
                  <c:v>21 Jul 2014</c:v>
                </c:pt>
                <c:pt idx="4825">
                  <c:v> 2 </c:v>
                </c:pt>
                <c:pt idx="4826">
                  <c:v> 3 </c:v>
                </c:pt>
                <c:pt idx="4827">
                  <c:v> 4 </c:v>
                </c:pt>
                <c:pt idx="4828">
                  <c:v> 5 </c:v>
                </c:pt>
                <c:pt idx="4829">
                  <c:v> 6 </c:v>
                </c:pt>
                <c:pt idx="4830">
                  <c:v> 7 </c:v>
                </c:pt>
                <c:pt idx="4831">
                  <c:v> 8 </c:v>
                </c:pt>
                <c:pt idx="4832">
                  <c:v> 9 </c:v>
                </c:pt>
                <c:pt idx="4833">
                  <c:v> 10 </c:v>
                </c:pt>
                <c:pt idx="4834">
                  <c:v> 11 </c:v>
                </c:pt>
                <c:pt idx="4835">
                  <c:v> 12 </c:v>
                </c:pt>
                <c:pt idx="4836">
                  <c:v> 13 </c:v>
                </c:pt>
                <c:pt idx="4837">
                  <c:v> 14 </c:v>
                </c:pt>
                <c:pt idx="4838">
                  <c:v> 15 </c:v>
                </c:pt>
                <c:pt idx="4839">
                  <c:v> 16 </c:v>
                </c:pt>
                <c:pt idx="4840">
                  <c:v> 17 </c:v>
                </c:pt>
                <c:pt idx="4841">
                  <c:v> 18 </c:v>
                </c:pt>
                <c:pt idx="4842">
                  <c:v> 19 </c:v>
                </c:pt>
                <c:pt idx="4843">
                  <c:v> 20 </c:v>
                </c:pt>
                <c:pt idx="4844">
                  <c:v> 21 </c:v>
                </c:pt>
                <c:pt idx="4845">
                  <c:v> 22 </c:v>
                </c:pt>
                <c:pt idx="4846">
                  <c:v> 23 </c:v>
                </c:pt>
                <c:pt idx="4847">
                  <c:v> 24 </c:v>
                </c:pt>
                <c:pt idx="4848">
                  <c:v>22 Jul 2014</c:v>
                </c:pt>
                <c:pt idx="4849">
                  <c:v> 2 </c:v>
                </c:pt>
                <c:pt idx="4850">
                  <c:v> 3 </c:v>
                </c:pt>
                <c:pt idx="4851">
                  <c:v> 4 </c:v>
                </c:pt>
                <c:pt idx="4852">
                  <c:v> 5 </c:v>
                </c:pt>
                <c:pt idx="4853">
                  <c:v> 6 </c:v>
                </c:pt>
                <c:pt idx="4854">
                  <c:v> 7 </c:v>
                </c:pt>
                <c:pt idx="4855">
                  <c:v> 8 </c:v>
                </c:pt>
                <c:pt idx="4856">
                  <c:v> 9 </c:v>
                </c:pt>
                <c:pt idx="4857">
                  <c:v> 10 </c:v>
                </c:pt>
                <c:pt idx="4858">
                  <c:v> 11 </c:v>
                </c:pt>
                <c:pt idx="4859">
                  <c:v> 12 </c:v>
                </c:pt>
                <c:pt idx="4860">
                  <c:v> 13 </c:v>
                </c:pt>
                <c:pt idx="4861">
                  <c:v> 14 </c:v>
                </c:pt>
                <c:pt idx="4862">
                  <c:v> 15 </c:v>
                </c:pt>
                <c:pt idx="4863">
                  <c:v> 16 </c:v>
                </c:pt>
                <c:pt idx="4864">
                  <c:v> 17 </c:v>
                </c:pt>
                <c:pt idx="4865">
                  <c:v> 18 </c:v>
                </c:pt>
                <c:pt idx="4866">
                  <c:v> 19 </c:v>
                </c:pt>
                <c:pt idx="4867">
                  <c:v> 20 </c:v>
                </c:pt>
                <c:pt idx="4868">
                  <c:v> 21 </c:v>
                </c:pt>
                <c:pt idx="4869">
                  <c:v> 22 </c:v>
                </c:pt>
                <c:pt idx="4870">
                  <c:v> 23 </c:v>
                </c:pt>
                <c:pt idx="4871">
                  <c:v> 24 </c:v>
                </c:pt>
                <c:pt idx="4872">
                  <c:v>23 Jul 2014</c:v>
                </c:pt>
                <c:pt idx="4873">
                  <c:v> 2 </c:v>
                </c:pt>
                <c:pt idx="4874">
                  <c:v> 3 </c:v>
                </c:pt>
                <c:pt idx="4875">
                  <c:v> 4 </c:v>
                </c:pt>
                <c:pt idx="4876">
                  <c:v> 5 </c:v>
                </c:pt>
                <c:pt idx="4877">
                  <c:v> 6 </c:v>
                </c:pt>
                <c:pt idx="4878">
                  <c:v> 7 </c:v>
                </c:pt>
                <c:pt idx="4879">
                  <c:v> 8 </c:v>
                </c:pt>
                <c:pt idx="4880">
                  <c:v> 9 </c:v>
                </c:pt>
                <c:pt idx="4881">
                  <c:v> 10 </c:v>
                </c:pt>
                <c:pt idx="4882">
                  <c:v> 11 </c:v>
                </c:pt>
                <c:pt idx="4883">
                  <c:v> 12 </c:v>
                </c:pt>
                <c:pt idx="4884">
                  <c:v> 13 </c:v>
                </c:pt>
                <c:pt idx="4885">
                  <c:v> 14 </c:v>
                </c:pt>
                <c:pt idx="4886">
                  <c:v> 15 </c:v>
                </c:pt>
                <c:pt idx="4887">
                  <c:v> 16 </c:v>
                </c:pt>
                <c:pt idx="4888">
                  <c:v> 17 </c:v>
                </c:pt>
                <c:pt idx="4889">
                  <c:v> 18 </c:v>
                </c:pt>
                <c:pt idx="4890">
                  <c:v> 19 </c:v>
                </c:pt>
                <c:pt idx="4891">
                  <c:v> 20 </c:v>
                </c:pt>
                <c:pt idx="4892">
                  <c:v> 21 </c:v>
                </c:pt>
                <c:pt idx="4893">
                  <c:v> 22 </c:v>
                </c:pt>
                <c:pt idx="4894">
                  <c:v> 23 </c:v>
                </c:pt>
                <c:pt idx="4895">
                  <c:v> 24 </c:v>
                </c:pt>
                <c:pt idx="4896">
                  <c:v>24 Jul 2014</c:v>
                </c:pt>
                <c:pt idx="4897">
                  <c:v> 2 </c:v>
                </c:pt>
                <c:pt idx="4898">
                  <c:v> 3 </c:v>
                </c:pt>
                <c:pt idx="4899">
                  <c:v> 4 </c:v>
                </c:pt>
                <c:pt idx="4900">
                  <c:v> 5 </c:v>
                </c:pt>
                <c:pt idx="4901">
                  <c:v> 6 </c:v>
                </c:pt>
                <c:pt idx="4902">
                  <c:v> 7 </c:v>
                </c:pt>
                <c:pt idx="4903">
                  <c:v> 8 </c:v>
                </c:pt>
                <c:pt idx="4904">
                  <c:v> 9 </c:v>
                </c:pt>
                <c:pt idx="4905">
                  <c:v> 10 </c:v>
                </c:pt>
                <c:pt idx="4906">
                  <c:v> 11 </c:v>
                </c:pt>
                <c:pt idx="4907">
                  <c:v> 12 </c:v>
                </c:pt>
                <c:pt idx="4908">
                  <c:v> 13 </c:v>
                </c:pt>
                <c:pt idx="4909">
                  <c:v> 14 </c:v>
                </c:pt>
                <c:pt idx="4910">
                  <c:v> 15 </c:v>
                </c:pt>
                <c:pt idx="4911">
                  <c:v> 16 </c:v>
                </c:pt>
                <c:pt idx="4912">
                  <c:v> 17 </c:v>
                </c:pt>
                <c:pt idx="4913">
                  <c:v> 18 </c:v>
                </c:pt>
                <c:pt idx="4914">
                  <c:v> 19 </c:v>
                </c:pt>
                <c:pt idx="4915">
                  <c:v> 20 </c:v>
                </c:pt>
                <c:pt idx="4916">
                  <c:v> 21 </c:v>
                </c:pt>
                <c:pt idx="4917">
                  <c:v> 22 </c:v>
                </c:pt>
                <c:pt idx="4918">
                  <c:v> 23 </c:v>
                </c:pt>
                <c:pt idx="4919">
                  <c:v> 24 </c:v>
                </c:pt>
                <c:pt idx="4920">
                  <c:v>25 Jul 2014</c:v>
                </c:pt>
                <c:pt idx="4921">
                  <c:v> 2 </c:v>
                </c:pt>
                <c:pt idx="4922">
                  <c:v> 3 </c:v>
                </c:pt>
                <c:pt idx="4923">
                  <c:v> 4 </c:v>
                </c:pt>
                <c:pt idx="4924">
                  <c:v> 5 </c:v>
                </c:pt>
                <c:pt idx="4925">
                  <c:v> 6 </c:v>
                </c:pt>
                <c:pt idx="4926">
                  <c:v> 7 </c:v>
                </c:pt>
                <c:pt idx="4927">
                  <c:v> 8 </c:v>
                </c:pt>
                <c:pt idx="4928">
                  <c:v> 9 </c:v>
                </c:pt>
                <c:pt idx="4929">
                  <c:v> 10 </c:v>
                </c:pt>
                <c:pt idx="4930">
                  <c:v> 11 </c:v>
                </c:pt>
                <c:pt idx="4931">
                  <c:v> 12 </c:v>
                </c:pt>
                <c:pt idx="4932">
                  <c:v> 13 </c:v>
                </c:pt>
                <c:pt idx="4933">
                  <c:v> 14 </c:v>
                </c:pt>
                <c:pt idx="4934">
                  <c:v> 15 </c:v>
                </c:pt>
                <c:pt idx="4935">
                  <c:v> 16 </c:v>
                </c:pt>
                <c:pt idx="4936">
                  <c:v> 17 </c:v>
                </c:pt>
                <c:pt idx="4937">
                  <c:v> 18 </c:v>
                </c:pt>
                <c:pt idx="4938">
                  <c:v> 19 </c:v>
                </c:pt>
                <c:pt idx="4939">
                  <c:v> 20 </c:v>
                </c:pt>
                <c:pt idx="4940">
                  <c:v> 21 </c:v>
                </c:pt>
                <c:pt idx="4941">
                  <c:v> 22 </c:v>
                </c:pt>
                <c:pt idx="4942">
                  <c:v> 23 </c:v>
                </c:pt>
                <c:pt idx="4943">
                  <c:v> 24 </c:v>
                </c:pt>
                <c:pt idx="4944">
                  <c:v>26 Jul 2014</c:v>
                </c:pt>
                <c:pt idx="4945">
                  <c:v> 2 </c:v>
                </c:pt>
                <c:pt idx="4946">
                  <c:v> 3 </c:v>
                </c:pt>
                <c:pt idx="4947">
                  <c:v> 4 </c:v>
                </c:pt>
                <c:pt idx="4948">
                  <c:v> 5 </c:v>
                </c:pt>
                <c:pt idx="4949">
                  <c:v> 6 </c:v>
                </c:pt>
                <c:pt idx="4950">
                  <c:v> 7 </c:v>
                </c:pt>
                <c:pt idx="4951">
                  <c:v> 8 </c:v>
                </c:pt>
                <c:pt idx="4952">
                  <c:v> 9 </c:v>
                </c:pt>
                <c:pt idx="4953">
                  <c:v> 10 </c:v>
                </c:pt>
                <c:pt idx="4954">
                  <c:v> 11 </c:v>
                </c:pt>
                <c:pt idx="4955">
                  <c:v> 12 </c:v>
                </c:pt>
                <c:pt idx="4956">
                  <c:v> 13 </c:v>
                </c:pt>
                <c:pt idx="4957">
                  <c:v> 14 </c:v>
                </c:pt>
                <c:pt idx="4958">
                  <c:v> 15 </c:v>
                </c:pt>
                <c:pt idx="4959">
                  <c:v> 16 </c:v>
                </c:pt>
                <c:pt idx="4960">
                  <c:v> 17 </c:v>
                </c:pt>
                <c:pt idx="4961">
                  <c:v> 18 </c:v>
                </c:pt>
                <c:pt idx="4962">
                  <c:v> 19 </c:v>
                </c:pt>
                <c:pt idx="4963">
                  <c:v> 20 </c:v>
                </c:pt>
                <c:pt idx="4964">
                  <c:v> 21 </c:v>
                </c:pt>
                <c:pt idx="4965">
                  <c:v> 22 </c:v>
                </c:pt>
                <c:pt idx="4966">
                  <c:v> 23 </c:v>
                </c:pt>
                <c:pt idx="4967">
                  <c:v> 24 </c:v>
                </c:pt>
                <c:pt idx="4968">
                  <c:v>27 Jul 2014</c:v>
                </c:pt>
                <c:pt idx="4969">
                  <c:v> 2 </c:v>
                </c:pt>
                <c:pt idx="4970">
                  <c:v> 3 </c:v>
                </c:pt>
                <c:pt idx="4971">
                  <c:v> 4 </c:v>
                </c:pt>
                <c:pt idx="4972">
                  <c:v> 5 </c:v>
                </c:pt>
                <c:pt idx="4973">
                  <c:v> 6 </c:v>
                </c:pt>
                <c:pt idx="4974">
                  <c:v> 7 </c:v>
                </c:pt>
                <c:pt idx="4975">
                  <c:v> 8 </c:v>
                </c:pt>
                <c:pt idx="4976">
                  <c:v> 9 </c:v>
                </c:pt>
                <c:pt idx="4977">
                  <c:v> 10 </c:v>
                </c:pt>
                <c:pt idx="4978">
                  <c:v> 11 </c:v>
                </c:pt>
                <c:pt idx="4979">
                  <c:v> 12 </c:v>
                </c:pt>
                <c:pt idx="4980">
                  <c:v> 13 </c:v>
                </c:pt>
                <c:pt idx="4981">
                  <c:v> 14 </c:v>
                </c:pt>
                <c:pt idx="4982">
                  <c:v> 15 </c:v>
                </c:pt>
                <c:pt idx="4983">
                  <c:v> 16 </c:v>
                </c:pt>
                <c:pt idx="4984">
                  <c:v> 17 </c:v>
                </c:pt>
                <c:pt idx="4985">
                  <c:v> 18 </c:v>
                </c:pt>
                <c:pt idx="4986">
                  <c:v> 19 </c:v>
                </c:pt>
                <c:pt idx="4987">
                  <c:v> 20 </c:v>
                </c:pt>
                <c:pt idx="4988">
                  <c:v> 21 </c:v>
                </c:pt>
                <c:pt idx="4989">
                  <c:v> 22 </c:v>
                </c:pt>
                <c:pt idx="4990">
                  <c:v> 23 </c:v>
                </c:pt>
                <c:pt idx="4991">
                  <c:v> 24 </c:v>
                </c:pt>
                <c:pt idx="4992">
                  <c:v>28 Jul 2014</c:v>
                </c:pt>
                <c:pt idx="4993">
                  <c:v> 2 </c:v>
                </c:pt>
                <c:pt idx="4994">
                  <c:v> 3 </c:v>
                </c:pt>
                <c:pt idx="4995">
                  <c:v> 4 </c:v>
                </c:pt>
                <c:pt idx="4996">
                  <c:v> 5 </c:v>
                </c:pt>
                <c:pt idx="4997">
                  <c:v> 6 </c:v>
                </c:pt>
                <c:pt idx="4998">
                  <c:v> 7 </c:v>
                </c:pt>
                <c:pt idx="4999">
                  <c:v> 8 </c:v>
                </c:pt>
                <c:pt idx="5000">
                  <c:v> 9 </c:v>
                </c:pt>
                <c:pt idx="5001">
                  <c:v> 10 </c:v>
                </c:pt>
                <c:pt idx="5002">
                  <c:v> 11 </c:v>
                </c:pt>
                <c:pt idx="5003">
                  <c:v> 12 </c:v>
                </c:pt>
                <c:pt idx="5004">
                  <c:v> 13 </c:v>
                </c:pt>
                <c:pt idx="5005">
                  <c:v> 14 </c:v>
                </c:pt>
                <c:pt idx="5006">
                  <c:v> 15 </c:v>
                </c:pt>
                <c:pt idx="5007">
                  <c:v> 16 </c:v>
                </c:pt>
                <c:pt idx="5008">
                  <c:v> 17 </c:v>
                </c:pt>
                <c:pt idx="5009">
                  <c:v> 18 </c:v>
                </c:pt>
                <c:pt idx="5010">
                  <c:v> 19 </c:v>
                </c:pt>
                <c:pt idx="5011">
                  <c:v> 20 </c:v>
                </c:pt>
                <c:pt idx="5012">
                  <c:v> 21 </c:v>
                </c:pt>
                <c:pt idx="5013">
                  <c:v> 22 </c:v>
                </c:pt>
                <c:pt idx="5014">
                  <c:v> 23 </c:v>
                </c:pt>
                <c:pt idx="5015">
                  <c:v> 24 </c:v>
                </c:pt>
                <c:pt idx="5016">
                  <c:v>29 Jul 2014</c:v>
                </c:pt>
                <c:pt idx="5017">
                  <c:v> 2 </c:v>
                </c:pt>
                <c:pt idx="5018">
                  <c:v> 3 </c:v>
                </c:pt>
                <c:pt idx="5019">
                  <c:v> 4 </c:v>
                </c:pt>
                <c:pt idx="5020">
                  <c:v> 5 </c:v>
                </c:pt>
                <c:pt idx="5021">
                  <c:v> 6 </c:v>
                </c:pt>
                <c:pt idx="5022">
                  <c:v> 7 </c:v>
                </c:pt>
                <c:pt idx="5023">
                  <c:v> 8 </c:v>
                </c:pt>
                <c:pt idx="5024">
                  <c:v> 9 </c:v>
                </c:pt>
                <c:pt idx="5025">
                  <c:v> 10 </c:v>
                </c:pt>
                <c:pt idx="5026">
                  <c:v> 11 </c:v>
                </c:pt>
                <c:pt idx="5027">
                  <c:v> 12 </c:v>
                </c:pt>
                <c:pt idx="5028">
                  <c:v> 13 </c:v>
                </c:pt>
                <c:pt idx="5029">
                  <c:v> 14 </c:v>
                </c:pt>
                <c:pt idx="5030">
                  <c:v> 15 </c:v>
                </c:pt>
                <c:pt idx="5031">
                  <c:v> 16 </c:v>
                </c:pt>
                <c:pt idx="5032">
                  <c:v> 17 </c:v>
                </c:pt>
                <c:pt idx="5033">
                  <c:v> 18 </c:v>
                </c:pt>
                <c:pt idx="5034">
                  <c:v> 19 </c:v>
                </c:pt>
                <c:pt idx="5035">
                  <c:v> 20 </c:v>
                </c:pt>
                <c:pt idx="5036">
                  <c:v> 21 </c:v>
                </c:pt>
                <c:pt idx="5037">
                  <c:v> 22 </c:v>
                </c:pt>
                <c:pt idx="5038">
                  <c:v> 23 </c:v>
                </c:pt>
                <c:pt idx="5039">
                  <c:v> 24 </c:v>
                </c:pt>
                <c:pt idx="5040">
                  <c:v>30 Jul 2014</c:v>
                </c:pt>
                <c:pt idx="5041">
                  <c:v> 2 </c:v>
                </c:pt>
                <c:pt idx="5042">
                  <c:v> 3 </c:v>
                </c:pt>
                <c:pt idx="5043">
                  <c:v> 4 </c:v>
                </c:pt>
                <c:pt idx="5044">
                  <c:v> 5 </c:v>
                </c:pt>
                <c:pt idx="5045">
                  <c:v> 6 </c:v>
                </c:pt>
                <c:pt idx="5046">
                  <c:v> 7 </c:v>
                </c:pt>
                <c:pt idx="5047">
                  <c:v> 8 </c:v>
                </c:pt>
                <c:pt idx="5048">
                  <c:v> 9 </c:v>
                </c:pt>
                <c:pt idx="5049">
                  <c:v> 10 </c:v>
                </c:pt>
                <c:pt idx="5050">
                  <c:v> 11 </c:v>
                </c:pt>
                <c:pt idx="5051">
                  <c:v> 12 </c:v>
                </c:pt>
                <c:pt idx="5052">
                  <c:v> 13 </c:v>
                </c:pt>
                <c:pt idx="5053">
                  <c:v> 14 </c:v>
                </c:pt>
                <c:pt idx="5054">
                  <c:v> 15 </c:v>
                </c:pt>
                <c:pt idx="5055">
                  <c:v> 16 </c:v>
                </c:pt>
                <c:pt idx="5056">
                  <c:v> 17 </c:v>
                </c:pt>
                <c:pt idx="5057">
                  <c:v> 18 </c:v>
                </c:pt>
                <c:pt idx="5058">
                  <c:v> 19 </c:v>
                </c:pt>
                <c:pt idx="5059">
                  <c:v> 20 </c:v>
                </c:pt>
                <c:pt idx="5060">
                  <c:v> 21 </c:v>
                </c:pt>
                <c:pt idx="5061">
                  <c:v> 22 </c:v>
                </c:pt>
                <c:pt idx="5062">
                  <c:v> 23 </c:v>
                </c:pt>
                <c:pt idx="5063">
                  <c:v> 24 </c:v>
                </c:pt>
                <c:pt idx="5064">
                  <c:v>31 Jul 2014</c:v>
                </c:pt>
                <c:pt idx="5065">
                  <c:v> 2 </c:v>
                </c:pt>
                <c:pt idx="5066">
                  <c:v> 3 </c:v>
                </c:pt>
                <c:pt idx="5067">
                  <c:v> 4 </c:v>
                </c:pt>
                <c:pt idx="5068">
                  <c:v> 5 </c:v>
                </c:pt>
                <c:pt idx="5069">
                  <c:v> 6 </c:v>
                </c:pt>
                <c:pt idx="5070">
                  <c:v> 7 </c:v>
                </c:pt>
                <c:pt idx="5071">
                  <c:v> 8 </c:v>
                </c:pt>
                <c:pt idx="5072">
                  <c:v> 9 </c:v>
                </c:pt>
                <c:pt idx="5073">
                  <c:v> 10 </c:v>
                </c:pt>
                <c:pt idx="5074">
                  <c:v> 11 </c:v>
                </c:pt>
                <c:pt idx="5075">
                  <c:v> 12 </c:v>
                </c:pt>
                <c:pt idx="5076">
                  <c:v> 13 </c:v>
                </c:pt>
                <c:pt idx="5077">
                  <c:v> 14 </c:v>
                </c:pt>
                <c:pt idx="5078">
                  <c:v> 15 </c:v>
                </c:pt>
                <c:pt idx="5079">
                  <c:v> 16 </c:v>
                </c:pt>
                <c:pt idx="5080">
                  <c:v> 17 </c:v>
                </c:pt>
                <c:pt idx="5081">
                  <c:v> 18 </c:v>
                </c:pt>
                <c:pt idx="5082">
                  <c:v> 19 </c:v>
                </c:pt>
                <c:pt idx="5083">
                  <c:v> 20 </c:v>
                </c:pt>
                <c:pt idx="5084">
                  <c:v> 21 </c:v>
                </c:pt>
                <c:pt idx="5085">
                  <c:v> 22 </c:v>
                </c:pt>
                <c:pt idx="5086">
                  <c:v> 23 </c:v>
                </c:pt>
                <c:pt idx="5087">
                  <c:v> 24 </c:v>
                </c:pt>
                <c:pt idx="5088">
                  <c:v>01 Aug 2014</c:v>
                </c:pt>
                <c:pt idx="5089">
                  <c:v> 2 </c:v>
                </c:pt>
                <c:pt idx="5090">
                  <c:v> 3 </c:v>
                </c:pt>
                <c:pt idx="5091">
                  <c:v> 4 </c:v>
                </c:pt>
                <c:pt idx="5092">
                  <c:v> 5 </c:v>
                </c:pt>
                <c:pt idx="5093">
                  <c:v> 6 </c:v>
                </c:pt>
                <c:pt idx="5094">
                  <c:v> 7 </c:v>
                </c:pt>
                <c:pt idx="5095">
                  <c:v> 8 </c:v>
                </c:pt>
                <c:pt idx="5096">
                  <c:v> 9 </c:v>
                </c:pt>
                <c:pt idx="5097">
                  <c:v> 10 </c:v>
                </c:pt>
                <c:pt idx="5098">
                  <c:v> 11 </c:v>
                </c:pt>
                <c:pt idx="5099">
                  <c:v> 12 </c:v>
                </c:pt>
                <c:pt idx="5100">
                  <c:v> 13 </c:v>
                </c:pt>
                <c:pt idx="5101">
                  <c:v> 14 </c:v>
                </c:pt>
                <c:pt idx="5102">
                  <c:v> 15 </c:v>
                </c:pt>
                <c:pt idx="5103">
                  <c:v> 16 </c:v>
                </c:pt>
                <c:pt idx="5104">
                  <c:v> 17 </c:v>
                </c:pt>
                <c:pt idx="5105">
                  <c:v> 18 </c:v>
                </c:pt>
                <c:pt idx="5106">
                  <c:v> 19 </c:v>
                </c:pt>
                <c:pt idx="5107">
                  <c:v> 20 </c:v>
                </c:pt>
                <c:pt idx="5108">
                  <c:v> 21 </c:v>
                </c:pt>
                <c:pt idx="5109">
                  <c:v> 22 </c:v>
                </c:pt>
                <c:pt idx="5110">
                  <c:v> 23 </c:v>
                </c:pt>
                <c:pt idx="5111">
                  <c:v> 24 </c:v>
                </c:pt>
                <c:pt idx="5112">
                  <c:v>02 Aug 2014</c:v>
                </c:pt>
                <c:pt idx="5113">
                  <c:v> 2 </c:v>
                </c:pt>
                <c:pt idx="5114">
                  <c:v> 3 </c:v>
                </c:pt>
                <c:pt idx="5115">
                  <c:v> 4 </c:v>
                </c:pt>
                <c:pt idx="5116">
                  <c:v> 5 </c:v>
                </c:pt>
                <c:pt idx="5117">
                  <c:v> 6 </c:v>
                </c:pt>
                <c:pt idx="5118">
                  <c:v> 7 </c:v>
                </c:pt>
                <c:pt idx="5119">
                  <c:v> 8 </c:v>
                </c:pt>
                <c:pt idx="5120">
                  <c:v> 9 </c:v>
                </c:pt>
                <c:pt idx="5121">
                  <c:v> 10 </c:v>
                </c:pt>
                <c:pt idx="5122">
                  <c:v> 11 </c:v>
                </c:pt>
                <c:pt idx="5123">
                  <c:v> 12 </c:v>
                </c:pt>
                <c:pt idx="5124">
                  <c:v> 13 </c:v>
                </c:pt>
                <c:pt idx="5125">
                  <c:v> 14 </c:v>
                </c:pt>
                <c:pt idx="5126">
                  <c:v> 15 </c:v>
                </c:pt>
                <c:pt idx="5127">
                  <c:v> 16 </c:v>
                </c:pt>
                <c:pt idx="5128">
                  <c:v> 17 </c:v>
                </c:pt>
                <c:pt idx="5129">
                  <c:v> 18 </c:v>
                </c:pt>
                <c:pt idx="5130">
                  <c:v> 19 </c:v>
                </c:pt>
                <c:pt idx="5131">
                  <c:v> 20 </c:v>
                </c:pt>
                <c:pt idx="5132">
                  <c:v> 21 </c:v>
                </c:pt>
                <c:pt idx="5133">
                  <c:v> 22 </c:v>
                </c:pt>
                <c:pt idx="5134">
                  <c:v> 23 </c:v>
                </c:pt>
                <c:pt idx="5135">
                  <c:v> 24 </c:v>
                </c:pt>
                <c:pt idx="5136">
                  <c:v>03 Aug 2014</c:v>
                </c:pt>
                <c:pt idx="5137">
                  <c:v> 2 </c:v>
                </c:pt>
                <c:pt idx="5138">
                  <c:v> 3 </c:v>
                </c:pt>
                <c:pt idx="5139">
                  <c:v> 4 </c:v>
                </c:pt>
                <c:pt idx="5140">
                  <c:v> 5 </c:v>
                </c:pt>
                <c:pt idx="5141">
                  <c:v> 6 </c:v>
                </c:pt>
                <c:pt idx="5142">
                  <c:v> 7 </c:v>
                </c:pt>
                <c:pt idx="5143">
                  <c:v> 8 </c:v>
                </c:pt>
                <c:pt idx="5144">
                  <c:v> 9 </c:v>
                </c:pt>
                <c:pt idx="5145">
                  <c:v> 10 </c:v>
                </c:pt>
                <c:pt idx="5146">
                  <c:v> 11 </c:v>
                </c:pt>
                <c:pt idx="5147">
                  <c:v> 12 </c:v>
                </c:pt>
                <c:pt idx="5148">
                  <c:v> 13 </c:v>
                </c:pt>
                <c:pt idx="5149">
                  <c:v> 14 </c:v>
                </c:pt>
                <c:pt idx="5150">
                  <c:v> 15 </c:v>
                </c:pt>
                <c:pt idx="5151">
                  <c:v> 16 </c:v>
                </c:pt>
                <c:pt idx="5152">
                  <c:v> 17 </c:v>
                </c:pt>
                <c:pt idx="5153">
                  <c:v> 18 </c:v>
                </c:pt>
                <c:pt idx="5154">
                  <c:v> 19 </c:v>
                </c:pt>
                <c:pt idx="5155">
                  <c:v> 20 </c:v>
                </c:pt>
                <c:pt idx="5156">
                  <c:v> 21 </c:v>
                </c:pt>
                <c:pt idx="5157">
                  <c:v> 22 </c:v>
                </c:pt>
                <c:pt idx="5158">
                  <c:v> 23 </c:v>
                </c:pt>
                <c:pt idx="5159">
                  <c:v> 24 </c:v>
                </c:pt>
                <c:pt idx="5160">
                  <c:v>04 Aug 2014</c:v>
                </c:pt>
                <c:pt idx="5161">
                  <c:v> 2 </c:v>
                </c:pt>
                <c:pt idx="5162">
                  <c:v> 3 </c:v>
                </c:pt>
                <c:pt idx="5163">
                  <c:v> 4 </c:v>
                </c:pt>
                <c:pt idx="5164">
                  <c:v> 5 </c:v>
                </c:pt>
                <c:pt idx="5165">
                  <c:v> 6 </c:v>
                </c:pt>
                <c:pt idx="5166">
                  <c:v> 7 </c:v>
                </c:pt>
                <c:pt idx="5167">
                  <c:v> 8 </c:v>
                </c:pt>
                <c:pt idx="5168">
                  <c:v> 9 </c:v>
                </c:pt>
                <c:pt idx="5169">
                  <c:v> 10 </c:v>
                </c:pt>
                <c:pt idx="5170">
                  <c:v> 11 </c:v>
                </c:pt>
                <c:pt idx="5171">
                  <c:v> 12 </c:v>
                </c:pt>
                <c:pt idx="5172">
                  <c:v> 13 </c:v>
                </c:pt>
                <c:pt idx="5173">
                  <c:v> 14 </c:v>
                </c:pt>
                <c:pt idx="5174">
                  <c:v> 15 </c:v>
                </c:pt>
                <c:pt idx="5175">
                  <c:v> 16 </c:v>
                </c:pt>
                <c:pt idx="5176">
                  <c:v> 17 </c:v>
                </c:pt>
                <c:pt idx="5177">
                  <c:v> 18 </c:v>
                </c:pt>
                <c:pt idx="5178">
                  <c:v> 19 </c:v>
                </c:pt>
                <c:pt idx="5179">
                  <c:v> 20 </c:v>
                </c:pt>
                <c:pt idx="5180">
                  <c:v> 21 </c:v>
                </c:pt>
                <c:pt idx="5181">
                  <c:v> 22 </c:v>
                </c:pt>
                <c:pt idx="5182">
                  <c:v> 23 </c:v>
                </c:pt>
                <c:pt idx="5183">
                  <c:v> 24 </c:v>
                </c:pt>
                <c:pt idx="5184">
                  <c:v>05 Aug 2014</c:v>
                </c:pt>
                <c:pt idx="5185">
                  <c:v> 2 </c:v>
                </c:pt>
                <c:pt idx="5186">
                  <c:v> 3 </c:v>
                </c:pt>
                <c:pt idx="5187">
                  <c:v> 4 </c:v>
                </c:pt>
                <c:pt idx="5188">
                  <c:v> 5 </c:v>
                </c:pt>
                <c:pt idx="5189">
                  <c:v> 6 </c:v>
                </c:pt>
                <c:pt idx="5190">
                  <c:v> 7 </c:v>
                </c:pt>
                <c:pt idx="5191">
                  <c:v> 8 </c:v>
                </c:pt>
                <c:pt idx="5192">
                  <c:v> 9 </c:v>
                </c:pt>
                <c:pt idx="5193">
                  <c:v> 10 </c:v>
                </c:pt>
                <c:pt idx="5194">
                  <c:v> 11 </c:v>
                </c:pt>
                <c:pt idx="5195">
                  <c:v> 12 </c:v>
                </c:pt>
                <c:pt idx="5196">
                  <c:v> 13 </c:v>
                </c:pt>
                <c:pt idx="5197">
                  <c:v> 14 </c:v>
                </c:pt>
                <c:pt idx="5198">
                  <c:v> 15 </c:v>
                </c:pt>
                <c:pt idx="5199">
                  <c:v> 16 </c:v>
                </c:pt>
                <c:pt idx="5200">
                  <c:v> 17 </c:v>
                </c:pt>
                <c:pt idx="5201">
                  <c:v> 18 </c:v>
                </c:pt>
                <c:pt idx="5202">
                  <c:v> 19 </c:v>
                </c:pt>
                <c:pt idx="5203">
                  <c:v> 20 </c:v>
                </c:pt>
                <c:pt idx="5204">
                  <c:v> 21 </c:v>
                </c:pt>
                <c:pt idx="5205">
                  <c:v> 22 </c:v>
                </c:pt>
                <c:pt idx="5206">
                  <c:v> 23 </c:v>
                </c:pt>
                <c:pt idx="5207">
                  <c:v> 24 </c:v>
                </c:pt>
                <c:pt idx="5208">
                  <c:v>06 Aug 2014</c:v>
                </c:pt>
                <c:pt idx="5209">
                  <c:v> 2 </c:v>
                </c:pt>
                <c:pt idx="5210">
                  <c:v> 3 </c:v>
                </c:pt>
                <c:pt idx="5211">
                  <c:v> 4 </c:v>
                </c:pt>
                <c:pt idx="5212">
                  <c:v> 5 </c:v>
                </c:pt>
                <c:pt idx="5213">
                  <c:v> 6 </c:v>
                </c:pt>
                <c:pt idx="5214">
                  <c:v> 7 </c:v>
                </c:pt>
                <c:pt idx="5215">
                  <c:v> 8 </c:v>
                </c:pt>
                <c:pt idx="5216">
                  <c:v> 9 </c:v>
                </c:pt>
                <c:pt idx="5217">
                  <c:v> 10 </c:v>
                </c:pt>
                <c:pt idx="5218">
                  <c:v> 11 </c:v>
                </c:pt>
                <c:pt idx="5219">
                  <c:v> 12 </c:v>
                </c:pt>
                <c:pt idx="5220">
                  <c:v> 13 </c:v>
                </c:pt>
                <c:pt idx="5221">
                  <c:v> 14 </c:v>
                </c:pt>
                <c:pt idx="5222">
                  <c:v> 15 </c:v>
                </c:pt>
                <c:pt idx="5223">
                  <c:v> 16 </c:v>
                </c:pt>
                <c:pt idx="5224">
                  <c:v> 17 </c:v>
                </c:pt>
                <c:pt idx="5225">
                  <c:v> 18 </c:v>
                </c:pt>
                <c:pt idx="5226">
                  <c:v> 19 </c:v>
                </c:pt>
                <c:pt idx="5227">
                  <c:v> 20 </c:v>
                </c:pt>
                <c:pt idx="5228">
                  <c:v> 21 </c:v>
                </c:pt>
                <c:pt idx="5229">
                  <c:v> 22 </c:v>
                </c:pt>
                <c:pt idx="5230">
                  <c:v> 23 </c:v>
                </c:pt>
                <c:pt idx="5231">
                  <c:v> 24 </c:v>
                </c:pt>
                <c:pt idx="5232">
                  <c:v>07 Aug 2014</c:v>
                </c:pt>
                <c:pt idx="5233">
                  <c:v> 2 </c:v>
                </c:pt>
                <c:pt idx="5234">
                  <c:v> 3 </c:v>
                </c:pt>
                <c:pt idx="5235">
                  <c:v> 4 </c:v>
                </c:pt>
                <c:pt idx="5236">
                  <c:v> 5 </c:v>
                </c:pt>
                <c:pt idx="5237">
                  <c:v> 6 </c:v>
                </c:pt>
                <c:pt idx="5238">
                  <c:v> 7 </c:v>
                </c:pt>
                <c:pt idx="5239">
                  <c:v> 8 </c:v>
                </c:pt>
                <c:pt idx="5240">
                  <c:v> 9 </c:v>
                </c:pt>
                <c:pt idx="5241">
                  <c:v> 10 </c:v>
                </c:pt>
                <c:pt idx="5242">
                  <c:v> 11 </c:v>
                </c:pt>
                <c:pt idx="5243">
                  <c:v> 12 </c:v>
                </c:pt>
                <c:pt idx="5244">
                  <c:v> 13 </c:v>
                </c:pt>
                <c:pt idx="5245">
                  <c:v> 14 </c:v>
                </c:pt>
                <c:pt idx="5246">
                  <c:v> 15 </c:v>
                </c:pt>
                <c:pt idx="5247">
                  <c:v> 16 </c:v>
                </c:pt>
                <c:pt idx="5248">
                  <c:v> 17 </c:v>
                </c:pt>
                <c:pt idx="5249">
                  <c:v> 18 </c:v>
                </c:pt>
                <c:pt idx="5250">
                  <c:v> 19 </c:v>
                </c:pt>
                <c:pt idx="5251">
                  <c:v> 20 </c:v>
                </c:pt>
                <c:pt idx="5252">
                  <c:v> 21 </c:v>
                </c:pt>
                <c:pt idx="5253">
                  <c:v> 22 </c:v>
                </c:pt>
                <c:pt idx="5254">
                  <c:v> 23 </c:v>
                </c:pt>
                <c:pt idx="5255">
                  <c:v> 24 </c:v>
                </c:pt>
                <c:pt idx="5256">
                  <c:v>08 Aug 2014</c:v>
                </c:pt>
                <c:pt idx="5257">
                  <c:v> 2 </c:v>
                </c:pt>
                <c:pt idx="5258">
                  <c:v> 3 </c:v>
                </c:pt>
                <c:pt idx="5259">
                  <c:v> 4 </c:v>
                </c:pt>
                <c:pt idx="5260">
                  <c:v> 5 </c:v>
                </c:pt>
                <c:pt idx="5261">
                  <c:v> 6 </c:v>
                </c:pt>
                <c:pt idx="5262">
                  <c:v> 7 </c:v>
                </c:pt>
                <c:pt idx="5263">
                  <c:v> 8 </c:v>
                </c:pt>
                <c:pt idx="5264">
                  <c:v> 9 </c:v>
                </c:pt>
                <c:pt idx="5265">
                  <c:v> 10 </c:v>
                </c:pt>
                <c:pt idx="5266">
                  <c:v> 11 </c:v>
                </c:pt>
                <c:pt idx="5267">
                  <c:v> 12 </c:v>
                </c:pt>
                <c:pt idx="5268">
                  <c:v> 13 </c:v>
                </c:pt>
                <c:pt idx="5269">
                  <c:v> 14 </c:v>
                </c:pt>
                <c:pt idx="5270">
                  <c:v> 15 </c:v>
                </c:pt>
                <c:pt idx="5271">
                  <c:v> 16 </c:v>
                </c:pt>
                <c:pt idx="5272">
                  <c:v> 17 </c:v>
                </c:pt>
                <c:pt idx="5273">
                  <c:v> 18 </c:v>
                </c:pt>
                <c:pt idx="5274">
                  <c:v> 19 </c:v>
                </c:pt>
                <c:pt idx="5275">
                  <c:v> 20 </c:v>
                </c:pt>
                <c:pt idx="5276">
                  <c:v> 21 </c:v>
                </c:pt>
                <c:pt idx="5277">
                  <c:v> 22 </c:v>
                </c:pt>
                <c:pt idx="5278">
                  <c:v> 23 </c:v>
                </c:pt>
                <c:pt idx="5279">
                  <c:v> 24 </c:v>
                </c:pt>
                <c:pt idx="5280">
                  <c:v>09 Aug 2014</c:v>
                </c:pt>
                <c:pt idx="5281">
                  <c:v> 2 </c:v>
                </c:pt>
                <c:pt idx="5282">
                  <c:v> 3 </c:v>
                </c:pt>
                <c:pt idx="5283">
                  <c:v> 4 </c:v>
                </c:pt>
                <c:pt idx="5284">
                  <c:v> 5 </c:v>
                </c:pt>
                <c:pt idx="5285">
                  <c:v> 6 </c:v>
                </c:pt>
                <c:pt idx="5286">
                  <c:v> 7 </c:v>
                </c:pt>
                <c:pt idx="5287">
                  <c:v> 8 </c:v>
                </c:pt>
                <c:pt idx="5288">
                  <c:v> 9 </c:v>
                </c:pt>
                <c:pt idx="5289">
                  <c:v> 10 </c:v>
                </c:pt>
                <c:pt idx="5290">
                  <c:v> 11 </c:v>
                </c:pt>
                <c:pt idx="5291">
                  <c:v> 12 </c:v>
                </c:pt>
                <c:pt idx="5292">
                  <c:v> 13 </c:v>
                </c:pt>
                <c:pt idx="5293">
                  <c:v> 14 </c:v>
                </c:pt>
                <c:pt idx="5294">
                  <c:v> 15 </c:v>
                </c:pt>
                <c:pt idx="5295">
                  <c:v> 16 </c:v>
                </c:pt>
                <c:pt idx="5296">
                  <c:v> 17 </c:v>
                </c:pt>
                <c:pt idx="5297">
                  <c:v> 18 </c:v>
                </c:pt>
                <c:pt idx="5298">
                  <c:v> 19 </c:v>
                </c:pt>
                <c:pt idx="5299">
                  <c:v> 20 </c:v>
                </c:pt>
                <c:pt idx="5300">
                  <c:v> 21 </c:v>
                </c:pt>
                <c:pt idx="5301">
                  <c:v> 22 </c:v>
                </c:pt>
                <c:pt idx="5302">
                  <c:v> 23 </c:v>
                </c:pt>
                <c:pt idx="5303">
                  <c:v> 24 </c:v>
                </c:pt>
                <c:pt idx="5304">
                  <c:v>10 Aug 2014</c:v>
                </c:pt>
                <c:pt idx="5305">
                  <c:v> 2 </c:v>
                </c:pt>
                <c:pt idx="5306">
                  <c:v> 3 </c:v>
                </c:pt>
                <c:pt idx="5307">
                  <c:v> 4 </c:v>
                </c:pt>
                <c:pt idx="5308">
                  <c:v> 5 </c:v>
                </c:pt>
                <c:pt idx="5309">
                  <c:v> 6 </c:v>
                </c:pt>
                <c:pt idx="5310">
                  <c:v> 7 </c:v>
                </c:pt>
                <c:pt idx="5311">
                  <c:v> 8 </c:v>
                </c:pt>
                <c:pt idx="5312">
                  <c:v> 9 </c:v>
                </c:pt>
                <c:pt idx="5313">
                  <c:v> 10 </c:v>
                </c:pt>
                <c:pt idx="5314">
                  <c:v> 11 </c:v>
                </c:pt>
                <c:pt idx="5315">
                  <c:v> 12 </c:v>
                </c:pt>
                <c:pt idx="5316">
                  <c:v> 13 </c:v>
                </c:pt>
                <c:pt idx="5317">
                  <c:v> 14 </c:v>
                </c:pt>
                <c:pt idx="5318">
                  <c:v> 15 </c:v>
                </c:pt>
                <c:pt idx="5319">
                  <c:v> 16 </c:v>
                </c:pt>
                <c:pt idx="5320">
                  <c:v> 17 </c:v>
                </c:pt>
                <c:pt idx="5321">
                  <c:v> 18 </c:v>
                </c:pt>
                <c:pt idx="5322">
                  <c:v> 19 </c:v>
                </c:pt>
                <c:pt idx="5323">
                  <c:v> 20 </c:v>
                </c:pt>
                <c:pt idx="5324">
                  <c:v> 21 </c:v>
                </c:pt>
                <c:pt idx="5325">
                  <c:v> 22 </c:v>
                </c:pt>
                <c:pt idx="5326">
                  <c:v> 23 </c:v>
                </c:pt>
                <c:pt idx="5327">
                  <c:v> 24 </c:v>
                </c:pt>
                <c:pt idx="5328">
                  <c:v>11 Aug 2014</c:v>
                </c:pt>
                <c:pt idx="5329">
                  <c:v> 2 </c:v>
                </c:pt>
                <c:pt idx="5330">
                  <c:v> 3 </c:v>
                </c:pt>
                <c:pt idx="5331">
                  <c:v> 4 </c:v>
                </c:pt>
                <c:pt idx="5332">
                  <c:v> 5 </c:v>
                </c:pt>
                <c:pt idx="5333">
                  <c:v> 6 </c:v>
                </c:pt>
                <c:pt idx="5334">
                  <c:v> 7 </c:v>
                </c:pt>
                <c:pt idx="5335">
                  <c:v> 8 </c:v>
                </c:pt>
                <c:pt idx="5336">
                  <c:v> 9 </c:v>
                </c:pt>
                <c:pt idx="5337">
                  <c:v> 10 </c:v>
                </c:pt>
                <c:pt idx="5338">
                  <c:v> 11 </c:v>
                </c:pt>
                <c:pt idx="5339">
                  <c:v> 12 </c:v>
                </c:pt>
                <c:pt idx="5340">
                  <c:v> 13 </c:v>
                </c:pt>
                <c:pt idx="5341">
                  <c:v> 14 </c:v>
                </c:pt>
                <c:pt idx="5342">
                  <c:v> 15 </c:v>
                </c:pt>
                <c:pt idx="5343">
                  <c:v> 16 </c:v>
                </c:pt>
                <c:pt idx="5344">
                  <c:v> 17 </c:v>
                </c:pt>
                <c:pt idx="5345">
                  <c:v> 18 </c:v>
                </c:pt>
                <c:pt idx="5346">
                  <c:v> 19 </c:v>
                </c:pt>
                <c:pt idx="5347">
                  <c:v> 20 </c:v>
                </c:pt>
                <c:pt idx="5348">
                  <c:v> 21 </c:v>
                </c:pt>
                <c:pt idx="5349">
                  <c:v> 22 </c:v>
                </c:pt>
                <c:pt idx="5350">
                  <c:v> 23 </c:v>
                </c:pt>
                <c:pt idx="5351">
                  <c:v> 24 </c:v>
                </c:pt>
                <c:pt idx="5352">
                  <c:v>12 Aug 2014</c:v>
                </c:pt>
                <c:pt idx="5353">
                  <c:v> 2 </c:v>
                </c:pt>
                <c:pt idx="5354">
                  <c:v> 3 </c:v>
                </c:pt>
                <c:pt idx="5355">
                  <c:v> 4 </c:v>
                </c:pt>
                <c:pt idx="5356">
                  <c:v> 5 </c:v>
                </c:pt>
                <c:pt idx="5357">
                  <c:v> 6 </c:v>
                </c:pt>
                <c:pt idx="5358">
                  <c:v> 7 </c:v>
                </c:pt>
                <c:pt idx="5359">
                  <c:v> 8 </c:v>
                </c:pt>
                <c:pt idx="5360">
                  <c:v> 9 </c:v>
                </c:pt>
                <c:pt idx="5361">
                  <c:v> 10 </c:v>
                </c:pt>
                <c:pt idx="5362">
                  <c:v> 11 </c:v>
                </c:pt>
                <c:pt idx="5363">
                  <c:v> 12 </c:v>
                </c:pt>
                <c:pt idx="5364">
                  <c:v> 13 </c:v>
                </c:pt>
                <c:pt idx="5365">
                  <c:v> 14 </c:v>
                </c:pt>
                <c:pt idx="5366">
                  <c:v> 15 </c:v>
                </c:pt>
                <c:pt idx="5367">
                  <c:v> 16 </c:v>
                </c:pt>
                <c:pt idx="5368">
                  <c:v> 17 </c:v>
                </c:pt>
                <c:pt idx="5369">
                  <c:v> 18 </c:v>
                </c:pt>
                <c:pt idx="5370">
                  <c:v> 19 </c:v>
                </c:pt>
                <c:pt idx="5371">
                  <c:v> 20 </c:v>
                </c:pt>
                <c:pt idx="5372">
                  <c:v> 21 </c:v>
                </c:pt>
                <c:pt idx="5373">
                  <c:v> 22 </c:v>
                </c:pt>
                <c:pt idx="5374">
                  <c:v> 23 </c:v>
                </c:pt>
                <c:pt idx="5375">
                  <c:v> 24 </c:v>
                </c:pt>
                <c:pt idx="5376">
                  <c:v>13 Aug 2014</c:v>
                </c:pt>
                <c:pt idx="5377">
                  <c:v> 2 </c:v>
                </c:pt>
                <c:pt idx="5378">
                  <c:v> 3 </c:v>
                </c:pt>
                <c:pt idx="5379">
                  <c:v> 4 </c:v>
                </c:pt>
                <c:pt idx="5380">
                  <c:v> 5 </c:v>
                </c:pt>
                <c:pt idx="5381">
                  <c:v> 6 </c:v>
                </c:pt>
                <c:pt idx="5382">
                  <c:v> 7 </c:v>
                </c:pt>
                <c:pt idx="5383">
                  <c:v> 8 </c:v>
                </c:pt>
                <c:pt idx="5384">
                  <c:v> 9 </c:v>
                </c:pt>
                <c:pt idx="5385">
                  <c:v> 10 </c:v>
                </c:pt>
                <c:pt idx="5386">
                  <c:v> 11 </c:v>
                </c:pt>
                <c:pt idx="5387">
                  <c:v> 12 </c:v>
                </c:pt>
                <c:pt idx="5388">
                  <c:v> 13 </c:v>
                </c:pt>
                <c:pt idx="5389">
                  <c:v> 14 </c:v>
                </c:pt>
                <c:pt idx="5390">
                  <c:v> 15 </c:v>
                </c:pt>
                <c:pt idx="5391">
                  <c:v> 16 </c:v>
                </c:pt>
                <c:pt idx="5392">
                  <c:v> 17 </c:v>
                </c:pt>
                <c:pt idx="5393">
                  <c:v> 18 </c:v>
                </c:pt>
                <c:pt idx="5394">
                  <c:v> 19 </c:v>
                </c:pt>
                <c:pt idx="5395">
                  <c:v> 20 </c:v>
                </c:pt>
                <c:pt idx="5396">
                  <c:v> 21 </c:v>
                </c:pt>
                <c:pt idx="5397">
                  <c:v> 22 </c:v>
                </c:pt>
                <c:pt idx="5398">
                  <c:v> 23 </c:v>
                </c:pt>
                <c:pt idx="5399">
                  <c:v> 24 </c:v>
                </c:pt>
                <c:pt idx="5400">
                  <c:v>14 Aug 2014</c:v>
                </c:pt>
                <c:pt idx="5401">
                  <c:v> 2 </c:v>
                </c:pt>
                <c:pt idx="5402">
                  <c:v> 3 </c:v>
                </c:pt>
                <c:pt idx="5403">
                  <c:v> 4 </c:v>
                </c:pt>
                <c:pt idx="5404">
                  <c:v> 5 </c:v>
                </c:pt>
                <c:pt idx="5405">
                  <c:v> 6 </c:v>
                </c:pt>
                <c:pt idx="5406">
                  <c:v> 7 </c:v>
                </c:pt>
                <c:pt idx="5407">
                  <c:v> 8 </c:v>
                </c:pt>
                <c:pt idx="5408">
                  <c:v> 9 </c:v>
                </c:pt>
                <c:pt idx="5409">
                  <c:v> 10 </c:v>
                </c:pt>
                <c:pt idx="5410">
                  <c:v> 11 </c:v>
                </c:pt>
                <c:pt idx="5411">
                  <c:v> 12 </c:v>
                </c:pt>
                <c:pt idx="5412">
                  <c:v> 13 </c:v>
                </c:pt>
                <c:pt idx="5413">
                  <c:v> 14 </c:v>
                </c:pt>
                <c:pt idx="5414">
                  <c:v> 15 </c:v>
                </c:pt>
                <c:pt idx="5415">
                  <c:v> 16 </c:v>
                </c:pt>
                <c:pt idx="5416">
                  <c:v> 17 </c:v>
                </c:pt>
                <c:pt idx="5417">
                  <c:v> 18 </c:v>
                </c:pt>
                <c:pt idx="5418">
                  <c:v> 19 </c:v>
                </c:pt>
                <c:pt idx="5419">
                  <c:v> 20 </c:v>
                </c:pt>
                <c:pt idx="5420">
                  <c:v> 21 </c:v>
                </c:pt>
                <c:pt idx="5421">
                  <c:v> 22 </c:v>
                </c:pt>
                <c:pt idx="5422">
                  <c:v> 23 </c:v>
                </c:pt>
                <c:pt idx="5423">
                  <c:v> 24 </c:v>
                </c:pt>
                <c:pt idx="5424">
                  <c:v>15 Aug 2014</c:v>
                </c:pt>
                <c:pt idx="5425">
                  <c:v> 2 </c:v>
                </c:pt>
                <c:pt idx="5426">
                  <c:v> 3 </c:v>
                </c:pt>
                <c:pt idx="5427">
                  <c:v> 4 </c:v>
                </c:pt>
                <c:pt idx="5428">
                  <c:v> 5 </c:v>
                </c:pt>
                <c:pt idx="5429">
                  <c:v> 6 </c:v>
                </c:pt>
                <c:pt idx="5430">
                  <c:v> 7 </c:v>
                </c:pt>
                <c:pt idx="5431">
                  <c:v> 8 </c:v>
                </c:pt>
                <c:pt idx="5432">
                  <c:v> 9 </c:v>
                </c:pt>
                <c:pt idx="5433">
                  <c:v> 10 </c:v>
                </c:pt>
                <c:pt idx="5434">
                  <c:v> 11 </c:v>
                </c:pt>
                <c:pt idx="5435">
                  <c:v> 12 </c:v>
                </c:pt>
                <c:pt idx="5436">
                  <c:v> 13 </c:v>
                </c:pt>
                <c:pt idx="5437">
                  <c:v> 14 </c:v>
                </c:pt>
                <c:pt idx="5438">
                  <c:v> 15 </c:v>
                </c:pt>
                <c:pt idx="5439">
                  <c:v> 16 </c:v>
                </c:pt>
                <c:pt idx="5440">
                  <c:v> 17 </c:v>
                </c:pt>
                <c:pt idx="5441">
                  <c:v> 18 </c:v>
                </c:pt>
                <c:pt idx="5442">
                  <c:v> 19 </c:v>
                </c:pt>
                <c:pt idx="5443">
                  <c:v> 20 </c:v>
                </c:pt>
                <c:pt idx="5444">
                  <c:v> 21 </c:v>
                </c:pt>
                <c:pt idx="5445">
                  <c:v> 22 </c:v>
                </c:pt>
                <c:pt idx="5446">
                  <c:v> 23 </c:v>
                </c:pt>
                <c:pt idx="5447">
                  <c:v> 24 </c:v>
                </c:pt>
                <c:pt idx="5448">
                  <c:v>16 Aug 2014</c:v>
                </c:pt>
                <c:pt idx="5449">
                  <c:v> 2 </c:v>
                </c:pt>
                <c:pt idx="5450">
                  <c:v> 3 </c:v>
                </c:pt>
                <c:pt idx="5451">
                  <c:v> 4 </c:v>
                </c:pt>
                <c:pt idx="5452">
                  <c:v> 5 </c:v>
                </c:pt>
                <c:pt idx="5453">
                  <c:v> 6 </c:v>
                </c:pt>
                <c:pt idx="5454">
                  <c:v> 7 </c:v>
                </c:pt>
                <c:pt idx="5455">
                  <c:v> 8 </c:v>
                </c:pt>
                <c:pt idx="5456">
                  <c:v> 9 </c:v>
                </c:pt>
                <c:pt idx="5457">
                  <c:v> 10 </c:v>
                </c:pt>
                <c:pt idx="5458">
                  <c:v> 11 </c:v>
                </c:pt>
                <c:pt idx="5459">
                  <c:v> 12 </c:v>
                </c:pt>
                <c:pt idx="5460">
                  <c:v> 13 </c:v>
                </c:pt>
                <c:pt idx="5461">
                  <c:v> 14 </c:v>
                </c:pt>
                <c:pt idx="5462">
                  <c:v> 15 </c:v>
                </c:pt>
                <c:pt idx="5463">
                  <c:v> 16 </c:v>
                </c:pt>
                <c:pt idx="5464">
                  <c:v> 17 </c:v>
                </c:pt>
                <c:pt idx="5465">
                  <c:v> 18 </c:v>
                </c:pt>
                <c:pt idx="5466">
                  <c:v> 19 </c:v>
                </c:pt>
                <c:pt idx="5467">
                  <c:v> 20 </c:v>
                </c:pt>
                <c:pt idx="5468">
                  <c:v> 21 </c:v>
                </c:pt>
                <c:pt idx="5469">
                  <c:v> 22 </c:v>
                </c:pt>
                <c:pt idx="5470">
                  <c:v> 23 </c:v>
                </c:pt>
                <c:pt idx="5471">
                  <c:v> 24 </c:v>
                </c:pt>
                <c:pt idx="5472">
                  <c:v>17 Aug 2014</c:v>
                </c:pt>
                <c:pt idx="5473">
                  <c:v> 2 </c:v>
                </c:pt>
                <c:pt idx="5474">
                  <c:v> 3 </c:v>
                </c:pt>
                <c:pt idx="5475">
                  <c:v> 4 </c:v>
                </c:pt>
                <c:pt idx="5476">
                  <c:v> 5 </c:v>
                </c:pt>
                <c:pt idx="5477">
                  <c:v> 6 </c:v>
                </c:pt>
                <c:pt idx="5478">
                  <c:v> 7 </c:v>
                </c:pt>
                <c:pt idx="5479">
                  <c:v> 8 </c:v>
                </c:pt>
                <c:pt idx="5480">
                  <c:v> 9 </c:v>
                </c:pt>
                <c:pt idx="5481">
                  <c:v> 10 </c:v>
                </c:pt>
                <c:pt idx="5482">
                  <c:v> 11 </c:v>
                </c:pt>
                <c:pt idx="5483">
                  <c:v> 12 </c:v>
                </c:pt>
                <c:pt idx="5484">
                  <c:v> 13 </c:v>
                </c:pt>
                <c:pt idx="5485">
                  <c:v> 14 </c:v>
                </c:pt>
                <c:pt idx="5486">
                  <c:v> 15 </c:v>
                </c:pt>
                <c:pt idx="5487">
                  <c:v> 16 </c:v>
                </c:pt>
                <c:pt idx="5488">
                  <c:v> 17 </c:v>
                </c:pt>
                <c:pt idx="5489">
                  <c:v> 18 </c:v>
                </c:pt>
                <c:pt idx="5490">
                  <c:v> 19 </c:v>
                </c:pt>
                <c:pt idx="5491">
                  <c:v> 20 </c:v>
                </c:pt>
                <c:pt idx="5492">
                  <c:v> 21 </c:v>
                </c:pt>
                <c:pt idx="5493">
                  <c:v> 22 </c:v>
                </c:pt>
                <c:pt idx="5494">
                  <c:v> 23 </c:v>
                </c:pt>
                <c:pt idx="5495">
                  <c:v> 24 </c:v>
                </c:pt>
                <c:pt idx="5496">
                  <c:v>18 Aug 2014</c:v>
                </c:pt>
                <c:pt idx="5497">
                  <c:v> 2 </c:v>
                </c:pt>
                <c:pt idx="5498">
                  <c:v> 3 </c:v>
                </c:pt>
                <c:pt idx="5499">
                  <c:v> 4 </c:v>
                </c:pt>
                <c:pt idx="5500">
                  <c:v> 5 </c:v>
                </c:pt>
                <c:pt idx="5501">
                  <c:v> 6 </c:v>
                </c:pt>
                <c:pt idx="5502">
                  <c:v> 7 </c:v>
                </c:pt>
                <c:pt idx="5503">
                  <c:v> 8 </c:v>
                </c:pt>
                <c:pt idx="5504">
                  <c:v> 9 </c:v>
                </c:pt>
                <c:pt idx="5505">
                  <c:v> 10 </c:v>
                </c:pt>
                <c:pt idx="5506">
                  <c:v> 11 </c:v>
                </c:pt>
                <c:pt idx="5507">
                  <c:v> 12 </c:v>
                </c:pt>
                <c:pt idx="5508">
                  <c:v> 13 </c:v>
                </c:pt>
                <c:pt idx="5509">
                  <c:v> 14 </c:v>
                </c:pt>
                <c:pt idx="5510">
                  <c:v> 15 </c:v>
                </c:pt>
                <c:pt idx="5511">
                  <c:v> 16 </c:v>
                </c:pt>
                <c:pt idx="5512">
                  <c:v> 17 </c:v>
                </c:pt>
                <c:pt idx="5513">
                  <c:v> 18 </c:v>
                </c:pt>
                <c:pt idx="5514">
                  <c:v> 19 </c:v>
                </c:pt>
                <c:pt idx="5515">
                  <c:v> 20 </c:v>
                </c:pt>
                <c:pt idx="5516">
                  <c:v> 21 </c:v>
                </c:pt>
                <c:pt idx="5517">
                  <c:v> 22 </c:v>
                </c:pt>
                <c:pt idx="5518">
                  <c:v> 23 </c:v>
                </c:pt>
                <c:pt idx="5519">
                  <c:v> 24 </c:v>
                </c:pt>
                <c:pt idx="5520">
                  <c:v>19 Aug 2014</c:v>
                </c:pt>
                <c:pt idx="5521">
                  <c:v> 2 </c:v>
                </c:pt>
                <c:pt idx="5522">
                  <c:v> 3 </c:v>
                </c:pt>
                <c:pt idx="5523">
                  <c:v> 4 </c:v>
                </c:pt>
                <c:pt idx="5524">
                  <c:v> 5 </c:v>
                </c:pt>
                <c:pt idx="5525">
                  <c:v> 6 </c:v>
                </c:pt>
                <c:pt idx="5526">
                  <c:v> 7 </c:v>
                </c:pt>
                <c:pt idx="5527">
                  <c:v> 8 </c:v>
                </c:pt>
                <c:pt idx="5528">
                  <c:v> 9 </c:v>
                </c:pt>
                <c:pt idx="5529">
                  <c:v> 10 </c:v>
                </c:pt>
                <c:pt idx="5530">
                  <c:v> 11 </c:v>
                </c:pt>
                <c:pt idx="5531">
                  <c:v> 12 </c:v>
                </c:pt>
                <c:pt idx="5532">
                  <c:v> 13 </c:v>
                </c:pt>
                <c:pt idx="5533">
                  <c:v> 14 </c:v>
                </c:pt>
                <c:pt idx="5534">
                  <c:v> 15 </c:v>
                </c:pt>
                <c:pt idx="5535">
                  <c:v> 16 </c:v>
                </c:pt>
                <c:pt idx="5536">
                  <c:v> 17 </c:v>
                </c:pt>
                <c:pt idx="5537">
                  <c:v> 18 </c:v>
                </c:pt>
                <c:pt idx="5538">
                  <c:v> 19 </c:v>
                </c:pt>
                <c:pt idx="5539">
                  <c:v> 20 </c:v>
                </c:pt>
                <c:pt idx="5540">
                  <c:v> 21 </c:v>
                </c:pt>
                <c:pt idx="5541">
                  <c:v> 22 </c:v>
                </c:pt>
                <c:pt idx="5542">
                  <c:v> 23 </c:v>
                </c:pt>
                <c:pt idx="5543">
                  <c:v> 24 </c:v>
                </c:pt>
                <c:pt idx="5544">
                  <c:v>20 Aug 2014</c:v>
                </c:pt>
                <c:pt idx="5545">
                  <c:v> 2 </c:v>
                </c:pt>
                <c:pt idx="5546">
                  <c:v> 3 </c:v>
                </c:pt>
                <c:pt idx="5547">
                  <c:v> 4 </c:v>
                </c:pt>
                <c:pt idx="5548">
                  <c:v> 5 </c:v>
                </c:pt>
                <c:pt idx="5549">
                  <c:v> 6 </c:v>
                </c:pt>
                <c:pt idx="5550">
                  <c:v> 7 </c:v>
                </c:pt>
                <c:pt idx="5551">
                  <c:v> 8 </c:v>
                </c:pt>
                <c:pt idx="5552">
                  <c:v> 9 </c:v>
                </c:pt>
                <c:pt idx="5553">
                  <c:v> 10 </c:v>
                </c:pt>
                <c:pt idx="5554">
                  <c:v> 11 </c:v>
                </c:pt>
                <c:pt idx="5555">
                  <c:v> 12 </c:v>
                </c:pt>
                <c:pt idx="5556">
                  <c:v> 13 </c:v>
                </c:pt>
                <c:pt idx="5557">
                  <c:v> 14 </c:v>
                </c:pt>
                <c:pt idx="5558">
                  <c:v> 15 </c:v>
                </c:pt>
                <c:pt idx="5559">
                  <c:v> 16 </c:v>
                </c:pt>
                <c:pt idx="5560">
                  <c:v> 17 </c:v>
                </c:pt>
                <c:pt idx="5561">
                  <c:v> 18 </c:v>
                </c:pt>
                <c:pt idx="5562">
                  <c:v> 19 </c:v>
                </c:pt>
                <c:pt idx="5563">
                  <c:v> 20 </c:v>
                </c:pt>
                <c:pt idx="5564">
                  <c:v> 21 </c:v>
                </c:pt>
                <c:pt idx="5565">
                  <c:v> 22 </c:v>
                </c:pt>
                <c:pt idx="5566">
                  <c:v> 23 </c:v>
                </c:pt>
                <c:pt idx="5567">
                  <c:v> 24 </c:v>
                </c:pt>
                <c:pt idx="5568">
                  <c:v>21 Aug 2014</c:v>
                </c:pt>
                <c:pt idx="5569">
                  <c:v> 2 </c:v>
                </c:pt>
                <c:pt idx="5570">
                  <c:v> 3 </c:v>
                </c:pt>
                <c:pt idx="5571">
                  <c:v> 4 </c:v>
                </c:pt>
                <c:pt idx="5572">
                  <c:v> 5 </c:v>
                </c:pt>
                <c:pt idx="5573">
                  <c:v> 6 </c:v>
                </c:pt>
                <c:pt idx="5574">
                  <c:v> 7 </c:v>
                </c:pt>
                <c:pt idx="5575">
                  <c:v> 8 </c:v>
                </c:pt>
                <c:pt idx="5576">
                  <c:v> 9 </c:v>
                </c:pt>
                <c:pt idx="5577">
                  <c:v> 10 </c:v>
                </c:pt>
                <c:pt idx="5578">
                  <c:v> 11 </c:v>
                </c:pt>
                <c:pt idx="5579">
                  <c:v> 12 </c:v>
                </c:pt>
                <c:pt idx="5580">
                  <c:v> 13 </c:v>
                </c:pt>
                <c:pt idx="5581">
                  <c:v> 14 </c:v>
                </c:pt>
                <c:pt idx="5582">
                  <c:v> 15 </c:v>
                </c:pt>
                <c:pt idx="5583">
                  <c:v> 16 </c:v>
                </c:pt>
                <c:pt idx="5584">
                  <c:v> 17 </c:v>
                </c:pt>
                <c:pt idx="5585">
                  <c:v> 18 </c:v>
                </c:pt>
                <c:pt idx="5586">
                  <c:v> 19 </c:v>
                </c:pt>
                <c:pt idx="5587">
                  <c:v> 20 </c:v>
                </c:pt>
                <c:pt idx="5588">
                  <c:v> 21 </c:v>
                </c:pt>
                <c:pt idx="5589">
                  <c:v> 22 </c:v>
                </c:pt>
                <c:pt idx="5590">
                  <c:v> 23 </c:v>
                </c:pt>
                <c:pt idx="5591">
                  <c:v> 24 </c:v>
                </c:pt>
                <c:pt idx="5592">
                  <c:v>22 Aug 2014</c:v>
                </c:pt>
                <c:pt idx="5593">
                  <c:v> 2 </c:v>
                </c:pt>
                <c:pt idx="5594">
                  <c:v> 3 </c:v>
                </c:pt>
                <c:pt idx="5595">
                  <c:v> 4 </c:v>
                </c:pt>
                <c:pt idx="5596">
                  <c:v> 5 </c:v>
                </c:pt>
                <c:pt idx="5597">
                  <c:v> 6 </c:v>
                </c:pt>
                <c:pt idx="5598">
                  <c:v> 7 </c:v>
                </c:pt>
                <c:pt idx="5599">
                  <c:v> 8 </c:v>
                </c:pt>
                <c:pt idx="5600">
                  <c:v> 9 </c:v>
                </c:pt>
                <c:pt idx="5601">
                  <c:v> 10 </c:v>
                </c:pt>
                <c:pt idx="5602">
                  <c:v> 11 </c:v>
                </c:pt>
                <c:pt idx="5603">
                  <c:v> 12 </c:v>
                </c:pt>
                <c:pt idx="5604">
                  <c:v> 13 </c:v>
                </c:pt>
                <c:pt idx="5605">
                  <c:v> 14 </c:v>
                </c:pt>
                <c:pt idx="5606">
                  <c:v> 15 </c:v>
                </c:pt>
                <c:pt idx="5607">
                  <c:v> 16 </c:v>
                </c:pt>
                <c:pt idx="5608">
                  <c:v> 17 </c:v>
                </c:pt>
                <c:pt idx="5609">
                  <c:v> 18 </c:v>
                </c:pt>
                <c:pt idx="5610">
                  <c:v> 19 </c:v>
                </c:pt>
                <c:pt idx="5611">
                  <c:v> 20 </c:v>
                </c:pt>
                <c:pt idx="5612">
                  <c:v> 21 </c:v>
                </c:pt>
                <c:pt idx="5613">
                  <c:v> 22 </c:v>
                </c:pt>
                <c:pt idx="5614">
                  <c:v> 23 </c:v>
                </c:pt>
                <c:pt idx="5615">
                  <c:v> 24 </c:v>
                </c:pt>
                <c:pt idx="5616">
                  <c:v>23 Aug 2014</c:v>
                </c:pt>
                <c:pt idx="5617">
                  <c:v> 2 </c:v>
                </c:pt>
                <c:pt idx="5618">
                  <c:v> 3 </c:v>
                </c:pt>
                <c:pt idx="5619">
                  <c:v> 4 </c:v>
                </c:pt>
                <c:pt idx="5620">
                  <c:v> 5 </c:v>
                </c:pt>
                <c:pt idx="5621">
                  <c:v> 6 </c:v>
                </c:pt>
                <c:pt idx="5622">
                  <c:v> 7 </c:v>
                </c:pt>
                <c:pt idx="5623">
                  <c:v> 8 </c:v>
                </c:pt>
                <c:pt idx="5624">
                  <c:v> 9 </c:v>
                </c:pt>
                <c:pt idx="5625">
                  <c:v> 10 </c:v>
                </c:pt>
                <c:pt idx="5626">
                  <c:v> 11 </c:v>
                </c:pt>
                <c:pt idx="5627">
                  <c:v> 12 </c:v>
                </c:pt>
                <c:pt idx="5628">
                  <c:v> 13 </c:v>
                </c:pt>
                <c:pt idx="5629">
                  <c:v> 14 </c:v>
                </c:pt>
                <c:pt idx="5630">
                  <c:v> 15 </c:v>
                </c:pt>
                <c:pt idx="5631">
                  <c:v> 16 </c:v>
                </c:pt>
                <c:pt idx="5632">
                  <c:v> 17 </c:v>
                </c:pt>
                <c:pt idx="5633">
                  <c:v> 18 </c:v>
                </c:pt>
                <c:pt idx="5634">
                  <c:v> 19 </c:v>
                </c:pt>
                <c:pt idx="5635">
                  <c:v> 20 </c:v>
                </c:pt>
                <c:pt idx="5636">
                  <c:v> 21 </c:v>
                </c:pt>
                <c:pt idx="5637">
                  <c:v> 22 </c:v>
                </c:pt>
                <c:pt idx="5638">
                  <c:v> 23 </c:v>
                </c:pt>
                <c:pt idx="5639">
                  <c:v> 24 </c:v>
                </c:pt>
                <c:pt idx="5640">
                  <c:v>24 Aug 2014</c:v>
                </c:pt>
                <c:pt idx="5641">
                  <c:v> 2 </c:v>
                </c:pt>
                <c:pt idx="5642">
                  <c:v> 3 </c:v>
                </c:pt>
                <c:pt idx="5643">
                  <c:v> 4 </c:v>
                </c:pt>
                <c:pt idx="5644">
                  <c:v> 5 </c:v>
                </c:pt>
                <c:pt idx="5645">
                  <c:v> 6 </c:v>
                </c:pt>
                <c:pt idx="5646">
                  <c:v> 7 </c:v>
                </c:pt>
                <c:pt idx="5647">
                  <c:v> 8 </c:v>
                </c:pt>
                <c:pt idx="5648">
                  <c:v> 9 </c:v>
                </c:pt>
                <c:pt idx="5649">
                  <c:v> 10 </c:v>
                </c:pt>
                <c:pt idx="5650">
                  <c:v> 11 </c:v>
                </c:pt>
                <c:pt idx="5651">
                  <c:v> 12 </c:v>
                </c:pt>
                <c:pt idx="5652">
                  <c:v> 13 </c:v>
                </c:pt>
                <c:pt idx="5653">
                  <c:v> 14 </c:v>
                </c:pt>
                <c:pt idx="5654">
                  <c:v> 15 </c:v>
                </c:pt>
                <c:pt idx="5655">
                  <c:v> 16 </c:v>
                </c:pt>
                <c:pt idx="5656">
                  <c:v> 17 </c:v>
                </c:pt>
                <c:pt idx="5657">
                  <c:v> 18 </c:v>
                </c:pt>
                <c:pt idx="5658">
                  <c:v> 19 </c:v>
                </c:pt>
                <c:pt idx="5659">
                  <c:v> 20 </c:v>
                </c:pt>
                <c:pt idx="5660">
                  <c:v> 21 </c:v>
                </c:pt>
                <c:pt idx="5661">
                  <c:v> 22 </c:v>
                </c:pt>
                <c:pt idx="5662">
                  <c:v> 23 </c:v>
                </c:pt>
                <c:pt idx="5663">
                  <c:v> 24 </c:v>
                </c:pt>
                <c:pt idx="5664">
                  <c:v>25 Aug 2014</c:v>
                </c:pt>
                <c:pt idx="5665">
                  <c:v> 2 </c:v>
                </c:pt>
                <c:pt idx="5666">
                  <c:v> 3 </c:v>
                </c:pt>
                <c:pt idx="5667">
                  <c:v> 4 </c:v>
                </c:pt>
                <c:pt idx="5668">
                  <c:v> 5 </c:v>
                </c:pt>
                <c:pt idx="5669">
                  <c:v> 6 </c:v>
                </c:pt>
                <c:pt idx="5670">
                  <c:v> 7 </c:v>
                </c:pt>
                <c:pt idx="5671">
                  <c:v> 8 </c:v>
                </c:pt>
                <c:pt idx="5672">
                  <c:v> 9 </c:v>
                </c:pt>
                <c:pt idx="5673">
                  <c:v> 10 </c:v>
                </c:pt>
                <c:pt idx="5674">
                  <c:v> 11 </c:v>
                </c:pt>
                <c:pt idx="5675">
                  <c:v> 12 </c:v>
                </c:pt>
                <c:pt idx="5676">
                  <c:v> 13 </c:v>
                </c:pt>
                <c:pt idx="5677">
                  <c:v> 14 </c:v>
                </c:pt>
                <c:pt idx="5678">
                  <c:v> 15 </c:v>
                </c:pt>
                <c:pt idx="5679">
                  <c:v> 16 </c:v>
                </c:pt>
                <c:pt idx="5680">
                  <c:v> 17 </c:v>
                </c:pt>
                <c:pt idx="5681">
                  <c:v> 18 </c:v>
                </c:pt>
                <c:pt idx="5682">
                  <c:v> 19 </c:v>
                </c:pt>
                <c:pt idx="5683">
                  <c:v> 20 </c:v>
                </c:pt>
                <c:pt idx="5684">
                  <c:v> 21 </c:v>
                </c:pt>
                <c:pt idx="5685">
                  <c:v> 22 </c:v>
                </c:pt>
                <c:pt idx="5686">
                  <c:v> 23 </c:v>
                </c:pt>
                <c:pt idx="5687">
                  <c:v> 24 </c:v>
                </c:pt>
                <c:pt idx="5688">
                  <c:v>26 Aug 2014</c:v>
                </c:pt>
                <c:pt idx="5689">
                  <c:v> 2 </c:v>
                </c:pt>
                <c:pt idx="5690">
                  <c:v> 3 </c:v>
                </c:pt>
                <c:pt idx="5691">
                  <c:v> 4 </c:v>
                </c:pt>
                <c:pt idx="5692">
                  <c:v> 5 </c:v>
                </c:pt>
                <c:pt idx="5693">
                  <c:v> 6 </c:v>
                </c:pt>
                <c:pt idx="5694">
                  <c:v> 7 </c:v>
                </c:pt>
                <c:pt idx="5695">
                  <c:v> 8 </c:v>
                </c:pt>
                <c:pt idx="5696">
                  <c:v> 9 </c:v>
                </c:pt>
                <c:pt idx="5697">
                  <c:v> 10 </c:v>
                </c:pt>
                <c:pt idx="5698">
                  <c:v> 11 </c:v>
                </c:pt>
                <c:pt idx="5699">
                  <c:v> 12 </c:v>
                </c:pt>
                <c:pt idx="5700">
                  <c:v> 13 </c:v>
                </c:pt>
                <c:pt idx="5701">
                  <c:v> 14 </c:v>
                </c:pt>
                <c:pt idx="5702">
                  <c:v> 15 </c:v>
                </c:pt>
                <c:pt idx="5703">
                  <c:v> 16 </c:v>
                </c:pt>
                <c:pt idx="5704">
                  <c:v> 17 </c:v>
                </c:pt>
                <c:pt idx="5705">
                  <c:v> 18 </c:v>
                </c:pt>
                <c:pt idx="5706">
                  <c:v> 19 </c:v>
                </c:pt>
                <c:pt idx="5707">
                  <c:v> 20 </c:v>
                </c:pt>
                <c:pt idx="5708">
                  <c:v> 21 </c:v>
                </c:pt>
                <c:pt idx="5709">
                  <c:v> 22 </c:v>
                </c:pt>
                <c:pt idx="5710">
                  <c:v> 23 </c:v>
                </c:pt>
                <c:pt idx="5711">
                  <c:v> 24 </c:v>
                </c:pt>
                <c:pt idx="5712">
                  <c:v>27 Aug 2014</c:v>
                </c:pt>
                <c:pt idx="5713">
                  <c:v> 2 </c:v>
                </c:pt>
                <c:pt idx="5714">
                  <c:v> 3 </c:v>
                </c:pt>
                <c:pt idx="5715">
                  <c:v> 4 </c:v>
                </c:pt>
                <c:pt idx="5716">
                  <c:v> 5 </c:v>
                </c:pt>
                <c:pt idx="5717">
                  <c:v> 6 </c:v>
                </c:pt>
                <c:pt idx="5718">
                  <c:v> 7 </c:v>
                </c:pt>
                <c:pt idx="5719">
                  <c:v> 8 </c:v>
                </c:pt>
                <c:pt idx="5720">
                  <c:v> 9 </c:v>
                </c:pt>
                <c:pt idx="5721">
                  <c:v> 10 </c:v>
                </c:pt>
                <c:pt idx="5722">
                  <c:v> 11 </c:v>
                </c:pt>
                <c:pt idx="5723">
                  <c:v> 12 </c:v>
                </c:pt>
                <c:pt idx="5724">
                  <c:v> 13 </c:v>
                </c:pt>
                <c:pt idx="5725">
                  <c:v> 14 </c:v>
                </c:pt>
                <c:pt idx="5726">
                  <c:v> 15 </c:v>
                </c:pt>
                <c:pt idx="5727">
                  <c:v> 16 </c:v>
                </c:pt>
                <c:pt idx="5728">
                  <c:v> 17 </c:v>
                </c:pt>
                <c:pt idx="5729">
                  <c:v> 18 </c:v>
                </c:pt>
                <c:pt idx="5730">
                  <c:v> 19 </c:v>
                </c:pt>
                <c:pt idx="5731">
                  <c:v> 20 </c:v>
                </c:pt>
                <c:pt idx="5732">
                  <c:v> 21 </c:v>
                </c:pt>
                <c:pt idx="5733">
                  <c:v> 22 </c:v>
                </c:pt>
                <c:pt idx="5734">
                  <c:v> 23 </c:v>
                </c:pt>
                <c:pt idx="5735">
                  <c:v> 24 </c:v>
                </c:pt>
                <c:pt idx="5736">
                  <c:v>28 Aug 2014</c:v>
                </c:pt>
                <c:pt idx="5737">
                  <c:v> 2 </c:v>
                </c:pt>
                <c:pt idx="5738">
                  <c:v> 3 </c:v>
                </c:pt>
                <c:pt idx="5739">
                  <c:v> 4 </c:v>
                </c:pt>
                <c:pt idx="5740">
                  <c:v> 5 </c:v>
                </c:pt>
                <c:pt idx="5741">
                  <c:v> 6 </c:v>
                </c:pt>
                <c:pt idx="5742">
                  <c:v> 7 </c:v>
                </c:pt>
                <c:pt idx="5743">
                  <c:v> 8 </c:v>
                </c:pt>
                <c:pt idx="5744">
                  <c:v> 9 </c:v>
                </c:pt>
                <c:pt idx="5745">
                  <c:v> 10 </c:v>
                </c:pt>
                <c:pt idx="5746">
                  <c:v> 11 </c:v>
                </c:pt>
                <c:pt idx="5747">
                  <c:v> 12 </c:v>
                </c:pt>
                <c:pt idx="5748">
                  <c:v> 13 </c:v>
                </c:pt>
                <c:pt idx="5749">
                  <c:v> 14 </c:v>
                </c:pt>
                <c:pt idx="5750">
                  <c:v> 15 </c:v>
                </c:pt>
                <c:pt idx="5751">
                  <c:v> 16 </c:v>
                </c:pt>
                <c:pt idx="5752">
                  <c:v> 17 </c:v>
                </c:pt>
                <c:pt idx="5753">
                  <c:v> 18 </c:v>
                </c:pt>
                <c:pt idx="5754">
                  <c:v> 19 </c:v>
                </c:pt>
                <c:pt idx="5755">
                  <c:v> 20 </c:v>
                </c:pt>
                <c:pt idx="5756">
                  <c:v> 21 </c:v>
                </c:pt>
                <c:pt idx="5757">
                  <c:v> 22 </c:v>
                </c:pt>
                <c:pt idx="5758">
                  <c:v> 23 </c:v>
                </c:pt>
                <c:pt idx="5759">
                  <c:v> 24 </c:v>
                </c:pt>
                <c:pt idx="5760">
                  <c:v>29 Aug 2014</c:v>
                </c:pt>
                <c:pt idx="5761">
                  <c:v> 2 </c:v>
                </c:pt>
                <c:pt idx="5762">
                  <c:v> 3 </c:v>
                </c:pt>
                <c:pt idx="5763">
                  <c:v> 4 </c:v>
                </c:pt>
                <c:pt idx="5764">
                  <c:v> 5 </c:v>
                </c:pt>
                <c:pt idx="5765">
                  <c:v> 6 </c:v>
                </c:pt>
                <c:pt idx="5766">
                  <c:v> 7 </c:v>
                </c:pt>
                <c:pt idx="5767">
                  <c:v> 8 </c:v>
                </c:pt>
                <c:pt idx="5768">
                  <c:v> 9 </c:v>
                </c:pt>
                <c:pt idx="5769">
                  <c:v> 10 </c:v>
                </c:pt>
                <c:pt idx="5770">
                  <c:v> 11 </c:v>
                </c:pt>
                <c:pt idx="5771">
                  <c:v> 12 </c:v>
                </c:pt>
                <c:pt idx="5772">
                  <c:v> 13 </c:v>
                </c:pt>
                <c:pt idx="5773">
                  <c:v> 14 </c:v>
                </c:pt>
                <c:pt idx="5774">
                  <c:v> 15 </c:v>
                </c:pt>
                <c:pt idx="5775">
                  <c:v> 16 </c:v>
                </c:pt>
                <c:pt idx="5776">
                  <c:v> 17 </c:v>
                </c:pt>
                <c:pt idx="5777">
                  <c:v> 18 </c:v>
                </c:pt>
                <c:pt idx="5778">
                  <c:v> 19 </c:v>
                </c:pt>
                <c:pt idx="5779">
                  <c:v> 20 </c:v>
                </c:pt>
                <c:pt idx="5780">
                  <c:v> 21 </c:v>
                </c:pt>
                <c:pt idx="5781">
                  <c:v> 22 </c:v>
                </c:pt>
                <c:pt idx="5782">
                  <c:v> 23 </c:v>
                </c:pt>
                <c:pt idx="5783">
                  <c:v> 24 </c:v>
                </c:pt>
                <c:pt idx="5784">
                  <c:v>30 Aug 2014</c:v>
                </c:pt>
                <c:pt idx="5785">
                  <c:v> 2 </c:v>
                </c:pt>
                <c:pt idx="5786">
                  <c:v> 3 </c:v>
                </c:pt>
                <c:pt idx="5787">
                  <c:v> 4 </c:v>
                </c:pt>
                <c:pt idx="5788">
                  <c:v> 5 </c:v>
                </c:pt>
                <c:pt idx="5789">
                  <c:v> 6 </c:v>
                </c:pt>
                <c:pt idx="5790">
                  <c:v> 7 </c:v>
                </c:pt>
                <c:pt idx="5791">
                  <c:v> 8 </c:v>
                </c:pt>
                <c:pt idx="5792">
                  <c:v> 9 </c:v>
                </c:pt>
                <c:pt idx="5793">
                  <c:v> 10 </c:v>
                </c:pt>
                <c:pt idx="5794">
                  <c:v> 11 </c:v>
                </c:pt>
                <c:pt idx="5795">
                  <c:v> 12 </c:v>
                </c:pt>
                <c:pt idx="5796">
                  <c:v> 13 </c:v>
                </c:pt>
                <c:pt idx="5797">
                  <c:v> 14 </c:v>
                </c:pt>
                <c:pt idx="5798">
                  <c:v> 15 </c:v>
                </c:pt>
                <c:pt idx="5799">
                  <c:v> 16 </c:v>
                </c:pt>
                <c:pt idx="5800">
                  <c:v> 17 </c:v>
                </c:pt>
                <c:pt idx="5801">
                  <c:v> 18 </c:v>
                </c:pt>
                <c:pt idx="5802">
                  <c:v> 19 </c:v>
                </c:pt>
                <c:pt idx="5803">
                  <c:v> 20 </c:v>
                </c:pt>
                <c:pt idx="5804">
                  <c:v> 21 </c:v>
                </c:pt>
                <c:pt idx="5805">
                  <c:v> 22 </c:v>
                </c:pt>
                <c:pt idx="5806">
                  <c:v> 23 </c:v>
                </c:pt>
                <c:pt idx="5807">
                  <c:v> 24 </c:v>
                </c:pt>
                <c:pt idx="5808">
                  <c:v>31 Aug 2014</c:v>
                </c:pt>
                <c:pt idx="5809">
                  <c:v> 2 </c:v>
                </c:pt>
                <c:pt idx="5810">
                  <c:v> 3 </c:v>
                </c:pt>
                <c:pt idx="5811">
                  <c:v> 4 </c:v>
                </c:pt>
                <c:pt idx="5812">
                  <c:v> 5 </c:v>
                </c:pt>
                <c:pt idx="5813">
                  <c:v> 6 </c:v>
                </c:pt>
                <c:pt idx="5814">
                  <c:v> 7 </c:v>
                </c:pt>
                <c:pt idx="5815">
                  <c:v> 8 </c:v>
                </c:pt>
                <c:pt idx="5816">
                  <c:v> 9 </c:v>
                </c:pt>
                <c:pt idx="5817">
                  <c:v> 10 </c:v>
                </c:pt>
                <c:pt idx="5818">
                  <c:v> 11 </c:v>
                </c:pt>
                <c:pt idx="5819">
                  <c:v> 12 </c:v>
                </c:pt>
                <c:pt idx="5820">
                  <c:v> 13 </c:v>
                </c:pt>
                <c:pt idx="5821">
                  <c:v> 14 </c:v>
                </c:pt>
                <c:pt idx="5822">
                  <c:v> 15 </c:v>
                </c:pt>
                <c:pt idx="5823">
                  <c:v> 16 </c:v>
                </c:pt>
                <c:pt idx="5824">
                  <c:v> 17 </c:v>
                </c:pt>
                <c:pt idx="5825">
                  <c:v> 18 </c:v>
                </c:pt>
                <c:pt idx="5826">
                  <c:v> 19 </c:v>
                </c:pt>
                <c:pt idx="5827">
                  <c:v> 20 </c:v>
                </c:pt>
                <c:pt idx="5828">
                  <c:v> 21 </c:v>
                </c:pt>
                <c:pt idx="5829">
                  <c:v> 22 </c:v>
                </c:pt>
                <c:pt idx="5830">
                  <c:v> 23 </c:v>
                </c:pt>
                <c:pt idx="5831">
                  <c:v> 24 </c:v>
                </c:pt>
                <c:pt idx="5832">
                  <c:v>01 Sep 2014</c:v>
                </c:pt>
                <c:pt idx="5833">
                  <c:v> 2 </c:v>
                </c:pt>
                <c:pt idx="5834">
                  <c:v> 3 </c:v>
                </c:pt>
                <c:pt idx="5835">
                  <c:v> 4 </c:v>
                </c:pt>
                <c:pt idx="5836">
                  <c:v> 5 </c:v>
                </c:pt>
                <c:pt idx="5837">
                  <c:v> 6 </c:v>
                </c:pt>
                <c:pt idx="5838">
                  <c:v> 7 </c:v>
                </c:pt>
                <c:pt idx="5839">
                  <c:v> 8 </c:v>
                </c:pt>
                <c:pt idx="5840">
                  <c:v> 9 </c:v>
                </c:pt>
                <c:pt idx="5841">
                  <c:v> 10 </c:v>
                </c:pt>
                <c:pt idx="5842">
                  <c:v> 11 </c:v>
                </c:pt>
                <c:pt idx="5843">
                  <c:v> 12 </c:v>
                </c:pt>
                <c:pt idx="5844">
                  <c:v> 13 </c:v>
                </c:pt>
                <c:pt idx="5845">
                  <c:v> 14 </c:v>
                </c:pt>
                <c:pt idx="5846">
                  <c:v> 15 </c:v>
                </c:pt>
                <c:pt idx="5847">
                  <c:v> 16 </c:v>
                </c:pt>
                <c:pt idx="5848">
                  <c:v> 17 </c:v>
                </c:pt>
                <c:pt idx="5849">
                  <c:v> 18 </c:v>
                </c:pt>
                <c:pt idx="5850">
                  <c:v> 19 </c:v>
                </c:pt>
                <c:pt idx="5851">
                  <c:v> 20 </c:v>
                </c:pt>
                <c:pt idx="5852">
                  <c:v> 21 </c:v>
                </c:pt>
                <c:pt idx="5853">
                  <c:v> 22 </c:v>
                </c:pt>
                <c:pt idx="5854">
                  <c:v> 23 </c:v>
                </c:pt>
                <c:pt idx="5855">
                  <c:v> 24 </c:v>
                </c:pt>
                <c:pt idx="5856">
                  <c:v>02 Sep 2014</c:v>
                </c:pt>
                <c:pt idx="5857">
                  <c:v> 2 </c:v>
                </c:pt>
                <c:pt idx="5858">
                  <c:v> 3 </c:v>
                </c:pt>
                <c:pt idx="5859">
                  <c:v> 4 </c:v>
                </c:pt>
                <c:pt idx="5860">
                  <c:v> 5 </c:v>
                </c:pt>
                <c:pt idx="5861">
                  <c:v> 6 </c:v>
                </c:pt>
                <c:pt idx="5862">
                  <c:v> 7 </c:v>
                </c:pt>
                <c:pt idx="5863">
                  <c:v> 8 </c:v>
                </c:pt>
                <c:pt idx="5864">
                  <c:v> 9 </c:v>
                </c:pt>
                <c:pt idx="5865">
                  <c:v> 10 </c:v>
                </c:pt>
                <c:pt idx="5866">
                  <c:v> 11 </c:v>
                </c:pt>
                <c:pt idx="5867">
                  <c:v> 12 </c:v>
                </c:pt>
                <c:pt idx="5868">
                  <c:v> 13 </c:v>
                </c:pt>
                <c:pt idx="5869">
                  <c:v> 14 </c:v>
                </c:pt>
                <c:pt idx="5870">
                  <c:v> 15 </c:v>
                </c:pt>
                <c:pt idx="5871">
                  <c:v> 16 </c:v>
                </c:pt>
                <c:pt idx="5872">
                  <c:v> 17 </c:v>
                </c:pt>
                <c:pt idx="5873">
                  <c:v> 18 </c:v>
                </c:pt>
                <c:pt idx="5874">
                  <c:v> 19 </c:v>
                </c:pt>
                <c:pt idx="5875">
                  <c:v> 20 </c:v>
                </c:pt>
                <c:pt idx="5876">
                  <c:v> 21 </c:v>
                </c:pt>
                <c:pt idx="5877">
                  <c:v> 22 </c:v>
                </c:pt>
                <c:pt idx="5878">
                  <c:v> 23 </c:v>
                </c:pt>
                <c:pt idx="5879">
                  <c:v> 24 </c:v>
                </c:pt>
                <c:pt idx="5880">
                  <c:v>03 Sep 2014</c:v>
                </c:pt>
                <c:pt idx="5881">
                  <c:v> 2 </c:v>
                </c:pt>
                <c:pt idx="5882">
                  <c:v> 3 </c:v>
                </c:pt>
                <c:pt idx="5883">
                  <c:v> 4 </c:v>
                </c:pt>
                <c:pt idx="5884">
                  <c:v> 5 </c:v>
                </c:pt>
                <c:pt idx="5885">
                  <c:v> 6 </c:v>
                </c:pt>
                <c:pt idx="5886">
                  <c:v> 7 </c:v>
                </c:pt>
                <c:pt idx="5887">
                  <c:v> 8 </c:v>
                </c:pt>
                <c:pt idx="5888">
                  <c:v> 9 </c:v>
                </c:pt>
                <c:pt idx="5889">
                  <c:v> 10 </c:v>
                </c:pt>
                <c:pt idx="5890">
                  <c:v> 11 </c:v>
                </c:pt>
                <c:pt idx="5891">
                  <c:v> 12 </c:v>
                </c:pt>
                <c:pt idx="5892">
                  <c:v> 13 </c:v>
                </c:pt>
                <c:pt idx="5893">
                  <c:v> 14 </c:v>
                </c:pt>
                <c:pt idx="5894">
                  <c:v> 15 </c:v>
                </c:pt>
                <c:pt idx="5895">
                  <c:v> 16 </c:v>
                </c:pt>
                <c:pt idx="5896">
                  <c:v> 17 </c:v>
                </c:pt>
                <c:pt idx="5897">
                  <c:v> 18 </c:v>
                </c:pt>
                <c:pt idx="5898">
                  <c:v> 19 </c:v>
                </c:pt>
                <c:pt idx="5899">
                  <c:v> 20 </c:v>
                </c:pt>
                <c:pt idx="5900">
                  <c:v> 21 </c:v>
                </c:pt>
                <c:pt idx="5901">
                  <c:v> 22 </c:v>
                </c:pt>
                <c:pt idx="5902">
                  <c:v> 23 </c:v>
                </c:pt>
                <c:pt idx="5903">
                  <c:v> 24 </c:v>
                </c:pt>
                <c:pt idx="5904">
                  <c:v>04 Sep 2014</c:v>
                </c:pt>
                <c:pt idx="5905">
                  <c:v> 2 </c:v>
                </c:pt>
                <c:pt idx="5906">
                  <c:v> 3 </c:v>
                </c:pt>
                <c:pt idx="5907">
                  <c:v> 4 </c:v>
                </c:pt>
                <c:pt idx="5908">
                  <c:v> 5 </c:v>
                </c:pt>
                <c:pt idx="5909">
                  <c:v> 6 </c:v>
                </c:pt>
                <c:pt idx="5910">
                  <c:v> 7 </c:v>
                </c:pt>
                <c:pt idx="5911">
                  <c:v> 8 </c:v>
                </c:pt>
                <c:pt idx="5912">
                  <c:v> 9 </c:v>
                </c:pt>
                <c:pt idx="5913">
                  <c:v> 10 </c:v>
                </c:pt>
                <c:pt idx="5914">
                  <c:v> 11 </c:v>
                </c:pt>
                <c:pt idx="5915">
                  <c:v> 12 </c:v>
                </c:pt>
                <c:pt idx="5916">
                  <c:v> 13 </c:v>
                </c:pt>
                <c:pt idx="5917">
                  <c:v> 14 </c:v>
                </c:pt>
                <c:pt idx="5918">
                  <c:v> 15 </c:v>
                </c:pt>
                <c:pt idx="5919">
                  <c:v> 16 </c:v>
                </c:pt>
                <c:pt idx="5920">
                  <c:v> 17 </c:v>
                </c:pt>
                <c:pt idx="5921">
                  <c:v> 18 </c:v>
                </c:pt>
                <c:pt idx="5922">
                  <c:v> 19 </c:v>
                </c:pt>
                <c:pt idx="5923">
                  <c:v> 20 </c:v>
                </c:pt>
                <c:pt idx="5924">
                  <c:v> 21 </c:v>
                </c:pt>
                <c:pt idx="5925">
                  <c:v> 22 </c:v>
                </c:pt>
                <c:pt idx="5926">
                  <c:v> 23 </c:v>
                </c:pt>
                <c:pt idx="5927">
                  <c:v> 24 </c:v>
                </c:pt>
                <c:pt idx="5928">
                  <c:v>05 Sep 2014</c:v>
                </c:pt>
                <c:pt idx="5929">
                  <c:v> 2 </c:v>
                </c:pt>
                <c:pt idx="5930">
                  <c:v> 3 </c:v>
                </c:pt>
                <c:pt idx="5931">
                  <c:v> 4 </c:v>
                </c:pt>
                <c:pt idx="5932">
                  <c:v> 5 </c:v>
                </c:pt>
                <c:pt idx="5933">
                  <c:v> 6 </c:v>
                </c:pt>
                <c:pt idx="5934">
                  <c:v> 7 </c:v>
                </c:pt>
                <c:pt idx="5935">
                  <c:v> 8 </c:v>
                </c:pt>
                <c:pt idx="5936">
                  <c:v> 9 </c:v>
                </c:pt>
                <c:pt idx="5937">
                  <c:v> 10 </c:v>
                </c:pt>
                <c:pt idx="5938">
                  <c:v> 11 </c:v>
                </c:pt>
                <c:pt idx="5939">
                  <c:v> 12 </c:v>
                </c:pt>
                <c:pt idx="5940">
                  <c:v> 13 </c:v>
                </c:pt>
                <c:pt idx="5941">
                  <c:v> 14 </c:v>
                </c:pt>
                <c:pt idx="5942">
                  <c:v> 15 </c:v>
                </c:pt>
                <c:pt idx="5943">
                  <c:v> 16 </c:v>
                </c:pt>
                <c:pt idx="5944">
                  <c:v> 17 </c:v>
                </c:pt>
                <c:pt idx="5945">
                  <c:v> 18 </c:v>
                </c:pt>
                <c:pt idx="5946">
                  <c:v> 19 </c:v>
                </c:pt>
                <c:pt idx="5947">
                  <c:v> 20 </c:v>
                </c:pt>
                <c:pt idx="5948">
                  <c:v> 21 </c:v>
                </c:pt>
                <c:pt idx="5949">
                  <c:v> 22 </c:v>
                </c:pt>
                <c:pt idx="5950">
                  <c:v> 23 </c:v>
                </c:pt>
                <c:pt idx="5951">
                  <c:v> 24 </c:v>
                </c:pt>
                <c:pt idx="5952">
                  <c:v>06 Sep 2014</c:v>
                </c:pt>
                <c:pt idx="5953">
                  <c:v> 2 </c:v>
                </c:pt>
                <c:pt idx="5954">
                  <c:v> 3 </c:v>
                </c:pt>
                <c:pt idx="5955">
                  <c:v> 4 </c:v>
                </c:pt>
                <c:pt idx="5956">
                  <c:v> 5 </c:v>
                </c:pt>
                <c:pt idx="5957">
                  <c:v> 6 </c:v>
                </c:pt>
                <c:pt idx="5958">
                  <c:v> 7 </c:v>
                </c:pt>
                <c:pt idx="5959">
                  <c:v> 8 </c:v>
                </c:pt>
                <c:pt idx="5960">
                  <c:v> 9 </c:v>
                </c:pt>
                <c:pt idx="5961">
                  <c:v> 10 </c:v>
                </c:pt>
                <c:pt idx="5962">
                  <c:v> 11 </c:v>
                </c:pt>
                <c:pt idx="5963">
                  <c:v> 12 </c:v>
                </c:pt>
                <c:pt idx="5964">
                  <c:v> 13 </c:v>
                </c:pt>
                <c:pt idx="5965">
                  <c:v> 14 </c:v>
                </c:pt>
                <c:pt idx="5966">
                  <c:v> 15 </c:v>
                </c:pt>
                <c:pt idx="5967">
                  <c:v> 16 </c:v>
                </c:pt>
                <c:pt idx="5968">
                  <c:v> 17 </c:v>
                </c:pt>
                <c:pt idx="5969">
                  <c:v> 18 </c:v>
                </c:pt>
                <c:pt idx="5970">
                  <c:v> 19 </c:v>
                </c:pt>
                <c:pt idx="5971">
                  <c:v> 20 </c:v>
                </c:pt>
                <c:pt idx="5972">
                  <c:v> 21 </c:v>
                </c:pt>
                <c:pt idx="5973">
                  <c:v> 22 </c:v>
                </c:pt>
                <c:pt idx="5974">
                  <c:v> 23 </c:v>
                </c:pt>
                <c:pt idx="5975">
                  <c:v> 24 </c:v>
                </c:pt>
                <c:pt idx="5976">
                  <c:v>07 Sep 2014</c:v>
                </c:pt>
                <c:pt idx="5977">
                  <c:v> 2 </c:v>
                </c:pt>
                <c:pt idx="5978">
                  <c:v> 3 </c:v>
                </c:pt>
                <c:pt idx="5979">
                  <c:v> 4 </c:v>
                </c:pt>
                <c:pt idx="5980">
                  <c:v> 5 </c:v>
                </c:pt>
                <c:pt idx="5981">
                  <c:v> 6 </c:v>
                </c:pt>
                <c:pt idx="5982">
                  <c:v> 7 </c:v>
                </c:pt>
                <c:pt idx="5983">
                  <c:v> 8 </c:v>
                </c:pt>
                <c:pt idx="5984">
                  <c:v> 9 </c:v>
                </c:pt>
                <c:pt idx="5985">
                  <c:v> 10 </c:v>
                </c:pt>
                <c:pt idx="5986">
                  <c:v> 11 </c:v>
                </c:pt>
                <c:pt idx="5987">
                  <c:v> 12 </c:v>
                </c:pt>
                <c:pt idx="5988">
                  <c:v> 13 </c:v>
                </c:pt>
                <c:pt idx="5989">
                  <c:v> 14 </c:v>
                </c:pt>
                <c:pt idx="5990">
                  <c:v> 15 </c:v>
                </c:pt>
                <c:pt idx="5991">
                  <c:v> 16 </c:v>
                </c:pt>
                <c:pt idx="5992">
                  <c:v> 17 </c:v>
                </c:pt>
                <c:pt idx="5993">
                  <c:v> 18 </c:v>
                </c:pt>
                <c:pt idx="5994">
                  <c:v> 19 </c:v>
                </c:pt>
                <c:pt idx="5995">
                  <c:v> 20 </c:v>
                </c:pt>
                <c:pt idx="5996">
                  <c:v> 21 </c:v>
                </c:pt>
                <c:pt idx="5997">
                  <c:v> 22 </c:v>
                </c:pt>
                <c:pt idx="5998">
                  <c:v> 23 </c:v>
                </c:pt>
                <c:pt idx="5999">
                  <c:v> 24 </c:v>
                </c:pt>
                <c:pt idx="6000">
                  <c:v>08 Sep 2014</c:v>
                </c:pt>
                <c:pt idx="6001">
                  <c:v> 2 </c:v>
                </c:pt>
                <c:pt idx="6002">
                  <c:v> 3 </c:v>
                </c:pt>
                <c:pt idx="6003">
                  <c:v> 4 </c:v>
                </c:pt>
                <c:pt idx="6004">
                  <c:v> 5 </c:v>
                </c:pt>
                <c:pt idx="6005">
                  <c:v> 6 </c:v>
                </c:pt>
                <c:pt idx="6006">
                  <c:v> 7 </c:v>
                </c:pt>
                <c:pt idx="6007">
                  <c:v> 8 </c:v>
                </c:pt>
                <c:pt idx="6008">
                  <c:v> 9 </c:v>
                </c:pt>
                <c:pt idx="6009">
                  <c:v> 10 </c:v>
                </c:pt>
                <c:pt idx="6010">
                  <c:v> 11 </c:v>
                </c:pt>
                <c:pt idx="6011">
                  <c:v> 12 </c:v>
                </c:pt>
                <c:pt idx="6012">
                  <c:v> 13 </c:v>
                </c:pt>
                <c:pt idx="6013">
                  <c:v> 14 </c:v>
                </c:pt>
                <c:pt idx="6014">
                  <c:v> 15 </c:v>
                </c:pt>
                <c:pt idx="6015">
                  <c:v> 16 </c:v>
                </c:pt>
                <c:pt idx="6016">
                  <c:v> 17 </c:v>
                </c:pt>
                <c:pt idx="6017">
                  <c:v> 18 </c:v>
                </c:pt>
                <c:pt idx="6018">
                  <c:v> 19 </c:v>
                </c:pt>
                <c:pt idx="6019">
                  <c:v> 20 </c:v>
                </c:pt>
                <c:pt idx="6020">
                  <c:v> 21 </c:v>
                </c:pt>
                <c:pt idx="6021">
                  <c:v> 22 </c:v>
                </c:pt>
                <c:pt idx="6022">
                  <c:v> 23 </c:v>
                </c:pt>
                <c:pt idx="6023">
                  <c:v> 24 </c:v>
                </c:pt>
                <c:pt idx="6024">
                  <c:v>09 Sep 2014</c:v>
                </c:pt>
                <c:pt idx="6025">
                  <c:v> 2 </c:v>
                </c:pt>
                <c:pt idx="6026">
                  <c:v> 3 </c:v>
                </c:pt>
                <c:pt idx="6027">
                  <c:v> 4 </c:v>
                </c:pt>
                <c:pt idx="6028">
                  <c:v> 5 </c:v>
                </c:pt>
                <c:pt idx="6029">
                  <c:v> 6 </c:v>
                </c:pt>
                <c:pt idx="6030">
                  <c:v> 7 </c:v>
                </c:pt>
                <c:pt idx="6031">
                  <c:v> 8 </c:v>
                </c:pt>
                <c:pt idx="6032">
                  <c:v> 9 </c:v>
                </c:pt>
                <c:pt idx="6033">
                  <c:v> 10 </c:v>
                </c:pt>
                <c:pt idx="6034">
                  <c:v> 11 </c:v>
                </c:pt>
                <c:pt idx="6035">
                  <c:v> 12 </c:v>
                </c:pt>
                <c:pt idx="6036">
                  <c:v> 13 </c:v>
                </c:pt>
                <c:pt idx="6037">
                  <c:v> 14 </c:v>
                </c:pt>
                <c:pt idx="6038">
                  <c:v> 15 </c:v>
                </c:pt>
                <c:pt idx="6039">
                  <c:v> 16 </c:v>
                </c:pt>
                <c:pt idx="6040">
                  <c:v> 17 </c:v>
                </c:pt>
                <c:pt idx="6041">
                  <c:v> 18 </c:v>
                </c:pt>
                <c:pt idx="6042">
                  <c:v> 19 </c:v>
                </c:pt>
                <c:pt idx="6043">
                  <c:v> 20 </c:v>
                </c:pt>
                <c:pt idx="6044">
                  <c:v> 21 </c:v>
                </c:pt>
                <c:pt idx="6045">
                  <c:v> 22 </c:v>
                </c:pt>
                <c:pt idx="6046">
                  <c:v> 23 </c:v>
                </c:pt>
                <c:pt idx="6047">
                  <c:v> 24 </c:v>
                </c:pt>
                <c:pt idx="6048">
                  <c:v>10 Sep 2014</c:v>
                </c:pt>
                <c:pt idx="6049">
                  <c:v> 2 </c:v>
                </c:pt>
                <c:pt idx="6050">
                  <c:v> 3 </c:v>
                </c:pt>
                <c:pt idx="6051">
                  <c:v> 4 </c:v>
                </c:pt>
                <c:pt idx="6052">
                  <c:v> 5 </c:v>
                </c:pt>
                <c:pt idx="6053">
                  <c:v> 6 </c:v>
                </c:pt>
                <c:pt idx="6054">
                  <c:v> 7 </c:v>
                </c:pt>
                <c:pt idx="6055">
                  <c:v> 8 </c:v>
                </c:pt>
                <c:pt idx="6056">
                  <c:v> 9 </c:v>
                </c:pt>
                <c:pt idx="6057">
                  <c:v> 10 </c:v>
                </c:pt>
                <c:pt idx="6058">
                  <c:v> 11 </c:v>
                </c:pt>
                <c:pt idx="6059">
                  <c:v> 12 </c:v>
                </c:pt>
                <c:pt idx="6060">
                  <c:v> 13 </c:v>
                </c:pt>
                <c:pt idx="6061">
                  <c:v> 14 </c:v>
                </c:pt>
                <c:pt idx="6062">
                  <c:v> 15 </c:v>
                </c:pt>
                <c:pt idx="6063">
                  <c:v> 16 </c:v>
                </c:pt>
                <c:pt idx="6064">
                  <c:v> 17 </c:v>
                </c:pt>
                <c:pt idx="6065">
                  <c:v> 18 </c:v>
                </c:pt>
                <c:pt idx="6066">
                  <c:v> 19 </c:v>
                </c:pt>
                <c:pt idx="6067">
                  <c:v> 20 </c:v>
                </c:pt>
                <c:pt idx="6068">
                  <c:v> 21 </c:v>
                </c:pt>
                <c:pt idx="6069">
                  <c:v> 22 </c:v>
                </c:pt>
                <c:pt idx="6070">
                  <c:v> 23 </c:v>
                </c:pt>
                <c:pt idx="6071">
                  <c:v> 24 </c:v>
                </c:pt>
                <c:pt idx="6072">
                  <c:v>11 Sep 2014</c:v>
                </c:pt>
                <c:pt idx="6073">
                  <c:v> 2 </c:v>
                </c:pt>
                <c:pt idx="6074">
                  <c:v> 3 </c:v>
                </c:pt>
                <c:pt idx="6075">
                  <c:v> 4 </c:v>
                </c:pt>
                <c:pt idx="6076">
                  <c:v> 5 </c:v>
                </c:pt>
                <c:pt idx="6077">
                  <c:v> 6 </c:v>
                </c:pt>
                <c:pt idx="6078">
                  <c:v> 7 </c:v>
                </c:pt>
                <c:pt idx="6079">
                  <c:v> 8 </c:v>
                </c:pt>
                <c:pt idx="6080">
                  <c:v> 9 </c:v>
                </c:pt>
                <c:pt idx="6081">
                  <c:v> 10 </c:v>
                </c:pt>
                <c:pt idx="6082">
                  <c:v> 11 </c:v>
                </c:pt>
                <c:pt idx="6083">
                  <c:v> 12 </c:v>
                </c:pt>
                <c:pt idx="6084">
                  <c:v> 13 </c:v>
                </c:pt>
                <c:pt idx="6085">
                  <c:v> 14 </c:v>
                </c:pt>
                <c:pt idx="6086">
                  <c:v> 15 </c:v>
                </c:pt>
                <c:pt idx="6087">
                  <c:v> 16 </c:v>
                </c:pt>
                <c:pt idx="6088">
                  <c:v> 17 </c:v>
                </c:pt>
                <c:pt idx="6089">
                  <c:v> 18 </c:v>
                </c:pt>
                <c:pt idx="6090">
                  <c:v> 19 </c:v>
                </c:pt>
                <c:pt idx="6091">
                  <c:v> 20 </c:v>
                </c:pt>
                <c:pt idx="6092">
                  <c:v> 21 </c:v>
                </c:pt>
                <c:pt idx="6093">
                  <c:v> 22 </c:v>
                </c:pt>
                <c:pt idx="6094">
                  <c:v> 23 </c:v>
                </c:pt>
                <c:pt idx="6095">
                  <c:v> 24 </c:v>
                </c:pt>
                <c:pt idx="6096">
                  <c:v>12 Sep 2014</c:v>
                </c:pt>
                <c:pt idx="6097">
                  <c:v> 2 </c:v>
                </c:pt>
                <c:pt idx="6098">
                  <c:v> 3 </c:v>
                </c:pt>
                <c:pt idx="6099">
                  <c:v> 4 </c:v>
                </c:pt>
                <c:pt idx="6100">
                  <c:v> 5 </c:v>
                </c:pt>
                <c:pt idx="6101">
                  <c:v> 6 </c:v>
                </c:pt>
                <c:pt idx="6102">
                  <c:v> 7 </c:v>
                </c:pt>
                <c:pt idx="6103">
                  <c:v> 8 </c:v>
                </c:pt>
                <c:pt idx="6104">
                  <c:v> 9 </c:v>
                </c:pt>
                <c:pt idx="6105">
                  <c:v> 10 </c:v>
                </c:pt>
                <c:pt idx="6106">
                  <c:v> 11 </c:v>
                </c:pt>
                <c:pt idx="6107">
                  <c:v> 12 </c:v>
                </c:pt>
                <c:pt idx="6108">
                  <c:v> 13 </c:v>
                </c:pt>
                <c:pt idx="6109">
                  <c:v> 14 </c:v>
                </c:pt>
                <c:pt idx="6110">
                  <c:v> 15 </c:v>
                </c:pt>
                <c:pt idx="6111">
                  <c:v> 16 </c:v>
                </c:pt>
                <c:pt idx="6112">
                  <c:v> 17 </c:v>
                </c:pt>
                <c:pt idx="6113">
                  <c:v> 18 </c:v>
                </c:pt>
                <c:pt idx="6114">
                  <c:v> 19 </c:v>
                </c:pt>
                <c:pt idx="6115">
                  <c:v> 20 </c:v>
                </c:pt>
                <c:pt idx="6116">
                  <c:v> 21 </c:v>
                </c:pt>
                <c:pt idx="6117">
                  <c:v> 22 </c:v>
                </c:pt>
                <c:pt idx="6118">
                  <c:v> 23 </c:v>
                </c:pt>
                <c:pt idx="6119">
                  <c:v> 24 </c:v>
                </c:pt>
                <c:pt idx="6120">
                  <c:v>13 Sep 2014</c:v>
                </c:pt>
                <c:pt idx="6121">
                  <c:v> 2 </c:v>
                </c:pt>
                <c:pt idx="6122">
                  <c:v> 3 </c:v>
                </c:pt>
                <c:pt idx="6123">
                  <c:v> 4 </c:v>
                </c:pt>
                <c:pt idx="6124">
                  <c:v> 5 </c:v>
                </c:pt>
                <c:pt idx="6125">
                  <c:v> 6 </c:v>
                </c:pt>
                <c:pt idx="6126">
                  <c:v> 7 </c:v>
                </c:pt>
                <c:pt idx="6127">
                  <c:v> 8 </c:v>
                </c:pt>
                <c:pt idx="6128">
                  <c:v> 9 </c:v>
                </c:pt>
                <c:pt idx="6129">
                  <c:v> 10 </c:v>
                </c:pt>
                <c:pt idx="6130">
                  <c:v> 11 </c:v>
                </c:pt>
                <c:pt idx="6131">
                  <c:v> 12 </c:v>
                </c:pt>
                <c:pt idx="6132">
                  <c:v> 13 </c:v>
                </c:pt>
                <c:pt idx="6133">
                  <c:v> 14 </c:v>
                </c:pt>
                <c:pt idx="6134">
                  <c:v> 15 </c:v>
                </c:pt>
                <c:pt idx="6135">
                  <c:v> 16 </c:v>
                </c:pt>
                <c:pt idx="6136">
                  <c:v> 17 </c:v>
                </c:pt>
                <c:pt idx="6137">
                  <c:v> 18 </c:v>
                </c:pt>
                <c:pt idx="6138">
                  <c:v> 19 </c:v>
                </c:pt>
                <c:pt idx="6139">
                  <c:v> 20 </c:v>
                </c:pt>
                <c:pt idx="6140">
                  <c:v> 21 </c:v>
                </c:pt>
                <c:pt idx="6141">
                  <c:v> 22 </c:v>
                </c:pt>
                <c:pt idx="6142">
                  <c:v> 23 </c:v>
                </c:pt>
                <c:pt idx="6143">
                  <c:v> 24 </c:v>
                </c:pt>
                <c:pt idx="6144">
                  <c:v>14 Sep 2014</c:v>
                </c:pt>
                <c:pt idx="6145">
                  <c:v> 2 </c:v>
                </c:pt>
                <c:pt idx="6146">
                  <c:v> 3 </c:v>
                </c:pt>
                <c:pt idx="6147">
                  <c:v> 4 </c:v>
                </c:pt>
                <c:pt idx="6148">
                  <c:v> 5 </c:v>
                </c:pt>
                <c:pt idx="6149">
                  <c:v> 6 </c:v>
                </c:pt>
                <c:pt idx="6150">
                  <c:v> 7 </c:v>
                </c:pt>
                <c:pt idx="6151">
                  <c:v> 8 </c:v>
                </c:pt>
                <c:pt idx="6152">
                  <c:v> 9 </c:v>
                </c:pt>
                <c:pt idx="6153">
                  <c:v> 10 </c:v>
                </c:pt>
                <c:pt idx="6154">
                  <c:v> 11 </c:v>
                </c:pt>
                <c:pt idx="6155">
                  <c:v> 12 </c:v>
                </c:pt>
                <c:pt idx="6156">
                  <c:v> 13 </c:v>
                </c:pt>
                <c:pt idx="6157">
                  <c:v> 14 </c:v>
                </c:pt>
                <c:pt idx="6158">
                  <c:v> 15 </c:v>
                </c:pt>
                <c:pt idx="6159">
                  <c:v> 16 </c:v>
                </c:pt>
                <c:pt idx="6160">
                  <c:v> 17 </c:v>
                </c:pt>
                <c:pt idx="6161">
                  <c:v> 18 </c:v>
                </c:pt>
                <c:pt idx="6162">
                  <c:v> 19 </c:v>
                </c:pt>
                <c:pt idx="6163">
                  <c:v> 20 </c:v>
                </c:pt>
                <c:pt idx="6164">
                  <c:v> 21 </c:v>
                </c:pt>
                <c:pt idx="6165">
                  <c:v> 22 </c:v>
                </c:pt>
                <c:pt idx="6166">
                  <c:v> 23 </c:v>
                </c:pt>
                <c:pt idx="6167">
                  <c:v> 24 </c:v>
                </c:pt>
                <c:pt idx="6168">
                  <c:v>15 Sep 2014</c:v>
                </c:pt>
                <c:pt idx="6169">
                  <c:v> 2 </c:v>
                </c:pt>
                <c:pt idx="6170">
                  <c:v> 3 </c:v>
                </c:pt>
                <c:pt idx="6171">
                  <c:v> 4 </c:v>
                </c:pt>
                <c:pt idx="6172">
                  <c:v> 5 </c:v>
                </c:pt>
                <c:pt idx="6173">
                  <c:v> 6 </c:v>
                </c:pt>
                <c:pt idx="6174">
                  <c:v> 7 </c:v>
                </c:pt>
                <c:pt idx="6175">
                  <c:v> 8 </c:v>
                </c:pt>
                <c:pt idx="6176">
                  <c:v> 9 </c:v>
                </c:pt>
                <c:pt idx="6177">
                  <c:v> 10 </c:v>
                </c:pt>
                <c:pt idx="6178">
                  <c:v> 11 </c:v>
                </c:pt>
                <c:pt idx="6179">
                  <c:v> 12 </c:v>
                </c:pt>
                <c:pt idx="6180">
                  <c:v> 13 </c:v>
                </c:pt>
                <c:pt idx="6181">
                  <c:v> 14 </c:v>
                </c:pt>
                <c:pt idx="6182">
                  <c:v> 15 </c:v>
                </c:pt>
                <c:pt idx="6183">
                  <c:v> 16 </c:v>
                </c:pt>
                <c:pt idx="6184">
                  <c:v> 17 </c:v>
                </c:pt>
                <c:pt idx="6185">
                  <c:v> 18 </c:v>
                </c:pt>
                <c:pt idx="6186">
                  <c:v> 19 </c:v>
                </c:pt>
                <c:pt idx="6187">
                  <c:v> 20 </c:v>
                </c:pt>
                <c:pt idx="6188">
                  <c:v> 21 </c:v>
                </c:pt>
                <c:pt idx="6189">
                  <c:v> 22 </c:v>
                </c:pt>
                <c:pt idx="6190">
                  <c:v> 23 </c:v>
                </c:pt>
                <c:pt idx="6191">
                  <c:v> 24 </c:v>
                </c:pt>
                <c:pt idx="6192">
                  <c:v>16 Sep 2014</c:v>
                </c:pt>
                <c:pt idx="6193">
                  <c:v> 2 </c:v>
                </c:pt>
                <c:pt idx="6194">
                  <c:v> 3 </c:v>
                </c:pt>
                <c:pt idx="6195">
                  <c:v> 4 </c:v>
                </c:pt>
                <c:pt idx="6196">
                  <c:v> 5 </c:v>
                </c:pt>
                <c:pt idx="6197">
                  <c:v> 6 </c:v>
                </c:pt>
                <c:pt idx="6198">
                  <c:v> 7 </c:v>
                </c:pt>
                <c:pt idx="6199">
                  <c:v> 8 </c:v>
                </c:pt>
                <c:pt idx="6200">
                  <c:v> 9 </c:v>
                </c:pt>
                <c:pt idx="6201">
                  <c:v> 10 </c:v>
                </c:pt>
                <c:pt idx="6202">
                  <c:v> 11 </c:v>
                </c:pt>
                <c:pt idx="6203">
                  <c:v> 12 </c:v>
                </c:pt>
                <c:pt idx="6204">
                  <c:v> 13 </c:v>
                </c:pt>
                <c:pt idx="6205">
                  <c:v> 14 </c:v>
                </c:pt>
                <c:pt idx="6206">
                  <c:v> 15 </c:v>
                </c:pt>
                <c:pt idx="6207">
                  <c:v> 16 </c:v>
                </c:pt>
                <c:pt idx="6208">
                  <c:v> 17 </c:v>
                </c:pt>
                <c:pt idx="6209">
                  <c:v> 18 </c:v>
                </c:pt>
                <c:pt idx="6210">
                  <c:v> 19 </c:v>
                </c:pt>
                <c:pt idx="6211">
                  <c:v> 20 </c:v>
                </c:pt>
                <c:pt idx="6212">
                  <c:v> 21 </c:v>
                </c:pt>
                <c:pt idx="6213">
                  <c:v> 22 </c:v>
                </c:pt>
                <c:pt idx="6214">
                  <c:v> 23 </c:v>
                </c:pt>
                <c:pt idx="6215">
                  <c:v> 24 </c:v>
                </c:pt>
                <c:pt idx="6216">
                  <c:v>17 Sep 2014</c:v>
                </c:pt>
                <c:pt idx="6217">
                  <c:v> 2 </c:v>
                </c:pt>
                <c:pt idx="6218">
                  <c:v> 3 </c:v>
                </c:pt>
                <c:pt idx="6219">
                  <c:v> 4 </c:v>
                </c:pt>
                <c:pt idx="6220">
                  <c:v> 5 </c:v>
                </c:pt>
                <c:pt idx="6221">
                  <c:v> 6 </c:v>
                </c:pt>
                <c:pt idx="6222">
                  <c:v> 7 </c:v>
                </c:pt>
                <c:pt idx="6223">
                  <c:v> 8 </c:v>
                </c:pt>
                <c:pt idx="6224">
                  <c:v> 9 </c:v>
                </c:pt>
                <c:pt idx="6225">
                  <c:v> 10 </c:v>
                </c:pt>
                <c:pt idx="6226">
                  <c:v> 11 </c:v>
                </c:pt>
                <c:pt idx="6227">
                  <c:v> 12 </c:v>
                </c:pt>
                <c:pt idx="6228">
                  <c:v> 13 </c:v>
                </c:pt>
                <c:pt idx="6229">
                  <c:v> 14 </c:v>
                </c:pt>
                <c:pt idx="6230">
                  <c:v> 15 </c:v>
                </c:pt>
                <c:pt idx="6231">
                  <c:v> 16 </c:v>
                </c:pt>
                <c:pt idx="6232">
                  <c:v> 17 </c:v>
                </c:pt>
                <c:pt idx="6233">
                  <c:v> 18 </c:v>
                </c:pt>
                <c:pt idx="6234">
                  <c:v> 19 </c:v>
                </c:pt>
                <c:pt idx="6235">
                  <c:v> 20 </c:v>
                </c:pt>
                <c:pt idx="6236">
                  <c:v> 21 </c:v>
                </c:pt>
                <c:pt idx="6237">
                  <c:v> 22 </c:v>
                </c:pt>
                <c:pt idx="6238">
                  <c:v> 23 </c:v>
                </c:pt>
                <c:pt idx="6239">
                  <c:v> 24 </c:v>
                </c:pt>
                <c:pt idx="6240">
                  <c:v>18 Sep 2014</c:v>
                </c:pt>
                <c:pt idx="6241">
                  <c:v> 2 </c:v>
                </c:pt>
                <c:pt idx="6242">
                  <c:v> 3 </c:v>
                </c:pt>
                <c:pt idx="6243">
                  <c:v> 4 </c:v>
                </c:pt>
                <c:pt idx="6244">
                  <c:v> 5 </c:v>
                </c:pt>
                <c:pt idx="6245">
                  <c:v> 6 </c:v>
                </c:pt>
                <c:pt idx="6246">
                  <c:v> 7 </c:v>
                </c:pt>
                <c:pt idx="6247">
                  <c:v> 8 </c:v>
                </c:pt>
                <c:pt idx="6248">
                  <c:v> 9 </c:v>
                </c:pt>
                <c:pt idx="6249">
                  <c:v> 10 </c:v>
                </c:pt>
                <c:pt idx="6250">
                  <c:v> 11 </c:v>
                </c:pt>
                <c:pt idx="6251">
                  <c:v> 12 </c:v>
                </c:pt>
                <c:pt idx="6252">
                  <c:v> 13 </c:v>
                </c:pt>
                <c:pt idx="6253">
                  <c:v> 14 </c:v>
                </c:pt>
                <c:pt idx="6254">
                  <c:v> 15 </c:v>
                </c:pt>
                <c:pt idx="6255">
                  <c:v> 16 </c:v>
                </c:pt>
                <c:pt idx="6256">
                  <c:v> 17 </c:v>
                </c:pt>
                <c:pt idx="6257">
                  <c:v> 18 </c:v>
                </c:pt>
                <c:pt idx="6258">
                  <c:v> 19 </c:v>
                </c:pt>
                <c:pt idx="6259">
                  <c:v> 20 </c:v>
                </c:pt>
                <c:pt idx="6260">
                  <c:v> 21 </c:v>
                </c:pt>
                <c:pt idx="6261">
                  <c:v> 22 </c:v>
                </c:pt>
                <c:pt idx="6262">
                  <c:v> 23 </c:v>
                </c:pt>
                <c:pt idx="6263">
                  <c:v> 24 </c:v>
                </c:pt>
                <c:pt idx="6264">
                  <c:v>19 Sep 2014</c:v>
                </c:pt>
                <c:pt idx="6265">
                  <c:v> 2 </c:v>
                </c:pt>
                <c:pt idx="6266">
                  <c:v> 3 </c:v>
                </c:pt>
                <c:pt idx="6267">
                  <c:v> 4 </c:v>
                </c:pt>
                <c:pt idx="6268">
                  <c:v> 5 </c:v>
                </c:pt>
                <c:pt idx="6269">
                  <c:v> 6 </c:v>
                </c:pt>
                <c:pt idx="6270">
                  <c:v> 7 </c:v>
                </c:pt>
                <c:pt idx="6271">
                  <c:v> 8 </c:v>
                </c:pt>
                <c:pt idx="6272">
                  <c:v> 9 </c:v>
                </c:pt>
                <c:pt idx="6273">
                  <c:v> 10 </c:v>
                </c:pt>
                <c:pt idx="6274">
                  <c:v> 11 </c:v>
                </c:pt>
                <c:pt idx="6275">
                  <c:v> 12 </c:v>
                </c:pt>
                <c:pt idx="6276">
                  <c:v> 13 </c:v>
                </c:pt>
                <c:pt idx="6277">
                  <c:v> 14 </c:v>
                </c:pt>
                <c:pt idx="6278">
                  <c:v> 15 </c:v>
                </c:pt>
                <c:pt idx="6279">
                  <c:v> 16 </c:v>
                </c:pt>
                <c:pt idx="6280">
                  <c:v> 17 </c:v>
                </c:pt>
                <c:pt idx="6281">
                  <c:v> 18 </c:v>
                </c:pt>
                <c:pt idx="6282">
                  <c:v> 19 </c:v>
                </c:pt>
                <c:pt idx="6283">
                  <c:v> 20 </c:v>
                </c:pt>
                <c:pt idx="6284">
                  <c:v> 21 </c:v>
                </c:pt>
                <c:pt idx="6285">
                  <c:v> 22 </c:v>
                </c:pt>
                <c:pt idx="6286">
                  <c:v> 23 </c:v>
                </c:pt>
                <c:pt idx="6287">
                  <c:v> 24 </c:v>
                </c:pt>
                <c:pt idx="6288">
                  <c:v>20 Sep 2014</c:v>
                </c:pt>
                <c:pt idx="6289">
                  <c:v> 2 </c:v>
                </c:pt>
                <c:pt idx="6290">
                  <c:v> 3 </c:v>
                </c:pt>
                <c:pt idx="6291">
                  <c:v> 4 </c:v>
                </c:pt>
                <c:pt idx="6292">
                  <c:v> 5 </c:v>
                </c:pt>
                <c:pt idx="6293">
                  <c:v> 6 </c:v>
                </c:pt>
                <c:pt idx="6294">
                  <c:v> 7 </c:v>
                </c:pt>
                <c:pt idx="6295">
                  <c:v> 8 </c:v>
                </c:pt>
                <c:pt idx="6296">
                  <c:v> 9 </c:v>
                </c:pt>
                <c:pt idx="6297">
                  <c:v> 10 </c:v>
                </c:pt>
                <c:pt idx="6298">
                  <c:v> 11 </c:v>
                </c:pt>
                <c:pt idx="6299">
                  <c:v> 12 </c:v>
                </c:pt>
                <c:pt idx="6300">
                  <c:v> 13 </c:v>
                </c:pt>
                <c:pt idx="6301">
                  <c:v> 14 </c:v>
                </c:pt>
                <c:pt idx="6302">
                  <c:v> 15 </c:v>
                </c:pt>
                <c:pt idx="6303">
                  <c:v> 16 </c:v>
                </c:pt>
                <c:pt idx="6304">
                  <c:v> 17 </c:v>
                </c:pt>
                <c:pt idx="6305">
                  <c:v> 18 </c:v>
                </c:pt>
                <c:pt idx="6306">
                  <c:v> 19 </c:v>
                </c:pt>
                <c:pt idx="6307">
                  <c:v> 20 </c:v>
                </c:pt>
                <c:pt idx="6308">
                  <c:v> 21 </c:v>
                </c:pt>
                <c:pt idx="6309">
                  <c:v> 22 </c:v>
                </c:pt>
                <c:pt idx="6310">
                  <c:v> 23 </c:v>
                </c:pt>
                <c:pt idx="6311">
                  <c:v> 24 </c:v>
                </c:pt>
                <c:pt idx="6312">
                  <c:v>21 Sep 2014</c:v>
                </c:pt>
                <c:pt idx="6313">
                  <c:v> 2 </c:v>
                </c:pt>
                <c:pt idx="6314">
                  <c:v> 3 </c:v>
                </c:pt>
                <c:pt idx="6315">
                  <c:v> 4 </c:v>
                </c:pt>
                <c:pt idx="6316">
                  <c:v> 5 </c:v>
                </c:pt>
                <c:pt idx="6317">
                  <c:v> 6 </c:v>
                </c:pt>
                <c:pt idx="6318">
                  <c:v> 7 </c:v>
                </c:pt>
                <c:pt idx="6319">
                  <c:v> 8 </c:v>
                </c:pt>
                <c:pt idx="6320">
                  <c:v> 9 </c:v>
                </c:pt>
                <c:pt idx="6321">
                  <c:v> 10 </c:v>
                </c:pt>
                <c:pt idx="6322">
                  <c:v> 11 </c:v>
                </c:pt>
                <c:pt idx="6323">
                  <c:v> 12 </c:v>
                </c:pt>
                <c:pt idx="6324">
                  <c:v> 13 </c:v>
                </c:pt>
                <c:pt idx="6325">
                  <c:v> 14 </c:v>
                </c:pt>
                <c:pt idx="6326">
                  <c:v> 15 </c:v>
                </c:pt>
                <c:pt idx="6327">
                  <c:v> 16 </c:v>
                </c:pt>
                <c:pt idx="6328">
                  <c:v> 17 </c:v>
                </c:pt>
                <c:pt idx="6329">
                  <c:v> 18 </c:v>
                </c:pt>
                <c:pt idx="6330">
                  <c:v> 19 </c:v>
                </c:pt>
                <c:pt idx="6331">
                  <c:v> 20 </c:v>
                </c:pt>
                <c:pt idx="6332">
                  <c:v> 21 </c:v>
                </c:pt>
                <c:pt idx="6333">
                  <c:v> 22 </c:v>
                </c:pt>
                <c:pt idx="6334">
                  <c:v> 23 </c:v>
                </c:pt>
                <c:pt idx="6335">
                  <c:v> 24 </c:v>
                </c:pt>
                <c:pt idx="6336">
                  <c:v>22 Sep 2014</c:v>
                </c:pt>
                <c:pt idx="6337">
                  <c:v> 2 </c:v>
                </c:pt>
                <c:pt idx="6338">
                  <c:v> 3 </c:v>
                </c:pt>
                <c:pt idx="6339">
                  <c:v> 4 </c:v>
                </c:pt>
                <c:pt idx="6340">
                  <c:v> 5 </c:v>
                </c:pt>
                <c:pt idx="6341">
                  <c:v> 6 </c:v>
                </c:pt>
                <c:pt idx="6342">
                  <c:v> 7 </c:v>
                </c:pt>
                <c:pt idx="6343">
                  <c:v> 8 </c:v>
                </c:pt>
                <c:pt idx="6344">
                  <c:v> 9 </c:v>
                </c:pt>
                <c:pt idx="6345">
                  <c:v> 10 </c:v>
                </c:pt>
                <c:pt idx="6346">
                  <c:v> 11 </c:v>
                </c:pt>
                <c:pt idx="6347">
                  <c:v> 12 </c:v>
                </c:pt>
                <c:pt idx="6348">
                  <c:v> 13 </c:v>
                </c:pt>
                <c:pt idx="6349">
                  <c:v> 14 </c:v>
                </c:pt>
                <c:pt idx="6350">
                  <c:v> 15 </c:v>
                </c:pt>
                <c:pt idx="6351">
                  <c:v> 16 </c:v>
                </c:pt>
                <c:pt idx="6352">
                  <c:v> 17 </c:v>
                </c:pt>
                <c:pt idx="6353">
                  <c:v> 18 </c:v>
                </c:pt>
                <c:pt idx="6354">
                  <c:v> 19 </c:v>
                </c:pt>
                <c:pt idx="6355">
                  <c:v> 20 </c:v>
                </c:pt>
                <c:pt idx="6356">
                  <c:v> 21 </c:v>
                </c:pt>
                <c:pt idx="6357">
                  <c:v> 22 </c:v>
                </c:pt>
                <c:pt idx="6358">
                  <c:v> 23 </c:v>
                </c:pt>
                <c:pt idx="6359">
                  <c:v> 24 </c:v>
                </c:pt>
                <c:pt idx="6360">
                  <c:v>23 Sep 2014</c:v>
                </c:pt>
                <c:pt idx="6361">
                  <c:v> 2 </c:v>
                </c:pt>
                <c:pt idx="6362">
                  <c:v> 3 </c:v>
                </c:pt>
                <c:pt idx="6363">
                  <c:v> 4 </c:v>
                </c:pt>
                <c:pt idx="6364">
                  <c:v> 5 </c:v>
                </c:pt>
                <c:pt idx="6365">
                  <c:v> 6 </c:v>
                </c:pt>
                <c:pt idx="6366">
                  <c:v> 7 </c:v>
                </c:pt>
                <c:pt idx="6367">
                  <c:v> 8 </c:v>
                </c:pt>
                <c:pt idx="6368">
                  <c:v> 9 </c:v>
                </c:pt>
                <c:pt idx="6369">
                  <c:v> 10 </c:v>
                </c:pt>
                <c:pt idx="6370">
                  <c:v> 11 </c:v>
                </c:pt>
                <c:pt idx="6371">
                  <c:v> 12 </c:v>
                </c:pt>
                <c:pt idx="6372">
                  <c:v> 13 </c:v>
                </c:pt>
                <c:pt idx="6373">
                  <c:v> 14 </c:v>
                </c:pt>
                <c:pt idx="6374">
                  <c:v> 15 </c:v>
                </c:pt>
                <c:pt idx="6375">
                  <c:v> 16 </c:v>
                </c:pt>
                <c:pt idx="6376">
                  <c:v> 17 </c:v>
                </c:pt>
                <c:pt idx="6377">
                  <c:v> 18 </c:v>
                </c:pt>
                <c:pt idx="6378">
                  <c:v> 19 </c:v>
                </c:pt>
                <c:pt idx="6379">
                  <c:v> 20 </c:v>
                </c:pt>
                <c:pt idx="6380">
                  <c:v> 21 </c:v>
                </c:pt>
                <c:pt idx="6381">
                  <c:v> 22 </c:v>
                </c:pt>
                <c:pt idx="6382">
                  <c:v> 23 </c:v>
                </c:pt>
                <c:pt idx="6383">
                  <c:v> 24 </c:v>
                </c:pt>
                <c:pt idx="6384">
                  <c:v>24 Sep 2014</c:v>
                </c:pt>
                <c:pt idx="6385">
                  <c:v> 2 </c:v>
                </c:pt>
                <c:pt idx="6386">
                  <c:v> 3 </c:v>
                </c:pt>
                <c:pt idx="6387">
                  <c:v> 4 </c:v>
                </c:pt>
                <c:pt idx="6388">
                  <c:v> 5 </c:v>
                </c:pt>
                <c:pt idx="6389">
                  <c:v> 6 </c:v>
                </c:pt>
                <c:pt idx="6390">
                  <c:v> 7 </c:v>
                </c:pt>
                <c:pt idx="6391">
                  <c:v> 8 </c:v>
                </c:pt>
                <c:pt idx="6392">
                  <c:v> 9 </c:v>
                </c:pt>
                <c:pt idx="6393">
                  <c:v> 10 </c:v>
                </c:pt>
                <c:pt idx="6394">
                  <c:v> 11 </c:v>
                </c:pt>
                <c:pt idx="6395">
                  <c:v> 12 </c:v>
                </c:pt>
                <c:pt idx="6396">
                  <c:v> 13 </c:v>
                </c:pt>
                <c:pt idx="6397">
                  <c:v> 14 </c:v>
                </c:pt>
                <c:pt idx="6398">
                  <c:v> 15 </c:v>
                </c:pt>
                <c:pt idx="6399">
                  <c:v> 16 </c:v>
                </c:pt>
                <c:pt idx="6400">
                  <c:v> 17 </c:v>
                </c:pt>
                <c:pt idx="6401">
                  <c:v> 18 </c:v>
                </c:pt>
                <c:pt idx="6402">
                  <c:v> 19 </c:v>
                </c:pt>
                <c:pt idx="6403">
                  <c:v> 20 </c:v>
                </c:pt>
                <c:pt idx="6404">
                  <c:v> 21 </c:v>
                </c:pt>
                <c:pt idx="6405">
                  <c:v> 22 </c:v>
                </c:pt>
                <c:pt idx="6406">
                  <c:v> 23 </c:v>
                </c:pt>
                <c:pt idx="6407">
                  <c:v> 24 </c:v>
                </c:pt>
                <c:pt idx="6408">
                  <c:v>25 Sep 2014</c:v>
                </c:pt>
                <c:pt idx="6409">
                  <c:v> 2 </c:v>
                </c:pt>
                <c:pt idx="6410">
                  <c:v> 3 </c:v>
                </c:pt>
                <c:pt idx="6411">
                  <c:v> 4 </c:v>
                </c:pt>
                <c:pt idx="6412">
                  <c:v> 5 </c:v>
                </c:pt>
                <c:pt idx="6413">
                  <c:v> 6 </c:v>
                </c:pt>
                <c:pt idx="6414">
                  <c:v> 7 </c:v>
                </c:pt>
                <c:pt idx="6415">
                  <c:v> 8 </c:v>
                </c:pt>
                <c:pt idx="6416">
                  <c:v> 9 </c:v>
                </c:pt>
                <c:pt idx="6417">
                  <c:v> 10 </c:v>
                </c:pt>
                <c:pt idx="6418">
                  <c:v> 11 </c:v>
                </c:pt>
                <c:pt idx="6419">
                  <c:v> 12 </c:v>
                </c:pt>
                <c:pt idx="6420">
                  <c:v> 13 </c:v>
                </c:pt>
                <c:pt idx="6421">
                  <c:v> 14 </c:v>
                </c:pt>
                <c:pt idx="6422">
                  <c:v> 15 </c:v>
                </c:pt>
                <c:pt idx="6423">
                  <c:v> 16 </c:v>
                </c:pt>
                <c:pt idx="6424">
                  <c:v> 17 </c:v>
                </c:pt>
                <c:pt idx="6425">
                  <c:v> 18 </c:v>
                </c:pt>
                <c:pt idx="6426">
                  <c:v> 19 </c:v>
                </c:pt>
                <c:pt idx="6427">
                  <c:v> 20 </c:v>
                </c:pt>
                <c:pt idx="6428">
                  <c:v> 21 </c:v>
                </c:pt>
                <c:pt idx="6429">
                  <c:v> 22 </c:v>
                </c:pt>
                <c:pt idx="6430">
                  <c:v> 23 </c:v>
                </c:pt>
                <c:pt idx="6431">
                  <c:v> 24 </c:v>
                </c:pt>
                <c:pt idx="6432">
                  <c:v>26 Sep 2014</c:v>
                </c:pt>
                <c:pt idx="6433">
                  <c:v> 2 </c:v>
                </c:pt>
                <c:pt idx="6434">
                  <c:v> 3 </c:v>
                </c:pt>
                <c:pt idx="6435">
                  <c:v> 4 </c:v>
                </c:pt>
                <c:pt idx="6436">
                  <c:v> 5 </c:v>
                </c:pt>
                <c:pt idx="6437">
                  <c:v> 6 </c:v>
                </c:pt>
                <c:pt idx="6438">
                  <c:v> 7 </c:v>
                </c:pt>
                <c:pt idx="6439">
                  <c:v> 8 </c:v>
                </c:pt>
                <c:pt idx="6440">
                  <c:v> 9 </c:v>
                </c:pt>
                <c:pt idx="6441">
                  <c:v> 10 </c:v>
                </c:pt>
                <c:pt idx="6442">
                  <c:v> 11 </c:v>
                </c:pt>
                <c:pt idx="6443">
                  <c:v> 12 </c:v>
                </c:pt>
                <c:pt idx="6444">
                  <c:v> 13 </c:v>
                </c:pt>
                <c:pt idx="6445">
                  <c:v> 14 </c:v>
                </c:pt>
                <c:pt idx="6446">
                  <c:v> 15 </c:v>
                </c:pt>
                <c:pt idx="6447">
                  <c:v> 16 </c:v>
                </c:pt>
                <c:pt idx="6448">
                  <c:v> 17 </c:v>
                </c:pt>
                <c:pt idx="6449">
                  <c:v> 18 </c:v>
                </c:pt>
                <c:pt idx="6450">
                  <c:v> 19 </c:v>
                </c:pt>
                <c:pt idx="6451">
                  <c:v> 20 </c:v>
                </c:pt>
                <c:pt idx="6452">
                  <c:v> 21 </c:v>
                </c:pt>
                <c:pt idx="6453">
                  <c:v> 22 </c:v>
                </c:pt>
                <c:pt idx="6454">
                  <c:v> 23 </c:v>
                </c:pt>
                <c:pt idx="6455">
                  <c:v> 24 </c:v>
                </c:pt>
                <c:pt idx="6456">
                  <c:v>27 Sep 2014</c:v>
                </c:pt>
                <c:pt idx="6457">
                  <c:v> 2 </c:v>
                </c:pt>
                <c:pt idx="6458">
                  <c:v> 3 </c:v>
                </c:pt>
                <c:pt idx="6459">
                  <c:v> 4 </c:v>
                </c:pt>
                <c:pt idx="6460">
                  <c:v> 5 </c:v>
                </c:pt>
                <c:pt idx="6461">
                  <c:v> 6 </c:v>
                </c:pt>
                <c:pt idx="6462">
                  <c:v> 7 </c:v>
                </c:pt>
                <c:pt idx="6463">
                  <c:v> 8 </c:v>
                </c:pt>
                <c:pt idx="6464">
                  <c:v> 9 </c:v>
                </c:pt>
                <c:pt idx="6465">
                  <c:v> 10 </c:v>
                </c:pt>
                <c:pt idx="6466">
                  <c:v> 11 </c:v>
                </c:pt>
                <c:pt idx="6467">
                  <c:v> 12 </c:v>
                </c:pt>
                <c:pt idx="6468">
                  <c:v> 13 </c:v>
                </c:pt>
                <c:pt idx="6469">
                  <c:v> 14 </c:v>
                </c:pt>
                <c:pt idx="6470">
                  <c:v> 15 </c:v>
                </c:pt>
                <c:pt idx="6471">
                  <c:v> 16 </c:v>
                </c:pt>
                <c:pt idx="6472">
                  <c:v> 17 </c:v>
                </c:pt>
                <c:pt idx="6473">
                  <c:v> 18 </c:v>
                </c:pt>
                <c:pt idx="6474">
                  <c:v> 19 </c:v>
                </c:pt>
                <c:pt idx="6475">
                  <c:v> 20 </c:v>
                </c:pt>
                <c:pt idx="6476">
                  <c:v> 21 </c:v>
                </c:pt>
                <c:pt idx="6477">
                  <c:v> 22 </c:v>
                </c:pt>
                <c:pt idx="6478">
                  <c:v> 23 </c:v>
                </c:pt>
                <c:pt idx="6479">
                  <c:v> 24 </c:v>
                </c:pt>
                <c:pt idx="6480">
                  <c:v>28 Sep 2014</c:v>
                </c:pt>
                <c:pt idx="6481">
                  <c:v> 2 </c:v>
                </c:pt>
                <c:pt idx="6482">
                  <c:v> 3 </c:v>
                </c:pt>
                <c:pt idx="6483">
                  <c:v> 4 </c:v>
                </c:pt>
                <c:pt idx="6484">
                  <c:v> 5 </c:v>
                </c:pt>
                <c:pt idx="6485">
                  <c:v> 6 </c:v>
                </c:pt>
                <c:pt idx="6486">
                  <c:v> 7 </c:v>
                </c:pt>
                <c:pt idx="6487">
                  <c:v> 8 </c:v>
                </c:pt>
                <c:pt idx="6488">
                  <c:v> 9 </c:v>
                </c:pt>
                <c:pt idx="6489">
                  <c:v> 10 </c:v>
                </c:pt>
                <c:pt idx="6490">
                  <c:v> 11 </c:v>
                </c:pt>
                <c:pt idx="6491">
                  <c:v> 12 </c:v>
                </c:pt>
                <c:pt idx="6492">
                  <c:v> 13 </c:v>
                </c:pt>
                <c:pt idx="6493">
                  <c:v> 14 </c:v>
                </c:pt>
                <c:pt idx="6494">
                  <c:v> 15 </c:v>
                </c:pt>
                <c:pt idx="6495">
                  <c:v> 16 </c:v>
                </c:pt>
                <c:pt idx="6496">
                  <c:v> 17 </c:v>
                </c:pt>
                <c:pt idx="6497">
                  <c:v> 18 </c:v>
                </c:pt>
                <c:pt idx="6498">
                  <c:v> 19 </c:v>
                </c:pt>
                <c:pt idx="6499">
                  <c:v> 20 </c:v>
                </c:pt>
                <c:pt idx="6500">
                  <c:v> 21 </c:v>
                </c:pt>
                <c:pt idx="6501">
                  <c:v> 22 </c:v>
                </c:pt>
                <c:pt idx="6502">
                  <c:v> 23 </c:v>
                </c:pt>
                <c:pt idx="6503">
                  <c:v> 24 </c:v>
                </c:pt>
                <c:pt idx="6504">
                  <c:v>29 Sep 2014</c:v>
                </c:pt>
                <c:pt idx="6505">
                  <c:v> 2 </c:v>
                </c:pt>
                <c:pt idx="6506">
                  <c:v> 3 </c:v>
                </c:pt>
                <c:pt idx="6507">
                  <c:v> 4 </c:v>
                </c:pt>
                <c:pt idx="6508">
                  <c:v> 5 </c:v>
                </c:pt>
                <c:pt idx="6509">
                  <c:v> 6 </c:v>
                </c:pt>
                <c:pt idx="6510">
                  <c:v> 7 </c:v>
                </c:pt>
                <c:pt idx="6511">
                  <c:v> 8 </c:v>
                </c:pt>
                <c:pt idx="6512">
                  <c:v> 9 </c:v>
                </c:pt>
                <c:pt idx="6513">
                  <c:v> 10 </c:v>
                </c:pt>
                <c:pt idx="6514">
                  <c:v> 11 </c:v>
                </c:pt>
                <c:pt idx="6515">
                  <c:v> 12 </c:v>
                </c:pt>
                <c:pt idx="6516">
                  <c:v> 13 </c:v>
                </c:pt>
                <c:pt idx="6517">
                  <c:v> 14 </c:v>
                </c:pt>
                <c:pt idx="6518">
                  <c:v> 15 </c:v>
                </c:pt>
                <c:pt idx="6519">
                  <c:v> 16 </c:v>
                </c:pt>
                <c:pt idx="6520">
                  <c:v> 17 </c:v>
                </c:pt>
                <c:pt idx="6521">
                  <c:v> 18 </c:v>
                </c:pt>
                <c:pt idx="6522">
                  <c:v> 19 </c:v>
                </c:pt>
                <c:pt idx="6523">
                  <c:v> 20 </c:v>
                </c:pt>
                <c:pt idx="6524">
                  <c:v> 21 </c:v>
                </c:pt>
                <c:pt idx="6525">
                  <c:v> 22 </c:v>
                </c:pt>
                <c:pt idx="6526">
                  <c:v> 23 </c:v>
                </c:pt>
                <c:pt idx="6527">
                  <c:v> 24 </c:v>
                </c:pt>
                <c:pt idx="6528">
                  <c:v>30 Sep 2014</c:v>
                </c:pt>
                <c:pt idx="6529">
                  <c:v> 2 </c:v>
                </c:pt>
                <c:pt idx="6530">
                  <c:v> 3 </c:v>
                </c:pt>
                <c:pt idx="6531">
                  <c:v> 4 </c:v>
                </c:pt>
                <c:pt idx="6532">
                  <c:v> 5 </c:v>
                </c:pt>
                <c:pt idx="6533">
                  <c:v> 6 </c:v>
                </c:pt>
                <c:pt idx="6534">
                  <c:v> 7 </c:v>
                </c:pt>
                <c:pt idx="6535">
                  <c:v> 8 </c:v>
                </c:pt>
                <c:pt idx="6536">
                  <c:v> 9 </c:v>
                </c:pt>
                <c:pt idx="6537">
                  <c:v> 10 </c:v>
                </c:pt>
                <c:pt idx="6538">
                  <c:v> 11 </c:v>
                </c:pt>
                <c:pt idx="6539">
                  <c:v> 12 </c:v>
                </c:pt>
                <c:pt idx="6540">
                  <c:v> 13 </c:v>
                </c:pt>
                <c:pt idx="6541">
                  <c:v> 14 </c:v>
                </c:pt>
                <c:pt idx="6542">
                  <c:v> 15 </c:v>
                </c:pt>
                <c:pt idx="6543">
                  <c:v> 16 </c:v>
                </c:pt>
                <c:pt idx="6544">
                  <c:v> 17 </c:v>
                </c:pt>
                <c:pt idx="6545">
                  <c:v> 18 </c:v>
                </c:pt>
                <c:pt idx="6546">
                  <c:v> 19 </c:v>
                </c:pt>
                <c:pt idx="6547">
                  <c:v> 20 </c:v>
                </c:pt>
                <c:pt idx="6548">
                  <c:v> 21 </c:v>
                </c:pt>
                <c:pt idx="6549">
                  <c:v> 22 </c:v>
                </c:pt>
                <c:pt idx="6550">
                  <c:v> 23 </c:v>
                </c:pt>
                <c:pt idx="6551">
                  <c:v> 24 </c:v>
                </c:pt>
                <c:pt idx="6552">
                  <c:v>01 Oct 2014</c:v>
                </c:pt>
                <c:pt idx="6553">
                  <c:v> 2 </c:v>
                </c:pt>
                <c:pt idx="6554">
                  <c:v> 3 </c:v>
                </c:pt>
                <c:pt idx="6555">
                  <c:v> 4 </c:v>
                </c:pt>
                <c:pt idx="6556">
                  <c:v> 5 </c:v>
                </c:pt>
                <c:pt idx="6557">
                  <c:v> 6 </c:v>
                </c:pt>
                <c:pt idx="6558">
                  <c:v> 7 </c:v>
                </c:pt>
                <c:pt idx="6559">
                  <c:v> 8 </c:v>
                </c:pt>
                <c:pt idx="6560">
                  <c:v> 9 </c:v>
                </c:pt>
                <c:pt idx="6561">
                  <c:v> 10 </c:v>
                </c:pt>
                <c:pt idx="6562">
                  <c:v> 11 </c:v>
                </c:pt>
                <c:pt idx="6563">
                  <c:v> 12 </c:v>
                </c:pt>
                <c:pt idx="6564">
                  <c:v> 13 </c:v>
                </c:pt>
                <c:pt idx="6565">
                  <c:v> 14 </c:v>
                </c:pt>
                <c:pt idx="6566">
                  <c:v> 15 </c:v>
                </c:pt>
                <c:pt idx="6567">
                  <c:v> 16 </c:v>
                </c:pt>
                <c:pt idx="6568">
                  <c:v> 17 </c:v>
                </c:pt>
                <c:pt idx="6569">
                  <c:v> 18 </c:v>
                </c:pt>
                <c:pt idx="6570">
                  <c:v> 19 </c:v>
                </c:pt>
                <c:pt idx="6571">
                  <c:v> 20 </c:v>
                </c:pt>
                <c:pt idx="6572">
                  <c:v> 21 </c:v>
                </c:pt>
                <c:pt idx="6573">
                  <c:v> 22 </c:v>
                </c:pt>
                <c:pt idx="6574">
                  <c:v> 23 </c:v>
                </c:pt>
                <c:pt idx="6575">
                  <c:v> 24 </c:v>
                </c:pt>
                <c:pt idx="6576">
                  <c:v>02 Oct 2014</c:v>
                </c:pt>
                <c:pt idx="6577">
                  <c:v> 2 </c:v>
                </c:pt>
                <c:pt idx="6578">
                  <c:v> 3 </c:v>
                </c:pt>
                <c:pt idx="6579">
                  <c:v> 4 </c:v>
                </c:pt>
                <c:pt idx="6580">
                  <c:v> 5 </c:v>
                </c:pt>
                <c:pt idx="6581">
                  <c:v> 6 </c:v>
                </c:pt>
                <c:pt idx="6582">
                  <c:v> 7 </c:v>
                </c:pt>
                <c:pt idx="6583">
                  <c:v> 8 </c:v>
                </c:pt>
                <c:pt idx="6584">
                  <c:v> 9 </c:v>
                </c:pt>
                <c:pt idx="6585">
                  <c:v> 10 </c:v>
                </c:pt>
                <c:pt idx="6586">
                  <c:v> 11 </c:v>
                </c:pt>
                <c:pt idx="6587">
                  <c:v> 12 </c:v>
                </c:pt>
                <c:pt idx="6588">
                  <c:v> 13 </c:v>
                </c:pt>
                <c:pt idx="6589">
                  <c:v> 14 </c:v>
                </c:pt>
                <c:pt idx="6590">
                  <c:v> 15 </c:v>
                </c:pt>
                <c:pt idx="6591">
                  <c:v> 16 </c:v>
                </c:pt>
                <c:pt idx="6592">
                  <c:v> 17 </c:v>
                </c:pt>
                <c:pt idx="6593">
                  <c:v> 18 </c:v>
                </c:pt>
                <c:pt idx="6594">
                  <c:v> 19 </c:v>
                </c:pt>
                <c:pt idx="6595">
                  <c:v> 20 </c:v>
                </c:pt>
                <c:pt idx="6596">
                  <c:v> 21 </c:v>
                </c:pt>
                <c:pt idx="6597">
                  <c:v> 22 </c:v>
                </c:pt>
                <c:pt idx="6598">
                  <c:v> 23 </c:v>
                </c:pt>
                <c:pt idx="6599">
                  <c:v> 24 </c:v>
                </c:pt>
                <c:pt idx="6600">
                  <c:v>03 Oct 2014</c:v>
                </c:pt>
                <c:pt idx="6601">
                  <c:v> 2 </c:v>
                </c:pt>
                <c:pt idx="6602">
                  <c:v> 3 </c:v>
                </c:pt>
                <c:pt idx="6603">
                  <c:v> 4 </c:v>
                </c:pt>
                <c:pt idx="6604">
                  <c:v> 5 </c:v>
                </c:pt>
                <c:pt idx="6605">
                  <c:v> 6 </c:v>
                </c:pt>
                <c:pt idx="6606">
                  <c:v> 7 </c:v>
                </c:pt>
                <c:pt idx="6607">
                  <c:v> 8 </c:v>
                </c:pt>
                <c:pt idx="6608">
                  <c:v> 9 </c:v>
                </c:pt>
                <c:pt idx="6609">
                  <c:v> 10 </c:v>
                </c:pt>
                <c:pt idx="6610">
                  <c:v> 11 </c:v>
                </c:pt>
                <c:pt idx="6611">
                  <c:v> 12 </c:v>
                </c:pt>
                <c:pt idx="6612">
                  <c:v> 13 </c:v>
                </c:pt>
                <c:pt idx="6613">
                  <c:v> 14 </c:v>
                </c:pt>
                <c:pt idx="6614">
                  <c:v> 15 </c:v>
                </c:pt>
                <c:pt idx="6615">
                  <c:v> 16 </c:v>
                </c:pt>
                <c:pt idx="6616">
                  <c:v> 17 </c:v>
                </c:pt>
                <c:pt idx="6617">
                  <c:v> 18 </c:v>
                </c:pt>
                <c:pt idx="6618">
                  <c:v> 19 </c:v>
                </c:pt>
                <c:pt idx="6619">
                  <c:v> 20 </c:v>
                </c:pt>
                <c:pt idx="6620">
                  <c:v> 21 </c:v>
                </c:pt>
                <c:pt idx="6621">
                  <c:v> 22 </c:v>
                </c:pt>
                <c:pt idx="6622">
                  <c:v> 23 </c:v>
                </c:pt>
                <c:pt idx="6623">
                  <c:v> 24 </c:v>
                </c:pt>
                <c:pt idx="6624">
                  <c:v>04 Oct 2014</c:v>
                </c:pt>
                <c:pt idx="6625">
                  <c:v> 2 </c:v>
                </c:pt>
                <c:pt idx="6626">
                  <c:v> 3 </c:v>
                </c:pt>
                <c:pt idx="6627">
                  <c:v> 4 </c:v>
                </c:pt>
                <c:pt idx="6628">
                  <c:v> 5 </c:v>
                </c:pt>
                <c:pt idx="6629">
                  <c:v> 6 </c:v>
                </c:pt>
                <c:pt idx="6630">
                  <c:v> 7 </c:v>
                </c:pt>
                <c:pt idx="6631">
                  <c:v> 8 </c:v>
                </c:pt>
                <c:pt idx="6632">
                  <c:v> 9 </c:v>
                </c:pt>
                <c:pt idx="6633">
                  <c:v> 10 </c:v>
                </c:pt>
                <c:pt idx="6634">
                  <c:v> 11 </c:v>
                </c:pt>
                <c:pt idx="6635">
                  <c:v> 12 </c:v>
                </c:pt>
                <c:pt idx="6636">
                  <c:v> 13 </c:v>
                </c:pt>
                <c:pt idx="6637">
                  <c:v> 14 </c:v>
                </c:pt>
                <c:pt idx="6638">
                  <c:v> 15 </c:v>
                </c:pt>
                <c:pt idx="6639">
                  <c:v> 16 </c:v>
                </c:pt>
                <c:pt idx="6640">
                  <c:v> 17 </c:v>
                </c:pt>
                <c:pt idx="6641">
                  <c:v> 18 </c:v>
                </c:pt>
                <c:pt idx="6642">
                  <c:v> 19 </c:v>
                </c:pt>
                <c:pt idx="6643">
                  <c:v> 20 </c:v>
                </c:pt>
                <c:pt idx="6644">
                  <c:v> 21 </c:v>
                </c:pt>
                <c:pt idx="6645">
                  <c:v> 22 </c:v>
                </c:pt>
                <c:pt idx="6646">
                  <c:v> 23 </c:v>
                </c:pt>
                <c:pt idx="6647">
                  <c:v> 24 </c:v>
                </c:pt>
                <c:pt idx="6648">
                  <c:v>05 Oct 2014</c:v>
                </c:pt>
                <c:pt idx="6649">
                  <c:v> 2 </c:v>
                </c:pt>
                <c:pt idx="6650">
                  <c:v> 3 </c:v>
                </c:pt>
                <c:pt idx="6651">
                  <c:v> 4 </c:v>
                </c:pt>
                <c:pt idx="6652">
                  <c:v> 5 </c:v>
                </c:pt>
                <c:pt idx="6653">
                  <c:v> 6 </c:v>
                </c:pt>
                <c:pt idx="6654">
                  <c:v> 7 </c:v>
                </c:pt>
                <c:pt idx="6655">
                  <c:v> 8 </c:v>
                </c:pt>
                <c:pt idx="6656">
                  <c:v> 9 </c:v>
                </c:pt>
                <c:pt idx="6657">
                  <c:v> 10 </c:v>
                </c:pt>
                <c:pt idx="6658">
                  <c:v> 11 </c:v>
                </c:pt>
                <c:pt idx="6659">
                  <c:v> 12 </c:v>
                </c:pt>
                <c:pt idx="6660">
                  <c:v> 13 </c:v>
                </c:pt>
                <c:pt idx="6661">
                  <c:v> 14 </c:v>
                </c:pt>
                <c:pt idx="6662">
                  <c:v> 15 </c:v>
                </c:pt>
                <c:pt idx="6663">
                  <c:v> 16 </c:v>
                </c:pt>
                <c:pt idx="6664">
                  <c:v> 17 </c:v>
                </c:pt>
                <c:pt idx="6665">
                  <c:v> 18 </c:v>
                </c:pt>
                <c:pt idx="6666">
                  <c:v> 19 </c:v>
                </c:pt>
                <c:pt idx="6667">
                  <c:v> 20 </c:v>
                </c:pt>
                <c:pt idx="6668">
                  <c:v> 21 </c:v>
                </c:pt>
                <c:pt idx="6669">
                  <c:v> 22 </c:v>
                </c:pt>
                <c:pt idx="6670">
                  <c:v> 23 </c:v>
                </c:pt>
                <c:pt idx="6671">
                  <c:v> 24 </c:v>
                </c:pt>
                <c:pt idx="6672">
                  <c:v>06 Oct 2014</c:v>
                </c:pt>
                <c:pt idx="6673">
                  <c:v> 2 </c:v>
                </c:pt>
                <c:pt idx="6674">
                  <c:v> 3 </c:v>
                </c:pt>
                <c:pt idx="6675">
                  <c:v> 4 </c:v>
                </c:pt>
                <c:pt idx="6676">
                  <c:v> 5 </c:v>
                </c:pt>
                <c:pt idx="6677">
                  <c:v> 6 </c:v>
                </c:pt>
                <c:pt idx="6678">
                  <c:v> 7 </c:v>
                </c:pt>
                <c:pt idx="6679">
                  <c:v> 8 </c:v>
                </c:pt>
                <c:pt idx="6680">
                  <c:v> 9 </c:v>
                </c:pt>
                <c:pt idx="6681">
                  <c:v> 10 </c:v>
                </c:pt>
                <c:pt idx="6682">
                  <c:v> 11 </c:v>
                </c:pt>
                <c:pt idx="6683">
                  <c:v> 12 </c:v>
                </c:pt>
                <c:pt idx="6684">
                  <c:v> 13 </c:v>
                </c:pt>
                <c:pt idx="6685">
                  <c:v> 14 </c:v>
                </c:pt>
                <c:pt idx="6686">
                  <c:v> 15 </c:v>
                </c:pt>
                <c:pt idx="6687">
                  <c:v> 16 </c:v>
                </c:pt>
                <c:pt idx="6688">
                  <c:v> 17 </c:v>
                </c:pt>
                <c:pt idx="6689">
                  <c:v> 18 </c:v>
                </c:pt>
                <c:pt idx="6690">
                  <c:v> 19 </c:v>
                </c:pt>
                <c:pt idx="6691">
                  <c:v> 20 </c:v>
                </c:pt>
                <c:pt idx="6692">
                  <c:v> 21 </c:v>
                </c:pt>
                <c:pt idx="6693">
                  <c:v> 22 </c:v>
                </c:pt>
                <c:pt idx="6694">
                  <c:v> 23 </c:v>
                </c:pt>
                <c:pt idx="6695">
                  <c:v> 24 </c:v>
                </c:pt>
                <c:pt idx="6696">
                  <c:v>07 Oct 2014</c:v>
                </c:pt>
                <c:pt idx="6697">
                  <c:v> 2 </c:v>
                </c:pt>
                <c:pt idx="6698">
                  <c:v> 3 </c:v>
                </c:pt>
                <c:pt idx="6699">
                  <c:v> 4 </c:v>
                </c:pt>
                <c:pt idx="6700">
                  <c:v> 5 </c:v>
                </c:pt>
                <c:pt idx="6701">
                  <c:v> 6 </c:v>
                </c:pt>
                <c:pt idx="6702">
                  <c:v> 7 </c:v>
                </c:pt>
                <c:pt idx="6703">
                  <c:v> 8 </c:v>
                </c:pt>
                <c:pt idx="6704">
                  <c:v> 9 </c:v>
                </c:pt>
                <c:pt idx="6705">
                  <c:v> 10 </c:v>
                </c:pt>
                <c:pt idx="6706">
                  <c:v> 11 </c:v>
                </c:pt>
                <c:pt idx="6707">
                  <c:v> 12 </c:v>
                </c:pt>
                <c:pt idx="6708">
                  <c:v> 13 </c:v>
                </c:pt>
                <c:pt idx="6709">
                  <c:v> 14 </c:v>
                </c:pt>
                <c:pt idx="6710">
                  <c:v> 15 </c:v>
                </c:pt>
                <c:pt idx="6711">
                  <c:v> 16 </c:v>
                </c:pt>
                <c:pt idx="6712">
                  <c:v> 17 </c:v>
                </c:pt>
                <c:pt idx="6713">
                  <c:v> 18 </c:v>
                </c:pt>
                <c:pt idx="6714">
                  <c:v> 19 </c:v>
                </c:pt>
                <c:pt idx="6715">
                  <c:v> 20 </c:v>
                </c:pt>
                <c:pt idx="6716">
                  <c:v> 21 </c:v>
                </c:pt>
                <c:pt idx="6717">
                  <c:v> 22 </c:v>
                </c:pt>
                <c:pt idx="6718">
                  <c:v> 23 </c:v>
                </c:pt>
                <c:pt idx="6719">
                  <c:v> 24 </c:v>
                </c:pt>
                <c:pt idx="6720">
                  <c:v>08 Oct 2014</c:v>
                </c:pt>
                <c:pt idx="6721">
                  <c:v> 2 </c:v>
                </c:pt>
                <c:pt idx="6722">
                  <c:v> 3 </c:v>
                </c:pt>
                <c:pt idx="6723">
                  <c:v> 4 </c:v>
                </c:pt>
                <c:pt idx="6724">
                  <c:v> 5 </c:v>
                </c:pt>
                <c:pt idx="6725">
                  <c:v> 6 </c:v>
                </c:pt>
                <c:pt idx="6726">
                  <c:v> 7 </c:v>
                </c:pt>
                <c:pt idx="6727">
                  <c:v> 8 </c:v>
                </c:pt>
                <c:pt idx="6728">
                  <c:v> 9 </c:v>
                </c:pt>
                <c:pt idx="6729">
                  <c:v> 10 </c:v>
                </c:pt>
                <c:pt idx="6730">
                  <c:v> 11 </c:v>
                </c:pt>
                <c:pt idx="6731">
                  <c:v> 12 </c:v>
                </c:pt>
                <c:pt idx="6732">
                  <c:v> 13 </c:v>
                </c:pt>
                <c:pt idx="6733">
                  <c:v> 14 </c:v>
                </c:pt>
                <c:pt idx="6734">
                  <c:v> 15 </c:v>
                </c:pt>
                <c:pt idx="6735">
                  <c:v> 16 </c:v>
                </c:pt>
                <c:pt idx="6736">
                  <c:v> 17 </c:v>
                </c:pt>
                <c:pt idx="6737">
                  <c:v> 18 </c:v>
                </c:pt>
                <c:pt idx="6738">
                  <c:v> 19 </c:v>
                </c:pt>
                <c:pt idx="6739">
                  <c:v> 20 </c:v>
                </c:pt>
                <c:pt idx="6740">
                  <c:v> 21 </c:v>
                </c:pt>
                <c:pt idx="6741">
                  <c:v> 22 </c:v>
                </c:pt>
                <c:pt idx="6742">
                  <c:v> 23 </c:v>
                </c:pt>
                <c:pt idx="6743">
                  <c:v> 24 </c:v>
                </c:pt>
                <c:pt idx="6744">
                  <c:v>09 Oct 2014</c:v>
                </c:pt>
                <c:pt idx="6745">
                  <c:v> 2 </c:v>
                </c:pt>
                <c:pt idx="6746">
                  <c:v> 3 </c:v>
                </c:pt>
                <c:pt idx="6747">
                  <c:v> 4 </c:v>
                </c:pt>
                <c:pt idx="6748">
                  <c:v> 5 </c:v>
                </c:pt>
                <c:pt idx="6749">
                  <c:v> 6 </c:v>
                </c:pt>
                <c:pt idx="6750">
                  <c:v> 7 </c:v>
                </c:pt>
                <c:pt idx="6751">
                  <c:v> 8 </c:v>
                </c:pt>
                <c:pt idx="6752">
                  <c:v> 9 </c:v>
                </c:pt>
                <c:pt idx="6753">
                  <c:v> 10 </c:v>
                </c:pt>
                <c:pt idx="6754">
                  <c:v> 11 </c:v>
                </c:pt>
                <c:pt idx="6755">
                  <c:v> 12 </c:v>
                </c:pt>
                <c:pt idx="6756">
                  <c:v> 13 </c:v>
                </c:pt>
                <c:pt idx="6757">
                  <c:v> 14 </c:v>
                </c:pt>
                <c:pt idx="6758">
                  <c:v> 15 </c:v>
                </c:pt>
                <c:pt idx="6759">
                  <c:v> 16 </c:v>
                </c:pt>
                <c:pt idx="6760">
                  <c:v> 17 </c:v>
                </c:pt>
                <c:pt idx="6761">
                  <c:v> 18 </c:v>
                </c:pt>
                <c:pt idx="6762">
                  <c:v> 19 </c:v>
                </c:pt>
                <c:pt idx="6763">
                  <c:v> 20 </c:v>
                </c:pt>
                <c:pt idx="6764">
                  <c:v> 21 </c:v>
                </c:pt>
                <c:pt idx="6765">
                  <c:v> 22 </c:v>
                </c:pt>
                <c:pt idx="6766">
                  <c:v> 23 </c:v>
                </c:pt>
                <c:pt idx="6767">
                  <c:v> 24 </c:v>
                </c:pt>
                <c:pt idx="6768">
                  <c:v>10 Oct 2014</c:v>
                </c:pt>
                <c:pt idx="6769">
                  <c:v> 2 </c:v>
                </c:pt>
                <c:pt idx="6770">
                  <c:v> 3 </c:v>
                </c:pt>
                <c:pt idx="6771">
                  <c:v> 4 </c:v>
                </c:pt>
                <c:pt idx="6772">
                  <c:v> 5 </c:v>
                </c:pt>
                <c:pt idx="6773">
                  <c:v> 6 </c:v>
                </c:pt>
                <c:pt idx="6774">
                  <c:v> 7 </c:v>
                </c:pt>
                <c:pt idx="6775">
                  <c:v> 8 </c:v>
                </c:pt>
                <c:pt idx="6776">
                  <c:v> 9 </c:v>
                </c:pt>
                <c:pt idx="6777">
                  <c:v> 10 </c:v>
                </c:pt>
                <c:pt idx="6778">
                  <c:v> 11 </c:v>
                </c:pt>
                <c:pt idx="6779">
                  <c:v> 12 </c:v>
                </c:pt>
                <c:pt idx="6780">
                  <c:v> 13 </c:v>
                </c:pt>
                <c:pt idx="6781">
                  <c:v> 14 </c:v>
                </c:pt>
                <c:pt idx="6782">
                  <c:v> 15 </c:v>
                </c:pt>
                <c:pt idx="6783">
                  <c:v> 16 </c:v>
                </c:pt>
                <c:pt idx="6784">
                  <c:v> 17 </c:v>
                </c:pt>
                <c:pt idx="6785">
                  <c:v> 18 </c:v>
                </c:pt>
                <c:pt idx="6786">
                  <c:v> 19 </c:v>
                </c:pt>
                <c:pt idx="6787">
                  <c:v> 20 </c:v>
                </c:pt>
                <c:pt idx="6788">
                  <c:v> 21 </c:v>
                </c:pt>
                <c:pt idx="6789">
                  <c:v> 22 </c:v>
                </c:pt>
                <c:pt idx="6790">
                  <c:v> 23 </c:v>
                </c:pt>
                <c:pt idx="6791">
                  <c:v> 24 </c:v>
                </c:pt>
                <c:pt idx="6792">
                  <c:v>11 Oct 2014</c:v>
                </c:pt>
                <c:pt idx="6793">
                  <c:v> 2 </c:v>
                </c:pt>
                <c:pt idx="6794">
                  <c:v> 3 </c:v>
                </c:pt>
                <c:pt idx="6795">
                  <c:v> 4 </c:v>
                </c:pt>
                <c:pt idx="6796">
                  <c:v> 5 </c:v>
                </c:pt>
                <c:pt idx="6797">
                  <c:v> 6 </c:v>
                </c:pt>
                <c:pt idx="6798">
                  <c:v> 7 </c:v>
                </c:pt>
                <c:pt idx="6799">
                  <c:v> 8 </c:v>
                </c:pt>
                <c:pt idx="6800">
                  <c:v> 9 </c:v>
                </c:pt>
                <c:pt idx="6801">
                  <c:v> 10 </c:v>
                </c:pt>
                <c:pt idx="6802">
                  <c:v> 11 </c:v>
                </c:pt>
                <c:pt idx="6803">
                  <c:v> 12 </c:v>
                </c:pt>
                <c:pt idx="6804">
                  <c:v> 13 </c:v>
                </c:pt>
                <c:pt idx="6805">
                  <c:v> 14 </c:v>
                </c:pt>
                <c:pt idx="6806">
                  <c:v> 15 </c:v>
                </c:pt>
                <c:pt idx="6807">
                  <c:v> 16 </c:v>
                </c:pt>
                <c:pt idx="6808">
                  <c:v> 17 </c:v>
                </c:pt>
                <c:pt idx="6809">
                  <c:v> 18 </c:v>
                </c:pt>
                <c:pt idx="6810">
                  <c:v> 19 </c:v>
                </c:pt>
                <c:pt idx="6811">
                  <c:v> 20 </c:v>
                </c:pt>
                <c:pt idx="6812">
                  <c:v> 21 </c:v>
                </c:pt>
                <c:pt idx="6813">
                  <c:v> 22 </c:v>
                </c:pt>
                <c:pt idx="6814">
                  <c:v> 23 </c:v>
                </c:pt>
                <c:pt idx="6815">
                  <c:v> 24 </c:v>
                </c:pt>
                <c:pt idx="6816">
                  <c:v>12 Oct 2014</c:v>
                </c:pt>
                <c:pt idx="6817">
                  <c:v> 2 </c:v>
                </c:pt>
                <c:pt idx="6818">
                  <c:v> 3 </c:v>
                </c:pt>
                <c:pt idx="6819">
                  <c:v> 4 </c:v>
                </c:pt>
                <c:pt idx="6820">
                  <c:v> 5 </c:v>
                </c:pt>
                <c:pt idx="6821">
                  <c:v> 6 </c:v>
                </c:pt>
                <c:pt idx="6822">
                  <c:v> 7 </c:v>
                </c:pt>
                <c:pt idx="6823">
                  <c:v> 8 </c:v>
                </c:pt>
                <c:pt idx="6824">
                  <c:v> 9 </c:v>
                </c:pt>
                <c:pt idx="6825">
                  <c:v> 10 </c:v>
                </c:pt>
                <c:pt idx="6826">
                  <c:v> 11 </c:v>
                </c:pt>
                <c:pt idx="6827">
                  <c:v> 12 </c:v>
                </c:pt>
                <c:pt idx="6828">
                  <c:v> 13 </c:v>
                </c:pt>
                <c:pt idx="6829">
                  <c:v> 14 </c:v>
                </c:pt>
                <c:pt idx="6830">
                  <c:v> 15 </c:v>
                </c:pt>
                <c:pt idx="6831">
                  <c:v> 16 </c:v>
                </c:pt>
                <c:pt idx="6832">
                  <c:v> 17 </c:v>
                </c:pt>
                <c:pt idx="6833">
                  <c:v> 18 </c:v>
                </c:pt>
                <c:pt idx="6834">
                  <c:v> 19 </c:v>
                </c:pt>
                <c:pt idx="6835">
                  <c:v> 20 </c:v>
                </c:pt>
                <c:pt idx="6836">
                  <c:v> 21 </c:v>
                </c:pt>
                <c:pt idx="6837">
                  <c:v> 22 </c:v>
                </c:pt>
                <c:pt idx="6838">
                  <c:v> 23 </c:v>
                </c:pt>
                <c:pt idx="6839">
                  <c:v> 24 </c:v>
                </c:pt>
                <c:pt idx="6840">
                  <c:v>13 Oct 2014</c:v>
                </c:pt>
                <c:pt idx="6841">
                  <c:v> 2 </c:v>
                </c:pt>
                <c:pt idx="6842">
                  <c:v> 3 </c:v>
                </c:pt>
                <c:pt idx="6843">
                  <c:v> 4 </c:v>
                </c:pt>
                <c:pt idx="6844">
                  <c:v> 5 </c:v>
                </c:pt>
                <c:pt idx="6845">
                  <c:v> 6 </c:v>
                </c:pt>
                <c:pt idx="6846">
                  <c:v> 7 </c:v>
                </c:pt>
                <c:pt idx="6847">
                  <c:v> 8 </c:v>
                </c:pt>
                <c:pt idx="6848">
                  <c:v> 9 </c:v>
                </c:pt>
                <c:pt idx="6849">
                  <c:v> 10 </c:v>
                </c:pt>
                <c:pt idx="6850">
                  <c:v> 11 </c:v>
                </c:pt>
                <c:pt idx="6851">
                  <c:v> 12 </c:v>
                </c:pt>
                <c:pt idx="6852">
                  <c:v> 13 </c:v>
                </c:pt>
                <c:pt idx="6853">
                  <c:v> 14 </c:v>
                </c:pt>
                <c:pt idx="6854">
                  <c:v> 15 </c:v>
                </c:pt>
                <c:pt idx="6855">
                  <c:v> 16 </c:v>
                </c:pt>
                <c:pt idx="6856">
                  <c:v> 17 </c:v>
                </c:pt>
                <c:pt idx="6857">
                  <c:v> 18 </c:v>
                </c:pt>
                <c:pt idx="6858">
                  <c:v> 19 </c:v>
                </c:pt>
                <c:pt idx="6859">
                  <c:v> 20 </c:v>
                </c:pt>
                <c:pt idx="6860">
                  <c:v> 21 </c:v>
                </c:pt>
                <c:pt idx="6861">
                  <c:v> 22 </c:v>
                </c:pt>
                <c:pt idx="6862">
                  <c:v> 23 </c:v>
                </c:pt>
                <c:pt idx="6863">
                  <c:v> 24 </c:v>
                </c:pt>
                <c:pt idx="6864">
                  <c:v>14 Oct 2014</c:v>
                </c:pt>
                <c:pt idx="6865">
                  <c:v> 2 </c:v>
                </c:pt>
                <c:pt idx="6866">
                  <c:v> 3 </c:v>
                </c:pt>
                <c:pt idx="6867">
                  <c:v> 4 </c:v>
                </c:pt>
                <c:pt idx="6868">
                  <c:v> 5 </c:v>
                </c:pt>
                <c:pt idx="6869">
                  <c:v> 6 </c:v>
                </c:pt>
                <c:pt idx="6870">
                  <c:v> 7 </c:v>
                </c:pt>
                <c:pt idx="6871">
                  <c:v> 8 </c:v>
                </c:pt>
                <c:pt idx="6872">
                  <c:v> 9 </c:v>
                </c:pt>
                <c:pt idx="6873">
                  <c:v> 10 </c:v>
                </c:pt>
                <c:pt idx="6874">
                  <c:v> 11 </c:v>
                </c:pt>
                <c:pt idx="6875">
                  <c:v> 12 </c:v>
                </c:pt>
                <c:pt idx="6876">
                  <c:v> 13 </c:v>
                </c:pt>
                <c:pt idx="6877">
                  <c:v> 14 </c:v>
                </c:pt>
                <c:pt idx="6878">
                  <c:v> 15 </c:v>
                </c:pt>
                <c:pt idx="6879">
                  <c:v> 16 </c:v>
                </c:pt>
                <c:pt idx="6880">
                  <c:v> 17 </c:v>
                </c:pt>
                <c:pt idx="6881">
                  <c:v> 18 </c:v>
                </c:pt>
                <c:pt idx="6882">
                  <c:v> 19 </c:v>
                </c:pt>
                <c:pt idx="6883">
                  <c:v> 20 </c:v>
                </c:pt>
                <c:pt idx="6884">
                  <c:v> 21 </c:v>
                </c:pt>
                <c:pt idx="6885">
                  <c:v> 22 </c:v>
                </c:pt>
                <c:pt idx="6886">
                  <c:v> 23 </c:v>
                </c:pt>
                <c:pt idx="6887">
                  <c:v> 24 </c:v>
                </c:pt>
                <c:pt idx="6888">
                  <c:v>15 Oct 2014</c:v>
                </c:pt>
                <c:pt idx="6889">
                  <c:v> 2 </c:v>
                </c:pt>
                <c:pt idx="6890">
                  <c:v> 3 </c:v>
                </c:pt>
                <c:pt idx="6891">
                  <c:v> 4 </c:v>
                </c:pt>
                <c:pt idx="6892">
                  <c:v> 5 </c:v>
                </c:pt>
                <c:pt idx="6893">
                  <c:v> 6 </c:v>
                </c:pt>
                <c:pt idx="6894">
                  <c:v> 7 </c:v>
                </c:pt>
                <c:pt idx="6895">
                  <c:v> 8 </c:v>
                </c:pt>
                <c:pt idx="6896">
                  <c:v> 9 </c:v>
                </c:pt>
                <c:pt idx="6897">
                  <c:v> 10 </c:v>
                </c:pt>
                <c:pt idx="6898">
                  <c:v> 11 </c:v>
                </c:pt>
                <c:pt idx="6899">
                  <c:v> 12 </c:v>
                </c:pt>
                <c:pt idx="6900">
                  <c:v> 13 </c:v>
                </c:pt>
                <c:pt idx="6901">
                  <c:v> 14 </c:v>
                </c:pt>
                <c:pt idx="6902">
                  <c:v> 15 </c:v>
                </c:pt>
                <c:pt idx="6903">
                  <c:v> 16 </c:v>
                </c:pt>
                <c:pt idx="6904">
                  <c:v> 17 </c:v>
                </c:pt>
                <c:pt idx="6905">
                  <c:v> 18 </c:v>
                </c:pt>
                <c:pt idx="6906">
                  <c:v> 19 </c:v>
                </c:pt>
                <c:pt idx="6907">
                  <c:v> 20 </c:v>
                </c:pt>
                <c:pt idx="6908">
                  <c:v> 21 </c:v>
                </c:pt>
                <c:pt idx="6909">
                  <c:v> 22 </c:v>
                </c:pt>
                <c:pt idx="6910">
                  <c:v> 23 </c:v>
                </c:pt>
                <c:pt idx="6911">
                  <c:v> 24 </c:v>
                </c:pt>
                <c:pt idx="6912">
                  <c:v>16 Oct 2014</c:v>
                </c:pt>
                <c:pt idx="6913">
                  <c:v> 2 </c:v>
                </c:pt>
                <c:pt idx="6914">
                  <c:v> 3 </c:v>
                </c:pt>
                <c:pt idx="6915">
                  <c:v> 4 </c:v>
                </c:pt>
                <c:pt idx="6916">
                  <c:v> 5 </c:v>
                </c:pt>
                <c:pt idx="6917">
                  <c:v> 6 </c:v>
                </c:pt>
                <c:pt idx="6918">
                  <c:v> 7 </c:v>
                </c:pt>
                <c:pt idx="6919">
                  <c:v> 8 </c:v>
                </c:pt>
                <c:pt idx="6920">
                  <c:v> 9 </c:v>
                </c:pt>
                <c:pt idx="6921">
                  <c:v> 10 </c:v>
                </c:pt>
                <c:pt idx="6922">
                  <c:v> 11 </c:v>
                </c:pt>
                <c:pt idx="6923">
                  <c:v> 12 </c:v>
                </c:pt>
                <c:pt idx="6924">
                  <c:v> 13 </c:v>
                </c:pt>
                <c:pt idx="6925">
                  <c:v> 14 </c:v>
                </c:pt>
                <c:pt idx="6926">
                  <c:v> 15 </c:v>
                </c:pt>
                <c:pt idx="6927">
                  <c:v> 16 </c:v>
                </c:pt>
                <c:pt idx="6928">
                  <c:v> 17 </c:v>
                </c:pt>
                <c:pt idx="6929">
                  <c:v> 18 </c:v>
                </c:pt>
                <c:pt idx="6930">
                  <c:v> 19 </c:v>
                </c:pt>
                <c:pt idx="6931">
                  <c:v> 20 </c:v>
                </c:pt>
                <c:pt idx="6932">
                  <c:v> 21 </c:v>
                </c:pt>
                <c:pt idx="6933">
                  <c:v> 22 </c:v>
                </c:pt>
                <c:pt idx="6934">
                  <c:v> 23 </c:v>
                </c:pt>
                <c:pt idx="6935">
                  <c:v> 24 </c:v>
                </c:pt>
                <c:pt idx="6936">
                  <c:v>17 Oct 2014</c:v>
                </c:pt>
                <c:pt idx="6937">
                  <c:v> 2 </c:v>
                </c:pt>
                <c:pt idx="6938">
                  <c:v> 3 </c:v>
                </c:pt>
                <c:pt idx="6939">
                  <c:v> 4 </c:v>
                </c:pt>
                <c:pt idx="6940">
                  <c:v> 5 </c:v>
                </c:pt>
                <c:pt idx="6941">
                  <c:v> 6 </c:v>
                </c:pt>
                <c:pt idx="6942">
                  <c:v> 7 </c:v>
                </c:pt>
                <c:pt idx="6943">
                  <c:v> 8 </c:v>
                </c:pt>
                <c:pt idx="6944">
                  <c:v> 9 </c:v>
                </c:pt>
                <c:pt idx="6945">
                  <c:v> 10 </c:v>
                </c:pt>
                <c:pt idx="6946">
                  <c:v> 11 </c:v>
                </c:pt>
                <c:pt idx="6947">
                  <c:v> 12 </c:v>
                </c:pt>
                <c:pt idx="6948">
                  <c:v> 13 </c:v>
                </c:pt>
                <c:pt idx="6949">
                  <c:v> 14 </c:v>
                </c:pt>
                <c:pt idx="6950">
                  <c:v> 15 </c:v>
                </c:pt>
                <c:pt idx="6951">
                  <c:v> 16 </c:v>
                </c:pt>
                <c:pt idx="6952">
                  <c:v> 17 </c:v>
                </c:pt>
                <c:pt idx="6953">
                  <c:v> 18 </c:v>
                </c:pt>
                <c:pt idx="6954">
                  <c:v> 19 </c:v>
                </c:pt>
                <c:pt idx="6955">
                  <c:v> 20 </c:v>
                </c:pt>
                <c:pt idx="6956">
                  <c:v> 21 </c:v>
                </c:pt>
                <c:pt idx="6957">
                  <c:v> 22 </c:v>
                </c:pt>
                <c:pt idx="6958">
                  <c:v> 23 </c:v>
                </c:pt>
                <c:pt idx="6959">
                  <c:v> 24 </c:v>
                </c:pt>
                <c:pt idx="6960">
                  <c:v>18 Oct 2014</c:v>
                </c:pt>
                <c:pt idx="6961">
                  <c:v> 2 </c:v>
                </c:pt>
                <c:pt idx="6962">
                  <c:v> 3 </c:v>
                </c:pt>
                <c:pt idx="6963">
                  <c:v> 4 </c:v>
                </c:pt>
                <c:pt idx="6964">
                  <c:v> 5 </c:v>
                </c:pt>
                <c:pt idx="6965">
                  <c:v> 6 </c:v>
                </c:pt>
                <c:pt idx="6966">
                  <c:v> 7 </c:v>
                </c:pt>
                <c:pt idx="6967">
                  <c:v> 8 </c:v>
                </c:pt>
                <c:pt idx="6968">
                  <c:v> 9 </c:v>
                </c:pt>
                <c:pt idx="6969">
                  <c:v> 10 </c:v>
                </c:pt>
                <c:pt idx="6970">
                  <c:v> 11 </c:v>
                </c:pt>
                <c:pt idx="6971">
                  <c:v> 12 </c:v>
                </c:pt>
                <c:pt idx="6972">
                  <c:v> 13 </c:v>
                </c:pt>
                <c:pt idx="6973">
                  <c:v> 14 </c:v>
                </c:pt>
                <c:pt idx="6974">
                  <c:v> 15 </c:v>
                </c:pt>
                <c:pt idx="6975">
                  <c:v> 16 </c:v>
                </c:pt>
                <c:pt idx="6976">
                  <c:v> 17 </c:v>
                </c:pt>
                <c:pt idx="6977">
                  <c:v> 18 </c:v>
                </c:pt>
                <c:pt idx="6978">
                  <c:v> 19 </c:v>
                </c:pt>
                <c:pt idx="6979">
                  <c:v> 20 </c:v>
                </c:pt>
                <c:pt idx="6980">
                  <c:v> 21 </c:v>
                </c:pt>
                <c:pt idx="6981">
                  <c:v> 22 </c:v>
                </c:pt>
                <c:pt idx="6982">
                  <c:v> 23 </c:v>
                </c:pt>
                <c:pt idx="6983">
                  <c:v> 24 </c:v>
                </c:pt>
                <c:pt idx="6984">
                  <c:v>19 Oct 2014</c:v>
                </c:pt>
                <c:pt idx="6985">
                  <c:v> 2 </c:v>
                </c:pt>
                <c:pt idx="6986">
                  <c:v> 3 </c:v>
                </c:pt>
                <c:pt idx="6987">
                  <c:v> 4 </c:v>
                </c:pt>
                <c:pt idx="6988">
                  <c:v> 5 </c:v>
                </c:pt>
                <c:pt idx="6989">
                  <c:v> 6 </c:v>
                </c:pt>
                <c:pt idx="6990">
                  <c:v> 7 </c:v>
                </c:pt>
                <c:pt idx="6991">
                  <c:v> 8 </c:v>
                </c:pt>
                <c:pt idx="6992">
                  <c:v> 9 </c:v>
                </c:pt>
                <c:pt idx="6993">
                  <c:v> 10 </c:v>
                </c:pt>
                <c:pt idx="6994">
                  <c:v> 11 </c:v>
                </c:pt>
                <c:pt idx="6995">
                  <c:v> 12 </c:v>
                </c:pt>
                <c:pt idx="6996">
                  <c:v> 13 </c:v>
                </c:pt>
                <c:pt idx="6997">
                  <c:v> 14 </c:v>
                </c:pt>
                <c:pt idx="6998">
                  <c:v> 15 </c:v>
                </c:pt>
                <c:pt idx="6999">
                  <c:v> 16 </c:v>
                </c:pt>
                <c:pt idx="7000">
                  <c:v> 17 </c:v>
                </c:pt>
                <c:pt idx="7001">
                  <c:v> 18 </c:v>
                </c:pt>
                <c:pt idx="7002">
                  <c:v> 19 </c:v>
                </c:pt>
                <c:pt idx="7003">
                  <c:v> 20 </c:v>
                </c:pt>
                <c:pt idx="7004">
                  <c:v> 21 </c:v>
                </c:pt>
                <c:pt idx="7005">
                  <c:v> 22 </c:v>
                </c:pt>
                <c:pt idx="7006">
                  <c:v> 23 </c:v>
                </c:pt>
                <c:pt idx="7007">
                  <c:v> 24 </c:v>
                </c:pt>
                <c:pt idx="7008">
                  <c:v>20 Oct 2014</c:v>
                </c:pt>
                <c:pt idx="7009">
                  <c:v> 2 </c:v>
                </c:pt>
                <c:pt idx="7010">
                  <c:v> 3 </c:v>
                </c:pt>
                <c:pt idx="7011">
                  <c:v> 4 </c:v>
                </c:pt>
                <c:pt idx="7012">
                  <c:v> 5 </c:v>
                </c:pt>
                <c:pt idx="7013">
                  <c:v> 6 </c:v>
                </c:pt>
                <c:pt idx="7014">
                  <c:v> 7 </c:v>
                </c:pt>
                <c:pt idx="7015">
                  <c:v> 8 </c:v>
                </c:pt>
                <c:pt idx="7016">
                  <c:v> 9 </c:v>
                </c:pt>
                <c:pt idx="7017">
                  <c:v> 10 </c:v>
                </c:pt>
                <c:pt idx="7018">
                  <c:v> 11 </c:v>
                </c:pt>
                <c:pt idx="7019">
                  <c:v> 12 </c:v>
                </c:pt>
                <c:pt idx="7020">
                  <c:v> 13 </c:v>
                </c:pt>
                <c:pt idx="7021">
                  <c:v> 14 </c:v>
                </c:pt>
                <c:pt idx="7022">
                  <c:v> 15 </c:v>
                </c:pt>
                <c:pt idx="7023">
                  <c:v> 16 </c:v>
                </c:pt>
                <c:pt idx="7024">
                  <c:v> 17 </c:v>
                </c:pt>
                <c:pt idx="7025">
                  <c:v> 18 </c:v>
                </c:pt>
                <c:pt idx="7026">
                  <c:v> 19 </c:v>
                </c:pt>
                <c:pt idx="7027">
                  <c:v> 20 </c:v>
                </c:pt>
                <c:pt idx="7028">
                  <c:v> 21 </c:v>
                </c:pt>
                <c:pt idx="7029">
                  <c:v> 22 </c:v>
                </c:pt>
                <c:pt idx="7030">
                  <c:v> 23 </c:v>
                </c:pt>
                <c:pt idx="7031">
                  <c:v> 24 </c:v>
                </c:pt>
                <c:pt idx="7032">
                  <c:v>21 Oct 2014</c:v>
                </c:pt>
                <c:pt idx="7033">
                  <c:v> 2 </c:v>
                </c:pt>
                <c:pt idx="7034">
                  <c:v> 3 </c:v>
                </c:pt>
                <c:pt idx="7035">
                  <c:v> 4 </c:v>
                </c:pt>
                <c:pt idx="7036">
                  <c:v> 5 </c:v>
                </c:pt>
                <c:pt idx="7037">
                  <c:v> 6 </c:v>
                </c:pt>
                <c:pt idx="7038">
                  <c:v> 7 </c:v>
                </c:pt>
                <c:pt idx="7039">
                  <c:v> 8 </c:v>
                </c:pt>
                <c:pt idx="7040">
                  <c:v> 9 </c:v>
                </c:pt>
                <c:pt idx="7041">
                  <c:v> 10 </c:v>
                </c:pt>
                <c:pt idx="7042">
                  <c:v> 11 </c:v>
                </c:pt>
                <c:pt idx="7043">
                  <c:v> 12 </c:v>
                </c:pt>
                <c:pt idx="7044">
                  <c:v> 13 </c:v>
                </c:pt>
                <c:pt idx="7045">
                  <c:v> 14 </c:v>
                </c:pt>
                <c:pt idx="7046">
                  <c:v> 15 </c:v>
                </c:pt>
                <c:pt idx="7047">
                  <c:v> 16 </c:v>
                </c:pt>
                <c:pt idx="7048">
                  <c:v> 17 </c:v>
                </c:pt>
                <c:pt idx="7049">
                  <c:v> 18 </c:v>
                </c:pt>
                <c:pt idx="7050">
                  <c:v> 19 </c:v>
                </c:pt>
                <c:pt idx="7051">
                  <c:v> 20 </c:v>
                </c:pt>
                <c:pt idx="7052">
                  <c:v> 21 </c:v>
                </c:pt>
                <c:pt idx="7053">
                  <c:v> 22 </c:v>
                </c:pt>
                <c:pt idx="7054">
                  <c:v> 23 </c:v>
                </c:pt>
                <c:pt idx="7055">
                  <c:v> 24 </c:v>
                </c:pt>
                <c:pt idx="7056">
                  <c:v>22 Oct 2014</c:v>
                </c:pt>
                <c:pt idx="7057">
                  <c:v> 2 </c:v>
                </c:pt>
                <c:pt idx="7058">
                  <c:v> 3 </c:v>
                </c:pt>
                <c:pt idx="7059">
                  <c:v> 4 </c:v>
                </c:pt>
                <c:pt idx="7060">
                  <c:v> 5 </c:v>
                </c:pt>
                <c:pt idx="7061">
                  <c:v> 6 </c:v>
                </c:pt>
                <c:pt idx="7062">
                  <c:v> 7 </c:v>
                </c:pt>
                <c:pt idx="7063">
                  <c:v> 8 </c:v>
                </c:pt>
                <c:pt idx="7064">
                  <c:v> 9 </c:v>
                </c:pt>
                <c:pt idx="7065">
                  <c:v> 10 </c:v>
                </c:pt>
                <c:pt idx="7066">
                  <c:v> 11 </c:v>
                </c:pt>
                <c:pt idx="7067">
                  <c:v> 12 </c:v>
                </c:pt>
                <c:pt idx="7068">
                  <c:v> 13 </c:v>
                </c:pt>
                <c:pt idx="7069">
                  <c:v> 14 </c:v>
                </c:pt>
                <c:pt idx="7070">
                  <c:v> 15 </c:v>
                </c:pt>
                <c:pt idx="7071">
                  <c:v> 16 </c:v>
                </c:pt>
                <c:pt idx="7072">
                  <c:v> 17 </c:v>
                </c:pt>
                <c:pt idx="7073">
                  <c:v> 18 </c:v>
                </c:pt>
                <c:pt idx="7074">
                  <c:v> 19 </c:v>
                </c:pt>
                <c:pt idx="7075">
                  <c:v> 20 </c:v>
                </c:pt>
                <c:pt idx="7076">
                  <c:v> 21 </c:v>
                </c:pt>
                <c:pt idx="7077">
                  <c:v> 22 </c:v>
                </c:pt>
                <c:pt idx="7078">
                  <c:v> 23 </c:v>
                </c:pt>
                <c:pt idx="7079">
                  <c:v> 24 </c:v>
                </c:pt>
                <c:pt idx="7080">
                  <c:v>23 Oct 2014</c:v>
                </c:pt>
                <c:pt idx="7081">
                  <c:v> 2 </c:v>
                </c:pt>
                <c:pt idx="7082">
                  <c:v> 3 </c:v>
                </c:pt>
                <c:pt idx="7083">
                  <c:v> 4 </c:v>
                </c:pt>
                <c:pt idx="7084">
                  <c:v> 5 </c:v>
                </c:pt>
                <c:pt idx="7085">
                  <c:v> 6 </c:v>
                </c:pt>
                <c:pt idx="7086">
                  <c:v> 7 </c:v>
                </c:pt>
                <c:pt idx="7087">
                  <c:v> 8 </c:v>
                </c:pt>
                <c:pt idx="7088">
                  <c:v> 9 </c:v>
                </c:pt>
                <c:pt idx="7089">
                  <c:v> 10 </c:v>
                </c:pt>
                <c:pt idx="7090">
                  <c:v> 11 </c:v>
                </c:pt>
                <c:pt idx="7091">
                  <c:v> 12 </c:v>
                </c:pt>
                <c:pt idx="7092">
                  <c:v> 13 </c:v>
                </c:pt>
                <c:pt idx="7093">
                  <c:v> 14 </c:v>
                </c:pt>
                <c:pt idx="7094">
                  <c:v> 15 </c:v>
                </c:pt>
                <c:pt idx="7095">
                  <c:v> 16 </c:v>
                </c:pt>
                <c:pt idx="7096">
                  <c:v> 17 </c:v>
                </c:pt>
                <c:pt idx="7097">
                  <c:v> 18 </c:v>
                </c:pt>
                <c:pt idx="7098">
                  <c:v> 19 </c:v>
                </c:pt>
                <c:pt idx="7099">
                  <c:v> 20 </c:v>
                </c:pt>
                <c:pt idx="7100">
                  <c:v> 21 </c:v>
                </c:pt>
                <c:pt idx="7101">
                  <c:v> 22 </c:v>
                </c:pt>
                <c:pt idx="7102">
                  <c:v> 23 </c:v>
                </c:pt>
                <c:pt idx="7103">
                  <c:v> 24 </c:v>
                </c:pt>
                <c:pt idx="7104">
                  <c:v>24 Oct 2014</c:v>
                </c:pt>
                <c:pt idx="7105">
                  <c:v> 2 </c:v>
                </c:pt>
                <c:pt idx="7106">
                  <c:v> 3 </c:v>
                </c:pt>
                <c:pt idx="7107">
                  <c:v> 4 </c:v>
                </c:pt>
                <c:pt idx="7108">
                  <c:v> 5 </c:v>
                </c:pt>
                <c:pt idx="7109">
                  <c:v> 6 </c:v>
                </c:pt>
                <c:pt idx="7110">
                  <c:v> 7 </c:v>
                </c:pt>
                <c:pt idx="7111">
                  <c:v> 8 </c:v>
                </c:pt>
                <c:pt idx="7112">
                  <c:v> 9 </c:v>
                </c:pt>
                <c:pt idx="7113">
                  <c:v> 10 </c:v>
                </c:pt>
                <c:pt idx="7114">
                  <c:v> 11 </c:v>
                </c:pt>
                <c:pt idx="7115">
                  <c:v> 12 </c:v>
                </c:pt>
                <c:pt idx="7116">
                  <c:v> 13 </c:v>
                </c:pt>
                <c:pt idx="7117">
                  <c:v> 14 </c:v>
                </c:pt>
                <c:pt idx="7118">
                  <c:v> 15 </c:v>
                </c:pt>
                <c:pt idx="7119">
                  <c:v> 16 </c:v>
                </c:pt>
                <c:pt idx="7120">
                  <c:v> 17 </c:v>
                </c:pt>
                <c:pt idx="7121">
                  <c:v> 18 </c:v>
                </c:pt>
                <c:pt idx="7122">
                  <c:v> 19 </c:v>
                </c:pt>
                <c:pt idx="7123">
                  <c:v> 20 </c:v>
                </c:pt>
                <c:pt idx="7124">
                  <c:v> 21 </c:v>
                </c:pt>
                <c:pt idx="7125">
                  <c:v> 22 </c:v>
                </c:pt>
                <c:pt idx="7126">
                  <c:v> 23 </c:v>
                </c:pt>
                <c:pt idx="7127">
                  <c:v> 24 </c:v>
                </c:pt>
                <c:pt idx="7128">
                  <c:v>25 Oct 2014</c:v>
                </c:pt>
                <c:pt idx="7129">
                  <c:v> 2 </c:v>
                </c:pt>
                <c:pt idx="7130">
                  <c:v> 3 </c:v>
                </c:pt>
                <c:pt idx="7131">
                  <c:v> 4 </c:v>
                </c:pt>
                <c:pt idx="7132">
                  <c:v> 5 </c:v>
                </c:pt>
                <c:pt idx="7133">
                  <c:v> 6 </c:v>
                </c:pt>
                <c:pt idx="7134">
                  <c:v> 7 </c:v>
                </c:pt>
                <c:pt idx="7135">
                  <c:v> 8 </c:v>
                </c:pt>
                <c:pt idx="7136">
                  <c:v> 9 </c:v>
                </c:pt>
                <c:pt idx="7137">
                  <c:v> 10 </c:v>
                </c:pt>
                <c:pt idx="7138">
                  <c:v> 11 </c:v>
                </c:pt>
                <c:pt idx="7139">
                  <c:v> 12 </c:v>
                </c:pt>
                <c:pt idx="7140">
                  <c:v> 13 </c:v>
                </c:pt>
                <c:pt idx="7141">
                  <c:v> 14 </c:v>
                </c:pt>
                <c:pt idx="7142">
                  <c:v> 15 </c:v>
                </c:pt>
                <c:pt idx="7143">
                  <c:v> 16 </c:v>
                </c:pt>
                <c:pt idx="7144">
                  <c:v> 17 </c:v>
                </c:pt>
                <c:pt idx="7145">
                  <c:v> 18 </c:v>
                </c:pt>
                <c:pt idx="7146">
                  <c:v> 19 </c:v>
                </c:pt>
                <c:pt idx="7147">
                  <c:v> 20 </c:v>
                </c:pt>
                <c:pt idx="7148">
                  <c:v> 21 </c:v>
                </c:pt>
                <c:pt idx="7149">
                  <c:v> 22 </c:v>
                </c:pt>
                <c:pt idx="7150">
                  <c:v> 23 </c:v>
                </c:pt>
                <c:pt idx="7151">
                  <c:v> 24 </c:v>
                </c:pt>
                <c:pt idx="7152">
                  <c:v>26 Oct 2014</c:v>
                </c:pt>
                <c:pt idx="7153">
                  <c:v> 2 </c:v>
                </c:pt>
                <c:pt idx="7154">
                  <c:v> 3 </c:v>
                </c:pt>
                <c:pt idx="7155">
                  <c:v> 4 </c:v>
                </c:pt>
                <c:pt idx="7156">
                  <c:v> 5 </c:v>
                </c:pt>
                <c:pt idx="7157">
                  <c:v> 6 </c:v>
                </c:pt>
                <c:pt idx="7158">
                  <c:v> 7 </c:v>
                </c:pt>
                <c:pt idx="7159">
                  <c:v> 8 </c:v>
                </c:pt>
                <c:pt idx="7160">
                  <c:v> 9 </c:v>
                </c:pt>
                <c:pt idx="7161">
                  <c:v> 10 </c:v>
                </c:pt>
                <c:pt idx="7162">
                  <c:v> 11 </c:v>
                </c:pt>
                <c:pt idx="7163">
                  <c:v> 12 </c:v>
                </c:pt>
                <c:pt idx="7164">
                  <c:v> 13 </c:v>
                </c:pt>
                <c:pt idx="7165">
                  <c:v> 14 </c:v>
                </c:pt>
                <c:pt idx="7166">
                  <c:v> 15 </c:v>
                </c:pt>
                <c:pt idx="7167">
                  <c:v> 16 </c:v>
                </c:pt>
                <c:pt idx="7168">
                  <c:v> 17 </c:v>
                </c:pt>
                <c:pt idx="7169">
                  <c:v> 18 </c:v>
                </c:pt>
                <c:pt idx="7170">
                  <c:v> 19 </c:v>
                </c:pt>
                <c:pt idx="7171">
                  <c:v> 20 </c:v>
                </c:pt>
                <c:pt idx="7172">
                  <c:v> 21 </c:v>
                </c:pt>
                <c:pt idx="7173">
                  <c:v> 22 </c:v>
                </c:pt>
                <c:pt idx="7174">
                  <c:v> 23 </c:v>
                </c:pt>
                <c:pt idx="7175">
                  <c:v> 24 </c:v>
                </c:pt>
                <c:pt idx="7176">
                  <c:v>27 Oct 2014</c:v>
                </c:pt>
                <c:pt idx="7177">
                  <c:v> 2 </c:v>
                </c:pt>
                <c:pt idx="7178">
                  <c:v> 3 </c:v>
                </c:pt>
                <c:pt idx="7179">
                  <c:v> 4 </c:v>
                </c:pt>
                <c:pt idx="7180">
                  <c:v> 5 </c:v>
                </c:pt>
                <c:pt idx="7181">
                  <c:v> 6 </c:v>
                </c:pt>
                <c:pt idx="7182">
                  <c:v> 7 </c:v>
                </c:pt>
                <c:pt idx="7183">
                  <c:v> 8 </c:v>
                </c:pt>
                <c:pt idx="7184">
                  <c:v> 9 </c:v>
                </c:pt>
                <c:pt idx="7185">
                  <c:v> 10 </c:v>
                </c:pt>
                <c:pt idx="7186">
                  <c:v> 11 </c:v>
                </c:pt>
                <c:pt idx="7187">
                  <c:v> 12 </c:v>
                </c:pt>
                <c:pt idx="7188">
                  <c:v> 13 </c:v>
                </c:pt>
                <c:pt idx="7189">
                  <c:v> 14 </c:v>
                </c:pt>
                <c:pt idx="7190">
                  <c:v> 15 </c:v>
                </c:pt>
                <c:pt idx="7191">
                  <c:v> 16 </c:v>
                </c:pt>
                <c:pt idx="7192">
                  <c:v> 17 </c:v>
                </c:pt>
                <c:pt idx="7193">
                  <c:v> 18 </c:v>
                </c:pt>
                <c:pt idx="7194">
                  <c:v> 19 </c:v>
                </c:pt>
                <c:pt idx="7195">
                  <c:v> 20 </c:v>
                </c:pt>
                <c:pt idx="7196">
                  <c:v> 21 </c:v>
                </c:pt>
                <c:pt idx="7197">
                  <c:v> 22 </c:v>
                </c:pt>
                <c:pt idx="7198">
                  <c:v> 23 </c:v>
                </c:pt>
                <c:pt idx="7199">
                  <c:v> 24 </c:v>
                </c:pt>
                <c:pt idx="7200">
                  <c:v>28 Oct 2014</c:v>
                </c:pt>
                <c:pt idx="7201">
                  <c:v> 2 </c:v>
                </c:pt>
                <c:pt idx="7202">
                  <c:v> 3 </c:v>
                </c:pt>
                <c:pt idx="7203">
                  <c:v> 4 </c:v>
                </c:pt>
                <c:pt idx="7204">
                  <c:v> 5 </c:v>
                </c:pt>
                <c:pt idx="7205">
                  <c:v> 6 </c:v>
                </c:pt>
                <c:pt idx="7206">
                  <c:v> 7 </c:v>
                </c:pt>
                <c:pt idx="7207">
                  <c:v> 8 </c:v>
                </c:pt>
                <c:pt idx="7208">
                  <c:v> 9 </c:v>
                </c:pt>
                <c:pt idx="7209">
                  <c:v> 10 </c:v>
                </c:pt>
                <c:pt idx="7210">
                  <c:v> 11 </c:v>
                </c:pt>
                <c:pt idx="7211">
                  <c:v> 12 </c:v>
                </c:pt>
                <c:pt idx="7212">
                  <c:v> 13 </c:v>
                </c:pt>
                <c:pt idx="7213">
                  <c:v> 14 </c:v>
                </c:pt>
                <c:pt idx="7214">
                  <c:v> 15 </c:v>
                </c:pt>
                <c:pt idx="7215">
                  <c:v> 16 </c:v>
                </c:pt>
                <c:pt idx="7216">
                  <c:v> 17 </c:v>
                </c:pt>
                <c:pt idx="7217">
                  <c:v> 18 </c:v>
                </c:pt>
                <c:pt idx="7218">
                  <c:v> 19 </c:v>
                </c:pt>
                <c:pt idx="7219">
                  <c:v> 20 </c:v>
                </c:pt>
                <c:pt idx="7220">
                  <c:v> 21 </c:v>
                </c:pt>
                <c:pt idx="7221">
                  <c:v> 22 </c:v>
                </c:pt>
                <c:pt idx="7222">
                  <c:v> 23 </c:v>
                </c:pt>
                <c:pt idx="7223">
                  <c:v> 24 </c:v>
                </c:pt>
                <c:pt idx="7224">
                  <c:v>29 Oct 2014</c:v>
                </c:pt>
                <c:pt idx="7225">
                  <c:v> 2 </c:v>
                </c:pt>
                <c:pt idx="7226">
                  <c:v> 3 </c:v>
                </c:pt>
                <c:pt idx="7227">
                  <c:v> 4 </c:v>
                </c:pt>
                <c:pt idx="7228">
                  <c:v> 5 </c:v>
                </c:pt>
                <c:pt idx="7229">
                  <c:v> 6 </c:v>
                </c:pt>
                <c:pt idx="7230">
                  <c:v> 7 </c:v>
                </c:pt>
                <c:pt idx="7231">
                  <c:v> 8 </c:v>
                </c:pt>
                <c:pt idx="7232">
                  <c:v> 9 </c:v>
                </c:pt>
                <c:pt idx="7233">
                  <c:v> 10 </c:v>
                </c:pt>
                <c:pt idx="7234">
                  <c:v> 11 </c:v>
                </c:pt>
                <c:pt idx="7235">
                  <c:v> 12 </c:v>
                </c:pt>
                <c:pt idx="7236">
                  <c:v> 13 </c:v>
                </c:pt>
                <c:pt idx="7237">
                  <c:v> 14 </c:v>
                </c:pt>
                <c:pt idx="7238">
                  <c:v> 15 </c:v>
                </c:pt>
                <c:pt idx="7239">
                  <c:v> 16 </c:v>
                </c:pt>
                <c:pt idx="7240">
                  <c:v> 17 </c:v>
                </c:pt>
                <c:pt idx="7241">
                  <c:v> 18 </c:v>
                </c:pt>
                <c:pt idx="7242">
                  <c:v> 19 </c:v>
                </c:pt>
                <c:pt idx="7243">
                  <c:v> 20 </c:v>
                </c:pt>
                <c:pt idx="7244">
                  <c:v> 21 </c:v>
                </c:pt>
                <c:pt idx="7245">
                  <c:v> 22 </c:v>
                </c:pt>
                <c:pt idx="7246">
                  <c:v> 23 </c:v>
                </c:pt>
                <c:pt idx="7247">
                  <c:v> 24 </c:v>
                </c:pt>
                <c:pt idx="7248">
                  <c:v>30 Oct 2014</c:v>
                </c:pt>
                <c:pt idx="7249">
                  <c:v> 2 </c:v>
                </c:pt>
                <c:pt idx="7250">
                  <c:v> 3 </c:v>
                </c:pt>
                <c:pt idx="7251">
                  <c:v> 4 </c:v>
                </c:pt>
                <c:pt idx="7252">
                  <c:v> 5 </c:v>
                </c:pt>
                <c:pt idx="7253">
                  <c:v> 6 </c:v>
                </c:pt>
                <c:pt idx="7254">
                  <c:v> 7 </c:v>
                </c:pt>
                <c:pt idx="7255">
                  <c:v> 8 </c:v>
                </c:pt>
                <c:pt idx="7256">
                  <c:v> 9 </c:v>
                </c:pt>
                <c:pt idx="7257">
                  <c:v> 10 </c:v>
                </c:pt>
                <c:pt idx="7258">
                  <c:v> 11 </c:v>
                </c:pt>
                <c:pt idx="7259">
                  <c:v> 12 </c:v>
                </c:pt>
                <c:pt idx="7260">
                  <c:v> 13 </c:v>
                </c:pt>
                <c:pt idx="7261">
                  <c:v> 14 </c:v>
                </c:pt>
                <c:pt idx="7262">
                  <c:v> 15 </c:v>
                </c:pt>
                <c:pt idx="7263">
                  <c:v> 16 </c:v>
                </c:pt>
                <c:pt idx="7264">
                  <c:v> 17 </c:v>
                </c:pt>
                <c:pt idx="7265">
                  <c:v> 18 </c:v>
                </c:pt>
                <c:pt idx="7266">
                  <c:v> 19 </c:v>
                </c:pt>
                <c:pt idx="7267">
                  <c:v> 20 </c:v>
                </c:pt>
                <c:pt idx="7268">
                  <c:v> 21 </c:v>
                </c:pt>
                <c:pt idx="7269">
                  <c:v> 22 </c:v>
                </c:pt>
                <c:pt idx="7270">
                  <c:v> 23 </c:v>
                </c:pt>
                <c:pt idx="7271">
                  <c:v> 24 </c:v>
                </c:pt>
                <c:pt idx="7272">
                  <c:v>31 Oct 2014</c:v>
                </c:pt>
                <c:pt idx="7273">
                  <c:v> 2 </c:v>
                </c:pt>
                <c:pt idx="7274">
                  <c:v> 3 </c:v>
                </c:pt>
                <c:pt idx="7275">
                  <c:v> 4 </c:v>
                </c:pt>
                <c:pt idx="7276">
                  <c:v> 5 </c:v>
                </c:pt>
                <c:pt idx="7277">
                  <c:v> 6 </c:v>
                </c:pt>
                <c:pt idx="7278">
                  <c:v> 7 </c:v>
                </c:pt>
                <c:pt idx="7279">
                  <c:v> 8 </c:v>
                </c:pt>
                <c:pt idx="7280">
                  <c:v> 9 </c:v>
                </c:pt>
                <c:pt idx="7281">
                  <c:v> 10 </c:v>
                </c:pt>
                <c:pt idx="7282">
                  <c:v> 11 </c:v>
                </c:pt>
                <c:pt idx="7283">
                  <c:v> 12 </c:v>
                </c:pt>
                <c:pt idx="7284">
                  <c:v> 13 </c:v>
                </c:pt>
                <c:pt idx="7285">
                  <c:v> 14 </c:v>
                </c:pt>
                <c:pt idx="7286">
                  <c:v> 15 </c:v>
                </c:pt>
                <c:pt idx="7287">
                  <c:v> 16 </c:v>
                </c:pt>
                <c:pt idx="7288">
                  <c:v> 17 </c:v>
                </c:pt>
                <c:pt idx="7289">
                  <c:v> 18 </c:v>
                </c:pt>
                <c:pt idx="7290">
                  <c:v> 19 </c:v>
                </c:pt>
                <c:pt idx="7291">
                  <c:v> 20 </c:v>
                </c:pt>
                <c:pt idx="7292">
                  <c:v> 21 </c:v>
                </c:pt>
                <c:pt idx="7293">
                  <c:v> 22 </c:v>
                </c:pt>
                <c:pt idx="7294">
                  <c:v> 23 </c:v>
                </c:pt>
                <c:pt idx="7295">
                  <c:v> 24 </c:v>
                </c:pt>
                <c:pt idx="7296">
                  <c:v>01 Nov 2014</c:v>
                </c:pt>
                <c:pt idx="7297">
                  <c:v> 2 </c:v>
                </c:pt>
                <c:pt idx="7298">
                  <c:v> 3 </c:v>
                </c:pt>
                <c:pt idx="7299">
                  <c:v> 4 </c:v>
                </c:pt>
                <c:pt idx="7300">
                  <c:v> 5 </c:v>
                </c:pt>
                <c:pt idx="7301">
                  <c:v> 6 </c:v>
                </c:pt>
                <c:pt idx="7302">
                  <c:v> 7 </c:v>
                </c:pt>
                <c:pt idx="7303">
                  <c:v> 8 </c:v>
                </c:pt>
                <c:pt idx="7304">
                  <c:v> 9 </c:v>
                </c:pt>
                <c:pt idx="7305">
                  <c:v> 10 </c:v>
                </c:pt>
                <c:pt idx="7306">
                  <c:v> 11 </c:v>
                </c:pt>
                <c:pt idx="7307">
                  <c:v> 12 </c:v>
                </c:pt>
                <c:pt idx="7308">
                  <c:v> 13 </c:v>
                </c:pt>
                <c:pt idx="7309">
                  <c:v> 14 </c:v>
                </c:pt>
                <c:pt idx="7310">
                  <c:v> 15 </c:v>
                </c:pt>
                <c:pt idx="7311">
                  <c:v> 16 </c:v>
                </c:pt>
                <c:pt idx="7312">
                  <c:v> 17 </c:v>
                </c:pt>
                <c:pt idx="7313">
                  <c:v> 18 </c:v>
                </c:pt>
                <c:pt idx="7314">
                  <c:v> 19 </c:v>
                </c:pt>
                <c:pt idx="7315">
                  <c:v> 20 </c:v>
                </c:pt>
                <c:pt idx="7316">
                  <c:v> 21 </c:v>
                </c:pt>
                <c:pt idx="7317">
                  <c:v> 22 </c:v>
                </c:pt>
                <c:pt idx="7318">
                  <c:v> 23 </c:v>
                </c:pt>
                <c:pt idx="7319">
                  <c:v> 24 </c:v>
                </c:pt>
                <c:pt idx="7320">
                  <c:v>02 Nov 2014</c:v>
                </c:pt>
                <c:pt idx="7321">
                  <c:v> 2 </c:v>
                </c:pt>
                <c:pt idx="7322">
                  <c:v> 3 </c:v>
                </c:pt>
                <c:pt idx="7323">
                  <c:v> 4 </c:v>
                </c:pt>
                <c:pt idx="7324">
                  <c:v> 5 </c:v>
                </c:pt>
                <c:pt idx="7325">
                  <c:v> 6 </c:v>
                </c:pt>
                <c:pt idx="7326">
                  <c:v> 7 </c:v>
                </c:pt>
                <c:pt idx="7327">
                  <c:v> 8 </c:v>
                </c:pt>
                <c:pt idx="7328">
                  <c:v> 9 </c:v>
                </c:pt>
                <c:pt idx="7329">
                  <c:v> 10 </c:v>
                </c:pt>
                <c:pt idx="7330">
                  <c:v> 11 </c:v>
                </c:pt>
                <c:pt idx="7331">
                  <c:v> 12 </c:v>
                </c:pt>
                <c:pt idx="7332">
                  <c:v> 13 </c:v>
                </c:pt>
                <c:pt idx="7333">
                  <c:v> 14 </c:v>
                </c:pt>
                <c:pt idx="7334">
                  <c:v> 15 </c:v>
                </c:pt>
                <c:pt idx="7335">
                  <c:v> 16 </c:v>
                </c:pt>
                <c:pt idx="7336">
                  <c:v> 17 </c:v>
                </c:pt>
                <c:pt idx="7337">
                  <c:v> 18 </c:v>
                </c:pt>
                <c:pt idx="7338">
                  <c:v> 19 </c:v>
                </c:pt>
                <c:pt idx="7339">
                  <c:v> 20 </c:v>
                </c:pt>
                <c:pt idx="7340">
                  <c:v> 21 </c:v>
                </c:pt>
                <c:pt idx="7341">
                  <c:v> 22 </c:v>
                </c:pt>
                <c:pt idx="7342">
                  <c:v> 23 </c:v>
                </c:pt>
                <c:pt idx="7343">
                  <c:v> 24 </c:v>
                </c:pt>
                <c:pt idx="7344">
                  <c:v>03 Nov 2014</c:v>
                </c:pt>
                <c:pt idx="7345">
                  <c:v> 2 </c:v>
                </c:pt>
                <c:pt idx="7346">
                  <c:v> 3 </c:v>
                </c:pt>
                <c:pt idx="7347">
                  <c:v> 4 </c:v>
                </c:pt>
                <c:pt idx="7348">
                  <c:v> 5 </c:v>
                </c:pt>
                <c:pt idx="7349">
                  <c:v> 6 </c:v>
                </c:pt>
                <c:pt idx="7350">
                  <c:v> 7 </c:v>
                </c:pt>
                <c:pt idx="7351">
                  <c:v> 8 </c:v>
                </c:pt>
                <c:pt idx="7352">
                  <c:v> 9 </c:v>
                </c:pt>
                <c:pt idx="7353">
                  <c:v> 10 </c:v>
                </c:pt>
                <c:pt idx="7354">
                  <c:v> 11 </c:v>
                </c:pt>
                <c:pt idx="7355">
                  <c:v> 12 </c:v>
                </c:pt>
                <c:pt idx="7356">
                  <c:v> 13 </c:v>
                </c:pt>
                <c:pt idx="7357">
                  <c:v> 14 </c:v>
                </c:pt>
                <c:pt idx="7358">
                  <c:v> 15 </c:v>
                </c:pt>
                <c:pt idx="7359">
                  <c:v> 16 </c:v>
                </c:pt>
                <c:pt idx="7360">
                  <c:v> 17 </c:v>
                </c:pt>
                <c:pt idx="7361">
                  <c:v> 18 </c:v>
                </c:pt>
                <c:pt idx="7362">
                  <c:v> 19 </c:v>
                </c:pt>
                <c:pt idx="7363">
                  <c:v> 20 </c:v>
                </c:pt>
                <c:pt idx="7364">
                  <c:v> 21 </c:v>
                </c:pt>
                <c:pt idx="7365">
                  <c:v> 22 </c:v>
                </c:pt>
                <c:pt idx="7366">
                  <c:v> 23 </c:v>
                </c:pt>
                <c:pt idx="7367">
                  <c:v> 24 </c:v>
                </c:pt>
                <c:pt idx="7368">
                  <c:v>04 Nov 2014</c:v>
                </c:pt>
                <c:pt idx="7369">
                  <c:v> 2 </c:v>
                </c:pt>
                <c:pt idx="7370">
                  <c:v> 3 </c:v>
                </c:pt>
                <c:pt idx="7371">
                  <c:v> 4 </c:v>
                </c:pt>
                <c:pt idx="7372">
                  <c:v> 5 </c:v>
                </c:pt>
                <c:pt idx="7373">
                  <c:v> 6 </c:v>
                </c:pt>
                <c:pt idx="7374">
                  <c:v> 7 </c:v>
                </c:pt>
                <c:pt idx="7375">
                  <c:v> 8 </c:v>
                </c:pt>
                <c:pt idx="7376">
                  <c:v> 9 </c:v>
                </c:pt>
                <c:pt idx="7377">
                  <c:v> 10 </c:v>
                </c:pt>
                <c:pt idx="7378">
                  <c:v> 11 </c:v>
                </c:pt>
                <c:pt idx="7379">
                  <c:v> 12 </c:v>
                </c:pt>
                <c:pt idx="7380">
                  <c:v> 13 </c:v>
                </c:pt>
                <c:pt idx="7381">
                  <c:v> 14 </c:v>
                </c:pt>
                <c:pt idx="7382">
                  <c:v> 15 </c:v>
                </c:pt>
                <c:pt idx="7383">
                  <c:v> 16 </c:v>
                </c:pt>
                <c:pt idx="7384">
                  <c:v> 17 </c:v>
                </c:pt>
                <c:pt idx="7385">
                  <c:v> 18 </c:v>
                </c:pt>
                <c:pt idx="7386">
                  <c:v> 19 </c:v>
                </c:pt>
                <c:pt idx="7387">
                  <c:v> 20 </c:v>
                </c:pt>
                <c:pt idx="7388">
                  <c:v> 21 </c:v>
                </c:pt>
                <c:pt idx="7389">
                  <c:v> 22 </c:v>
                </c:pt>
                <c:pt idx="7390">
                  <c:v> 23 </c:v>
                </c:pt>
                <c:pt idx="7391">
                  <c:v> 24 </c:v>
                </c:pt>
                <c:pt idx="7392">
                  <c:v>05 Nov 2014</c:v>
                </c:pt>
                <c:pt idx="7393">
                  <c:v> 2 </c:v>
                </c:pt>
                <c:pt idx="7394">
                  <c:v> 3 </c:v>
                </c:pt>
                <c:pt idx="7395">
                  <c:v> 4 </c:v>
                </c:pt>
                <c:pt idx="7396">
                  <c:v> 5 </c:v>
                </c:pt>
                <c:pt idx="7397">
                  <c:v> 6 </c:v>
                </c:pt>
                <c:pt idx="7398">
                  <c:v> 7 </c:v>
                </c:pt>
                <c:pt idx="7399">
                  <c:v> 8 </c:v>
                </c:pt>
                <c:pt idx="7400">
                  <c:v> 9 </c:v>
                </c:pt>
                <c:pt idx="7401">
                  <c:v> 10 </c:v>
                </c:pt>
                <c:pt idx="7402">
                  <c:v> 11 </c:v>
                </c:pt>
                <c:pt idx="7403">
                  <c:v> 12 </c:v>
                </c:pt>
                <c:pt idx="7404">
                  <c:v> 13 </c:v>
                </c:pt>
                <c:pt idx="7405">
                  <c:v> 14 </c:v>
                </c:pt>
                <c:pt idx="7406">
                  <c:v> 15 </c:v>
                </c:pt>
                <c:pt idx="7407">
                  <c:v> 16 </c:v>
                </c:pt>
                <c:pt idx="7408">
                  <c:v> 17 </c:v>
                </c:pt>
                <c:pt idx="7409">
                  <c:v> 18 </c:v>
                </c:pt>
                <c:pt idx="7410">
                  <c:v> 19 </c:v>
                </c:pt>
                <c:pt idx="7411">
                  <c:v> 20 </c:v>
                </c:pt>
                <c:pt idx="7412">
                  <c:v> 21 </c:v>
                </c:pt>
                <c:pt idx="7413">
                  <c:v> 22 </c:v>
                </c:pt>
                <c:pt idx="7414">
                  <c:v> 23 </c:v>
                </c:pt>
                <c:pt idx="7415">
                  <c:v> 24 </c:v>
                </c:pt>
                <c:pt idx="7416">
                  <c:v>06 Nov 2014</c:v>
                </c:pt>
                <c:pt idx="7417">
                  <c:v> 2 </c:v>
                </c:pt>
                <c:pt idx="7418">
                  <c:v> 3 </c:v>
                </c:pt>
                <c:pt idx="7419">
                  <c:v> 4 </c:v>
                </c:pt>
                <c:pt idx="7420">
                  <c:v> 5 </c:v>
                </c:pt>
                <c:pt idx="7421">
                  <c:v> 6 </c:v>
                </c:pt>
                <c:pt idx="7422">
                  <c:v> 7 </c:v>
                </c:pt>
                <c:pt idx="7423">
                  <c:v> 8 </c:v>
                </c:pt>
                <c:pt idx="7424">
                  <c:v> 9 </c:v>
                </c:pt>
                <c:pt idx="7425">
                  <c:v> 10 </c:v>
                </c:pt>
                <c:pt idx="7426">
                  <c:v> 11 </c:v>
                </c:pt>
                <c:pt idx="7427">
                  <c:v> 12 </c:v>
                </c:pt>
                <c:pt idx="7428">
                  <c:v> 13 </c:v>
                </c:pt>
                <c:pt idx="7429">
                  <c:v> 14 </c:v>
                </c:pt>
                <c:pt idx="7430">
                  <c:v> 15 </c:v>
                </c:pt>
                <c:pt idx="7431">
                  <c:v> 16 </c:v>
                </c:pt>
                <c:pt idx="7432">
                  <c:v> 17 </c:v>
                </c:pt>
                <c:pt idx="7433">
                  <c:v> 18 </c:v>
                </c:pt>
                <c:pt idx="7434">
                  <c:v> 19 </c:v>
                </c:pt>
                <c:pt idx="7435">
                  <c:v> 20 </c:v>
                </c:pt>
                <c:pt idx="7436">
                  <c:v> 21 </c:v>
                </c:pt>
                <c:pt idx="7437">
                  <c:v> 22 </c:v>
                </c:pt>
                <c:pt idx="7438">
                  <c:v> 23 </c:v>
                </c:pt>
                <c:pt idx="7439">
                  <c:v> 24 </c:v>
                </c:pt>
                <c:pt idx="7440">
                  <c:v>07 Nov 2014</c:v>
                </c:pt>
                <c:pt idx="7441">
                  <c:v> 2 </c:v>
                </c:pt>
                <c:pt idx="7442">
                  <c:v> 3 </c:v>
                </c:pt>
                <c:pt idx="7443">
                  <c:v> 4 </c:v>
                </c:pt>
                <c:pt idx="7444">
                  <c:v> 5 </c:v>
                </c:pt>
                <c:pt idx="7445">
                  <c:v> 6 </c:v>
                </c:pt>
                <c:pt idx="7446">
                  <c:v> 7 </c:v>
                </c:pt>
                <c:pt idx="7447">
                  <c:v> 8 </c:v>
                </c:pt>
                <c:pt idx="7448">
                  <c:v> 9 </c:v>
                </c:pt>
                <c:pt idx="7449">
                  <c:v> 10 </c:v>
                </c:pt>
                <c:pt idx="7450">
                  <c:v> 11 </c:v>
                </c:pt>
                <c:pt idx="7451">
                  <c:v> 12 </c:v>
                </c:pt>
                <c:pt idx="7452">
                  <c:v> 13 </c:v>
                </c:pt>
                <c:pt idx="7453">
                  <c:v> 14 </c:v>
                </c:pt>
                <c:pt idx="7454">
                  <c:v> 15 </c:v>
                </c:pt>
                <c:pt idx="7455">
                  <c:v> 16 </c:v>
                </c:pt>
                <c:pt idx="7456">
                  <c:v> 17 </c:v>
                </c:pt>
                <c:pt idx="7457">
                  <c:v> 18 </c:v>
                </c:pt>
                <c:pt idx="7458">
                  <c:v> 19 </c:v>
                </c:pt>
                <c:pt idx="7459">
                  <c:v> 20 </c:v>
                </c:pt>
                <c:pt idx="7460">
                  <c:v> 21 </c:v>
                </c:pt>
                <c:pt idx="7461">
                  <c:v> 22 </c:v>
                </c:pt>
                <c:pt idx="7462">
                  <c:v> 23 </c:v>
                </c:pt>
                <c:pt idx="7463">
                  <c:v> 24 </c:v>
                </c:pt>
                <c:pt idx="7464">
                  <c:v>08 Nov 2014</c:v>
                </c:pt>
                <c:pt idx="7465">
                  <c:v> 2 </c:v>
                </c:pt>
                <c:pt idx="7466">
                  <c:v> 3 </c:v>
                </c:pt>
                <c:pt idx="7467">
                  <c:v> 4 </c:v>
                </c:pt>
                <c:pt idx="7468">
                  <c:v> 5 </c:v>
                </c:pt>
                <c:pt idx="7469">
                  <c:v> 6 </c:v>
                </c:pt>
                <c:pt idx="7470">
                  <c:v> 7 </c:v>
                </c:pt>
                <c:pt idx="7471">
                  <c:v> 8 </c:v>
                </c:pt>
                <c:pt idx="7472">
                  <c:v> 9 </c:v>
                </c:pt>
                <c:pt idx="7473">
                  <c:v> 10 </c:v>
                </c:pt>
                <c:pt idx="7474">
                  <c:v> 11 </c:v>
                </c:pt>
                <c:pt idx="7475">
                  <c:v> 12 </c:v>
                </c:pt>
                <c:pt idx="7476">
                  <c:v> 13 </c:v>
                </c:pt>
                <c:pt idx="7477">
                  <c:v> 14 </c:v>
                </c:pt>
                <c:pt idx="7478">
                  <c:v> 15 </c:v>
                </c:pt>
                <c:pt idx="7479">
                  <c:v> 16 </c:v>
                </c:pt>
                <c:pt idx="7480">
                  <c:v> 17 </c:v>
                </c:pt>
                <c:pt idx="7481">
                  <c:v> 18 </c:v>
                </c:pt>
                <c:pt idx="7482">
                  <c:v> 19 </c:v>
                </c:pt>
                <c:pt idx="7483">
                  <c:v> 20 </c:v>
                </c:pt>
                <c:pt idx="7484">
                  <c:v> 21 </c:v>
                </c:pt>
                <c:pt idx="7485">
                  <c:v> 22 </c:v>
                </c:pt>
                <c:pt idx="7486">
                  <c:v> 23 </c:v>
                </c:pt>
                <c:pt idx="7487">
                  <c:v> 24 </c:v>
                </c:pt>
                <c:pt idx="7488">
                  <c:v>09 Nov 2014</c:v>
                </c:pt>
                <c:pt idx="7489">
                  <c:v> 2 </c:v>
                </c:pt>
                <c:pt idx="7490">
                  <c:v> 3 </c:v>
                </c:pt>
                <c:pt idx="7491">
                  <c:v> 4 </c:v>
                </c:pt>
                <c:pt idx="7492">
                  <c:v> 5 </c:v>
                </c:pt>
                <c:pt idx="7493">
                  <c:v> 6 </c:v>
                </c:pt>
                <c:pt idx="7494">
                  <c:v> 7 </c:v>
                </c:pt>
                <c:pt idx="7495">
                  <c:v> 8 </c:v>
                </c:pt>
                <c:pt idx="7496">
                  <c:v> 9 </c:v>
                </c:pt>
                <c:pt idx="7497">
                  <c:v> 10 </c:v>
                </c:pt>
                <c:pt idx="7498">
                  <c:v> 11 </c:v>
                </c:pt>
                <c:pt idx="7499">
                  <c:v> 12 </c:v>
                </c:pt>
                <c:pt idx="7500">
                  <c:v> 13 </c:v>
                </c:pt>
                <c:pt idx="7501">
                  <c:v> 14 </c:v>
                </c:pt>
                <c:pt idx="7502">
                  <c:v> 15 </c:v>
                </c:pt>
                <c:pt idx="7503">
                  <c:v> 16 </c:v>
                </c:pt>
                <c:pt idx="7504">
                  <c:v> 17 </c:v>
                </c:pt>
                <c:pt idx="7505">
                  <c:v> 18 </c:v>
                </c:pt>
                <c:pt idx="7506">
                  <c:v> 19 </c:v>
                </c:pt>
                <c:pt idx="7507">
                  <c:v> 20 </c:v>
                </c:pt>
                <c:pt idx="7508">
                  <c:v> 21 </c:v>
                </c:pt>
                <c:pt idx="7509">
                  <c:v> 22 </c:v>
                </c:pt>
                <c:pt idx="7510">
                  <c:v> 23 </c:v>
                </c:pt>
                <c:pt idx="7511">
                  <c:v> 24 </c:v>
                </c:pt>
                <c:pt idx="7512">
                  <c:v>10 Nov 2014</c:v>
                </c:pt>
                <c:pt idx="7513">
                  <c:v> 2 </c:v>
                </c:pt>
                <c:pt idx="7514">
                  <c:v> 3 </c:v>
                </c:pt>
                <c:pt idx="7515">
                  <c:v> 4 </c:v>
                </c:pt>
                <c:pt idx="7516">
                  <c:v> 5 </c:v>
                </c:pt>
                <c:pt idx="7517">
                  <c:v> 6 </c:v>
                </c:pt>
                <c:pt idx="7518">
                  <c:v> 7 </c:v>
                </c:pt>
                <c:pt idx="7519">
                  <c:v> 8 </c:v>
                </c:pt>
                <c:pt idx="7520">
                  <c:v> 9 </c:v>
                </c:pt>
                <c:pt idx="7521">
                  <c:v> 10 </c:v>
                </c:pt>
                <c:pt idx="7522">
                  <c:v> 11 </c:v>
                </c:pt>
                <c:pt idx="7523">
                  <c:v> 12 </c:v>
                </c:pt>
                <c:pt idx="7524">
                  <c:v> 13 </c:v>
                </c:pt>
                <c:pt idx="7525">
                  <c:v> 14 </c:v>
                </c:pt>
                <c:pt idx="7526">
                  <c:v> 15 </c:v>
                </c:pt>
                <c:pt idx="7527">
                  <c:v> 16 </c:v>
                </c:pt>
                <c:pt idx="7528">
                  <c:v> 17 </c:v>
                </c:pt>
                <c:pt idx="7529">
                  <c:v> 18 </c:v>
                </c:pt>
                <c:pt idx="7530">
                  <c:v> 19 </c:v>
                </c:pt>
                <c:pt idx="7531">
                  <c:v> 20 </c:v>
                </c:pt>
                <c:pt idx="7532">
                  <c:v> 21 </c:v>
                </c:pt>
                <c:pt idx="7533">
                  <c:v> 22 </c:v>
                </c:pt>
                <c:pt idx="7534">
                  <c:v> 23 </c:v>
                </c:pt>
                <c:pt idx="7535">
                  <c:v> 24 </c:v>
                </c:pt>
                <c:pt idx="7536">
                  <c:v>11 Nov 2014</c:v>
                </c:pt>
                <c:pt idx="7537">
                  <c:v> 2 </c:v>
                </c:pt>
                <c:pt idx="7538">
                  <c:v> 3 </c:v>
                </c:pt>
                <c:pt idx="7539">
                  <c:v> 4 </c:v>
                </c:pt>
                <c:pt idx="7540">
                  <c:v> 5 </c:v>
                </c:pt>
                <c:pt idx="7541">
                  <c:v> 6 </c:v>
                </c:pt>
                <c:pt idx="7542">
                  <c:v> 7 </c:v>
                </c:pt>
                <c:pt idx="7543">
                  <c:v> 8 </c:v>
                </c:pt>
                <c:pt idx="7544">
                  <c:v> 9 </c:v>
                </c:pt>
                <c:pt idx="7545">
                  <c:v> 10 </c:v>
                </c:pt>
                <c:pt idx="7546">
                  <c:v> 11 </c:v>
                </c:pt>
                <c:pt idx="7547">
                  <c:v> 12 </c:v>
                </c:pt>
                <c:pt idx="7548">
                  <c:v> 13 </c:v>
                </c:pt>
                <c:pt idx="7549">
                  <c:v> 14 </c:v>
                </c:pt>
                <c:pt idx="7550">
                  <c:v> 15 </c:v>
                </c:pt>
                <c:pt idx="7551">
                  <c:v> 16 </c:v>
                </c:pt>
                <c:pt idx="7552">
                  <c:v> 17 </c:v>
                </c:pt>
                <c:pt idx="7553">
                  <c:v> 18 </c:v>
                </c:pt>
                <c:pt idx="7554">
                  <c:v> 19 </c:v>
                </c:pt>
                <c:pt idx="7555">
                  <c:v> 20 </c:v>
                </c:pt>
                <c:pt idx="7556">
                  <c:v> 21 </c:v>
                </c:pt>
                <c:pt idx="7557">
                  <c:v> 22 </c:v>
                </c:pt>
                <c:pt idx="7558">
                  <c:v> 23 </c:v>
                </c:pt>
                <c:pt idx="7559">
                  <c:v> 24 </c:v>
                </c:pt>
                <c:pt idx="7560">
                  <c:v>12 Nov 2014</c:v>
                </c:pt>
                <c:pt idx="7561">
                  <c:v> 2 </c:v>
                </c:pt>
                <c:pt idx="7562">
                  <c:v> 3 </c:v>
                </c:pt>
                <c:pt idx="7563">
                  <c:v> 4 </c:v>
                </c:pt>
                <c:pt idx="7564">
                  <c:v> 5 </c:v>
                </c:pt>
                <c:pt idx="7565">
                  <c:v> 6 </c:v>
                </c:pt>
                <c:pt idx="7566">
                  <c:v> 7 </c:v>
                </c:pt>
                <c:pt idx="7567">
                  <c:v> 8 </c:v>
                </c:pt>
                <c:pt idx="7568">
                  <c:v> 9 </c:v>
                </c:pt>
                <c:pt idx="7569">
                  <c:v> 10 </c:v>
                </c:pt>
                <c:pt idx="7570">
                  <c:v> 11 </c:v>
                </c:pt>
                <c:pt idx="7571">
                  <c:v> 12 </c:v>
                </c:pt>
                <c:pt idx="7572">
                  <c:v> 13 </c:v>
                </c:pt>
                <c:pt idx="7573">
                  <c:v> 14 </c:v>
                </c:pt>
                <c:pt idx="7574">
                  <c:v> 15 </c:v>
                </c:pt>
                <c:pt idx="7575">
                  <c:v> 16 </c:v>
                </c:pt>
                <c:pt idx="7576">
                  <c:v> 17 </c:v>
                </c:pt>
                <c:pt idx="7577">
                  <c:v> 18 </c:v>
                </c:pt>
                <c:pt idx="7578">
                  <c:v> 19 </c:v>
                </c:pt>
                <c:pt idx="7579">
                  <c:v> 20 </c:v>
                </c:pt>
                <c:pt idx="7580">
                  <c:v> 21 </c:v>
                </c:pt>
                <c:pt idx="7581">
                  <c:v> 22 </c:v>
                </c:pt>
                <c:pt idx="7582">
                  <c:v> 23 </c:v>
                </c:pt>
                <c:pt idx="7583">
                  <c:v> 24 </c:v>
                </c:pt>
                <c:pt idx="7584">
                  <c:v>13 Nov 2014</c:v>
                </c:pt>
                <c:pt idx="7585">
                  <c:v> 2 </c:v>
                </c:pt>
                <c:pt idx="7586">
                  <c:v> 3 </c:v>
                </c:pt>
                <c:pt idx="7587">
                  <c:v> 4 </c:v>
                </c:pt>
                <c:pt idx="7588">
                  <c:v> 5 </c:v>
                </c:pt>
                <c:pt idx="7589">
                  <c:v> 6 </c:v>
                </c:pt>
                <c:pt idx="7590">
                  <c:v> 7 </c:v>
                </c:pt>
                <c:pt idx="7591">
                  <c:v> 8 </c:v>
                </c:pt>
                <c:pt idx="7592">
                  <c:v> 9 </c:v>
                </c:pt>
                <c:pt idx="7593">
                  <c:v> 10 </c:v>
                </c:pt>
                <c:pt idx="7594">
                  <c:v> 11 </c:v>
                </c:pt>
                <c:pt idx="7595">
                  <c:v> 12 </c:v>
                </c:pt>
                <c:pt idx="7596">
                  <c:v> 13 </c:v>
                </c:pt>
                <c:pt idx="7597">
                  <c:v> 14 </c:v>
                </c:pt>
                <c:pt idx="7598">
                  <c:v> 15 </c:v>
                </c:pt>
                <c:pt idx="7599">
                  <c:v> 16 </c:v>
                </c:pt>
                <c:pt idx="7600">
                  <c:v> 17 </c:v>
                </c:pt>
                <c:pt idx="7601">
                  <c:v> 18 </c:v>
                </c:pt>
                <c:pt idx="7602">
                  <c:v> 19 </c:v>
                </c:pt>
                <c:pt idx="7603">
                  <c:v> 20 </c:v>
                </c:pt>
                <c:pt idx="7604">
                  <c:v> 21 </c:v>
                </c:pt>
                <c:pt idx="7605">
                  <c:v> 22 </c:v>
                </c:pt>
                <c:pt idx="7606">
                  <c:v> 23 </c:v>
                </c:pt>
                <c:pt idx="7607">
                  <c:v> 24 </c:v>
                </c:pt>
                <c:pt idx="7608">
                  <c:v>14 Nov 2014</c:v>
                </c:pt>
                <c:pt idx="7609">
                  <c:v> 2 </c:v>
                </c:pt>
                <c:pt idx="7610">
                  <c:v> 3 </c:v>
                </c:pt>
                <c:pt idx="7611">
                  <c:v> 4 </c:v>
                </c:pt>
                <c:pt idx="7612">
                  <c:v> 5 </c:v>
                </c:pt>
                <c:pt idx="7613">
                  <c:v> 6 </c:v>
                </c:pt>
                <c:pt idx="7614">
                  <c:v> 7 </c:v>
                </c:pt>
                <c:pt idx="7615">
                  <c:v> 8 </c:v>
                </c:pt>
                <c:pt idx="7616">
                  <c:v> 9 </c:v>
                </c:pt>
                <c:pt idx="7617">
                  <c:v> 10 </c:v>
                </c:pt>
                <c:pt idx="7618">
                  <c:v> 11 </c:v>
                </c:pt>
                <c:pt idx="7619">
                  <c:v> 12 </c:v>
                </c:pt>
                <c:pt idx="7620">
                  <c:v> 13 </c:v>
                </c:pt>
                <c:pt idx="7621">
                  <c:v> 14 </c:v>
                </c:pt>
                <c:pt idx="7622">
                  <c:v> 15 </c:v>
                </c:pt>
                <c:pt idx="7623">
                  <c:v> 16 </c:v>
                </c:pt>
                <c:pt idx="7624">
                  <c:v> 17 </c:v>
                </c:pt>
                <c:pt idx="7625">
                  <c:v> 18 </c:v>
                </c:pt>
                <c:pt idx="7626">
                  <c:v> 19 </c:v>
                </c:pt>
                <c:pt idx="7627">
                  <c:v> 20 </c:v>
                </c:pt>
                <c:pt idx="7628">
                  <c:v> 21 </c:v>
                </c:pt>
                <c:pt idx="7629">
                  <c:v> 22 </c:v>
                </c:pt>
                <c:pt idx="7630">
                  <c:v> 23 </c:v>
                </c:pt>
                <c:pt idx="7631">
                  <c:v> 24 </c:v>
                </c:pt>
                <c:pt idx="7632">
                  <c:v>15 Nov 2014</c:v>
                </c:pt>
                <c:pt idx="7633">
                  <c:v> 2 </c:v>
                </c:pt>
                <c:pt idx="7634">
                  <c:v> 3 </c:v>
                </c:pt>
                <c:pt idx="7635">
                  <c:v> 4 </c:v>
                </c:pt>
                <c:pt idx="7636">
                  <c:v> 5 </c:v>
                </c:pt>
                <c:pt idx="7637">
                  <c:v> 6 </c:v>
                </c:pt>
                <c:pt idx="7638">
                  <c:v> 7 </c:v>
                </c:pt>
                <c:pt idx="7639">
                  <c:v> 8 </c:v>
                </c:pt>
                <c:pt idx="7640">
                  <c:v> 9 </c:v>
                </c:pt>
                <c:pt idx="7641">
                  <c:v> 10 </c:v>
                </c:pt>
                <c:pt idx="7642">
                  <c:v> 11 </c:v>
                </c:pt>
                <c:pt idx="7643">
                  <c:v> 12 </c:v>
                </c:pt>
                <c:pt idx="7644">
                  <c:v> 13 </c:v>
                </c:pt>
                <c:pt idx="7645">
                  <c:v> 14 </c:v>
                </c:pt>
                <c:pt idx="7646">
                  <c:v> 15 </c:v>
                </c:pt>
                <c:pt idx="7647">
                  <c:v> 16 </c:v>
                </c:pt>
                <c:pt idx="7648">
                  <c:v> 17 </c:v>
                </c:pt>
                <c:pt idx="7649">
                  <c:v> 18 </c:v>
                </c:pt>
                <c:pt idx="7650">
                  <c:v> 19 </c:v>
                </c:pt>
                <c:pt idx="7651">
                  <c:v> 20 </c:v>
                </c:pt>
                <c:pt idx="7652">
                  <c:v> 21 </c:v>
                </c:pt>
                <c:pt idx="7653">
                  <c:v> 22 </c:v>
                </c:pt>
                <c:pt idx="7654">
                  <c:v> 23 </c:v>
                </c:pt>
                <c:pt idx="7655">
                  <c:v> 24 </c:v>
                </c:pt>
                <c:pt idx="7656">
                  <c:v>16 Nov 2014</c:v>
                </c:pt>
                <c:pt idx="7657">
                  <c:v> 2 </c:v>
                </c:pt>
                <c:pt idx="7658">
                  <c:v> 3 </c:v>
                </c:pt>
                <c:pt idx="7659">
                  <c:v> 4 </c:v>
                </c:pt>
                <c:pt idx="7660">
                  <c:v> 5 </c:v>
                </c:pt>
                <c:pt idx="7661">
                  <c:v> 6 </c:v>
                </c:pt>
                <c:pt idx="7662">
                  <c:v> 7 </c:v>
                </c:pt>
                <c:pt idx="7663">
                  <c:v> 8 </c:v>
                </c:pt>
                <c:pt idx="7664">
                  <c:v> 9 </c:v>
                </c:pt>
                <c:pt idx="7665">
                  <c:v> 10 </c:v>
                </c:pt>
                <c:pt idx="7666">
                  <c:v> 11 </c:v>
                </c:pt>
                <c:pt idx="7667">
                  <c:v> 12 </c:v>
                </c:pt>
                <c:pt idx="7668">
                  <c:v> 13 </c:v>
                </c:pt>
                <c:pt idx="7669">
                  <c:v> 14 </c:v>
                </c:pt>
                <c:pt idx="7670">
                  <c:v> 15 </c:v>
                </c:pt>
                <c:pt idx="7671">
                  <c:v> 16 </c:v>
                </c:pt>
                <c:pt idx="7672">
                  <c:v> 17 </c:v>
                </c:pt>
                <c:pt idx="7673">
                  <c:v> 18 </c:v>
                </c:pt>
                <c:pt idx="7674">
                  <c:v> 19 </c:v>
                </c:pt>
                <c:pt idx="7675">
                  <c:v> 20 </c:v>
                </c:pt>
                <c:pt idx="7676">
                  <c:v> 21 </c:v>
                </c:pt>
                <c:pt idx="7677">
                  <c:v> 22 </c:v>
                </c:pt>
                <c:pt idx="7678">
                  <c:v> 23 </c:v>
                </c:pt>
                <c:pt idx="7679">
                  <c:v> 24 </c:v>
                </c:pt>
                <c:pt idx="7680">
                  <c:v>17 Nov 2014</c:v>
                </c:pt>
                <c:pt idx="7681">
                  <c:v> 2 </c:v>
                </c:pt>
                <c:pt idx="7682">
                  <c:v> 3 </c:v>
                </c:pt>
                <c:pt idx="7683">
                  <c:v> 4 </c:v>
                </c:pt>
                <c:pt idx="7684">
                  <c:v> 5 </c:v>
                </c:pt>
                <c:pt idx="7685">
                  <c:v> 6 </c:v>
                </c:pt>
                <c:pt idx="7686">
                  <c:v> 7 </c:v>
                </c:pt>
                <c:pt idx="7687">
                  <c:v> 8 </c:v>
                </c:pt>
                <c:pt idx="7688">
                  <c:v> 9 </c:v>
                </c:pt>
                <c:pt idx="7689">
                  <c:v> 10 </c:v>
                </c:pt>
                <c:pt idx="7690">
                  <c:v> 11 </c:v>
                </c:pt>
                <c:pt idx="7691">
                  <c:v> 12 </c:v>
                </c:pt>
                <c:pt idx="7692">
                  <c:v> 13 </c:v>
                </c:pt>
                <c:pt idx="7693">
                  <c:v> 14 </c:v>
                </c:pt>
                <c:pt idx="7694">
                  <c:v> 15 </c:v>
                </c:pt>
                <c:pt idx="7695">
                  <c:v> 16 </c:v>
                </c:pt>
                <c:pt idx="7696">
                  <c:v> 17 </c:v>
                </c:pt>
                <c:pt idx="7697">
                  <c:v> 18 </c:v>
                </c:pt>
                <c:pt idx="7698">
                  <c:v> 19 </c:v>
                </c:pt>
                <c:pt idx="7699">
                  <c:v> 20 </c:v>
                </c:pt>
                <c:pt idx="7700">
                  <c:v> 21 </c:v>
                </c:pt>
                <c:pt idx="7701">
                  <c:v> 22 </c:v>
                </c:pt>
                <c:pt idx="7702">
                  <c:v> 23 </c:v>
                </c:pt>
                <c:pt idx="7703">
                  <c:v> 24 </c:v>
                </c:pt>
                <c:pt idx="7704">
                  <c:v>18 Nov 2014</c:v>
                </c:pt>
                <c:pt idx="7705">
                  <c:v> 2 </c:v>
                </c:pt>
                <c:pt idx="7706">
                  <c:v> 3 </c:v>
                </c:pt>
                <c:pt idx="7707">
                  <c:v> 4 </c:v>
                </c:pt>
                <c:pt idx="7708">
                  <c:v> 5 </c:v>
                </c:pt>
                <c:pt idx="7709">
                  <c:v> 6 </c:v>
                </c:pt>
                <c:pt idx="7710">
                  <c:v> 7 </c:v>
                </c:pt>
                <c:pt idx="7711">
                  <c:v> 8 </c:v>
                </c:pt>
                <c:pt idx="7712">
                  <c:v> 9 </c:v>
                </c:pt>
                <c:pt idx="7713">
                  <c:v> 10 </c:v>
                </c:pt>
                <c:pt idx="7714">
                  <c:v> 11 </c:v>
                </c:pt>
                <c:pt idx="7715">
                  <c:v> 12 </c:v>
                </c:pt>
                <c:pt idx="7716">
                  <c:v> 13 </c:v>
                </c:pt>
                <c:pt idx="7717">
                  <c:v> 14 </c:v>
                </c:pt>
                <c:pt idx="7718">
                  <c:v> 15 </c:v>
                </c:pt>
                <c:pt idx="7719">
                  <c:v> 16 </c:v>
                </c:pt>
                <c:pt idx="7720">
                  <c:v> 17 </c:v>
                </c:pt>
                <c:pt idx="7721">
                  <c:v> 18 </c:v>
                </c:pt>
                <c:pt idx="7722">
                  <c:v> 19 </c:v>
                </c:pt>
                <c:pt idx="7723">
                  <c:v> 20 </c:v>
                </c:pt>
                <c:pt idx="7724">
                  <c:v> 21 </c:v>
                </c:pt>
                <c:pt idx="7725">
                  <c:v> 22 </c:v>
                </c:pt>
                <c:pt idx="7726">
                  <c:v> 23 </c:v>
                </c:pt>
                <c:pt idx="7727">
                  <c:v> 24 </c:v>
                </c:pt>
                <c:pt idx="7728">
                  <c:v>19 Nov 2014</c:v>
                </c:pt>
                <c:pt idx="7729">
                  <c:v> 2 </c:v>
                </c:pt>
                <c:pt idx="7730">
                  <c:v> 3 </c:v>
                </c:pt>
                <c:pt idx="7731">
                  <c:v> 4 </c:v>
                </c:pt>
                <c:pt idx="7732">
                  <c:v> 5 </c:v>
                </c:pt>
                <c:pt idx="7733">
                  <c:v> 6 </c:v>
                </c:pt>
                <c:pt idx="7734">
                  <c:v> 7 </c:v>
                </c:pt>
                <c:pt idx="7735">
                  <c:v> 8 </c:v>
                </c:pt>
                <c:pt idx="7736">
                  <c:v> 9 </c:v>
                </c:pt>
                <c:pt idx="7737">
                  <c:v> 10 </c:v>
                </c:pt>
                <c:pt idx="7738">
                  <c:v> 11 </c:v>
                </c:pt>
                <c:pt idx="7739">
                  <c:v> 12 </c:v>
                </c:pt>
                <c:pt idx="7740">
                  <c:v> 13 </c:v>
                </c:pt>
                <c:pt idx="7741">
                  <c:v> 14 </c:v>
                </c:pt>
                <c:pt idx="7742">
                  <c:v> 15 </c:v>
                </c:pt>
                <c:pt idx="7743">
                  <c:v> 16 </c:v>
                </c:pt>
                <c:pt idx="7744">
                  <c:v> 17 </c:v>
                </c:pt>
                <c:pt idx="7745">
                  <c:v> 18 </c:v>
                </c:pt>
                <c:pt idx="7746">
                  <c:v> 19 </c:v>
                </c:pt>
                <c:pt idx="7747">
                  <c:v> 20 </c:v>
                </c:pt>
                <c:pt idx="7748">
                  <c:v> 21 </c:v>
                </c:pt>
                <c:pt idx="7749">
                  <c:v> 22 </c:v>
                </c:pt>
                <c:pt idx="7750">
                  <c:v> 23 </c:v>
                </c:pt>
                <c:pt idx="7751">
                  <c:v> 24 </c:v>
                </c:pt>
                <c:pt idx="7752">
                  <c:v>20 Nov 2014</c:v>
                </c:pt>
                <c:pt idx="7753">
                  <c:v> 2 </c:v>
                </c:pt>
                <c:pt idx="7754">
                  <c:v> 3 </c:v>
                </c:pt>
                <c:pt idx="7755">
                  <c:v> 4 </c:v>
                </c:pt>
                <c:pt idx="7756">
                  <c:v> 5 </c:v>
                </c:pt>
                <c:pt idx="7757">
                  <c:v> 6 </c:v>
                </c:pt>
                <c:pt idx="7758">
                  <c:v> 7 </c:v>
                </c:pt>
                <c:pt idx="7759">
                  <c:v> 8 </c:v>
                </c:pt>
                <c:pt idx="7760">
                  <c:v> 9 </c:v>
                </c:pt>
                <c:pt idx="7761">
                  <c:v> 10 </c:v>
                </c:pt>
                <c:pt idx="7762">
                  <c:v> 11 </c:v>
                </c:pt>
                <c:pt idx="7763">
                  <c:v> 12 </c:v>
                </c:pt>
                <c:pt idx="7764">
                  <c:v> 13 </c:v>
                </c:pt>
                <c:pt idx="7765">
                  <c:v> 14 </c:v>
                </c:pt>
                <c:pt idx="7766">
                  <c:v> 15 </c:v>
                </c:pt>
                <c:pt idx="7767">
                  <c:v> 16 </c:v>
                </c:pt>
                <c:pt idx="7768">
                  <c:v> 17 </c:v>
                </c:pt>
                <c:pt idx="7769">
                  <c:v> 18 </c:v>
                </c:pt>
                <c:pt idx="7770">
                  <c:v> 19 </c:v>
                </c:pt>
                <c:pt idx="7771">
                  <c:v> 20 </c:v>
                </c:pt>
                <c:pt idx="7772">
                  <c:v> 21 </c:v>
                </c:pt>
                <c:pt idx="7773">
                  <c:v> 22 </c:v>
                </c:pt>
                <c:pt idx="7774">
                  <c:v> 23 </c:v>
                </c:pt>
                <c:pt idx="7775">
                  <c:v> 24 </c:v>
                </c:pt>
                <c:pt idx="7776">
                  <c:v>21 Nov 2014</c:v>
                </c:pt>
                <c:pt idx="7777">
                  <c:v> 2 </c:v>
                </c:pt>
                <c:pt idx="7778">
                  <c:v> 3 </c:v>
                </c:pt>
                <c:pt idx="7779">
                  <c:v> 4 </c:v>
                </c:pt>
                <c:pt idx="7780">
                  <c:v> 5 </c:v>
                </c:pt>
                <c:pt idx="7781">
                  <c:v> 6 </c:v>
                </c:pt>
                <c:pt idx="7782">
                  <c:v> 7 </c:v>
                </c:pt>
                <c:pt idx="7783">
                  <c:v> 8 </c:v>
                </c:pt>
                <c:pt idx="7784">
                  <c:v> 9 </c:v>
                </c:pt>
                <c:pt idx="7785">
                  <c:v> 10 </c:v>
                </c:pt>
                <c:pt idx="7786">
                  <c:v> 11 </c:v>
                </c:pt>
                <c:pt idx="7787">
                  <c:v> 12 </c:v>
                </c:pt>
                <c:pt idx="7788">
                  <c:v> 13 </c:v>
                </c:pt>
                <c:pt idx="7789">
                  <c:v> 14 </c:v>
                </c:pt>
                <c:pt idx="7790">
                  <c:v> 15 </c:v>
                </c:pt>
                <c:pt idx="7791">
                  <c:v> 16 </c:v>
                </c:pt>
                <c:pt idx="7792">
                  <c:v> 17 </c:v>
                </c:pt>
                <c:pt idx="7793">
                  <c:v> 18 </c:v>
                </c:pt>
                <c:pt idx="7794">
                  <c:v> 19 </c:v>
                </c:pt>
                <c:pt idx="7795">
                  <c:v> 20 </c:v>
                </c:pt>
                <c:pt idx="7796">
                  <c:v> 21 </c:v>
                </c:pt>
                <c:pt idx="7797">
                  <c:v> 22 </c:v>
                </c:pt>
                <c:pt idx="7798">
                  <c:v> 23 </c:v>
                </c:pt>
                <c:pt idx="7799">
                  <c:v> 24 </c:v>
                </c:pt>
                <c:pt idx="7800">
                  <c:v>22 Nov 2014</c:v>
                </c:pt>
                <c:pt idx="7801">
                  <c:v> 2 </c:v>
                </c:pt>
                <c:pt idx="7802">
                  <c:v> 3 </c:v>
                </c:pt>
                <c:pt idx="7803">
                  <c:v> 4 </c:v>
                </c:pt>
                <c:pt idx="7804">
                  <c:v> 5 </c:v>
                </c:pt>
                <c:pt idx="7805">
                  <c:v> 6 </c:v>
                </c:pt>
                <c:pt idx="7806">
                  <c:v> 7 </c:v>
                </c:pt>
                <c:pt idx="7807">
                  <c:v> 8 </c:v>
                </c:pt>
                <c:pt idx="7808">
                  <c:v> 9 </c:v>
                </c:pt>
                <c:pt idx="7809">
                  <c:v> 10 </c:v>
                </c:pt>
                <c:pt idx="7810">
                  <c:v> 11 </c:v>
                </c:pt>
                <c:pt idx="7811">
                  <c:v> 12 </c:v>
                </c:pt>
                <c:pt idx="7812">
                  <c:v> 13 </c:v>
                </c:pt>
                <c:pt idx="7813">
                  <c:v> 14 </c:v>
                </c:pt>
                <c:pt idx="7814">
                  <c:v> 15 </c:v>
                </c:pt>
                <c:pt idx="7815">
                  <c:v> 16 </c:v>
                </c:pt>
                <c:pt idx="7816">
                  <c:v> 17 </c:v>
                </c:pt>
                <c:pt idx="7817">
                  <c:v> 18 </c:v>
                </c:pt>
                <c:pt idx="7818">
                  <c:v> 19 </c:v>
                </c:pt>
                <c:pt idx="7819">
                  <c:v> 20 </c:v>
                </c:pt>
                <c:pt idx="7820">
                  <c:v> 21 </c:v>
                </c:pt>
                <c:pt idx="7821">
                  <c:v> 22 </c:v>
                </c:pt>
                <c:pt idx="7822">
                  <c:v> 23 </c:v>
                </c:pt>
                <c:pt idx="7823">
                  <c:v> 24 </c:v>
                </c:pt>
                <c:pt idx="7824">
                  <c:v>23 Nov 2014</c:v>
                </c:pt>
                <c:pt idx="7825">
                  <c:v> 2 </c:v>
                </c:pt>
                <c:pt idx="7826">
                  <c:v> 3 </c:v>
                </c:pt>
                <c:pt idx="7827">
                  <c:v> 4 </c:v>
                </c:pt>
                <c:pt idx="7828">
                  <c:v> 5 </c:v>
                </c:pt>
                <c:pt idx="7829">
                  <c:v> 6 </c:v>
                </c:pt>
                <c:pt idx="7830">
                  <c:v> 7 </c:v>
                </c:pt>
                <c:pt idx="7831">
                  <c:v> 8 </c:v>
                </c:pt>
                <c:pt idx="7832">
                  <c:v> 9 </c:v>
                </c:pt>
                <c:pt idx="7833">
                  <c:v> 10 </c:v>
                </c:pt>
                <c:pt idx="7834">
                  <c:v> 11 </c:v>
                </c:pt>
                <c:pt idx="7835">
                  <c:v> 12 </c:v>
                </c:pt>
                <c:pt idx="7836">
                  <c:v> 13 </c:v>
                </c:pt>
                <c:pt idx="7837">
                  <c:v> 14 </c:v>
                </c:pt>
                <c:pt idx="7838">
                  <c:v> 15 </c:v>
                </c:pt>
                <c:pt idx="7839">
                  <c:v> 16 </c:v>
                </c:pt>
                <c:pt idx="7840">
                  <c:v> 17 </c:v>
                </c:pt>
                <c:pt idx="7841">
                  <c:v> 18 </c:v>
                </c:pt>
                <c:pt idx="7842">
                  <c:v> 19 </c:v>
                </c:pt>
                <c:pt idx="7843">
                  <c:v> 20 </c:v>
                </c:pt>
                <c:pt idx="7844">
                  <c:v> 21 </c:v>
                </c:pt>
                <c:pt idx="7845">
                  <c:v> 22 </c:v>
                </c:pt>
                <c:pt idx="7846">
                  <c:v> 23 </c:v>
                </c:pt>
                <c:pt idx="7847">
                  <c:v> 24 </c:v>
                </c:pt>
                <c:pt idx="7848">
                  <c:v>24 Nov 2014</c:v>
                </c:pt>
                <c:pt idx="7849">
                  <c:v> 2 </c:v>
                </c:pt>
                <c:pt idx="7850">
                  <c:v> 3 </c:v>
                </c:pt>
                <c:pt idx="7851">
                  <c:v> 4 </c:v>
                </c:pt>
                <c:pt idx="7852">
                  <c:v> 5 </c:v>
                </c:pt>
                <c:pt idx="7853">
                  <c:v> 6 </c:v>
                </c:pt>
                <c:pt idx="7854">
                  <c:v> 7 </c:v>
                </c:pt>
                <c:pt idx="7855">
                  <c:v> 8 </c:v>
                </c:pt>
                <c:pt idx="7856">
                  <c:v> 9 </c:v>
                </c:pt>
                <c:pt idx="7857">
                  <c:v> 10 </c:v>
                </c:pt>
                <c:pt idx="7858">
                  <c:v> 11 </c:v>
                </c:pt>
                <c:pt idx="7859">
                  <c:v> 12 </c:v>
                </c:pt>
                <c:pt idx="7860">
                  <c:v> 13 </c:v>
                </c:pt>
                <c:pt idx="7861">
                  <c:v> 14 </c:v>
                </c:pt>
                <c:pt idx="7862">
                  <c:v> 15 </c:v>
                </c:pt>
                <c:pt idx="7863">
                  <c:v> 16 </c:v>
                </c:pt>
                <c:pt idx="7864">
                  <c:v> 17 </c:v>
                </c:pt>
                <c:pt idx="7865">
                  <c:v> 18 </c:v>
                </c:pt>
                <c:pt idx="7866">
                  <c:v> 19 </c:v>
                </c:pt>
                <c:pt idx="7867">
                  <c:v> 20 </c:v>
                </c:pt>
                <c:pt idx="7868">
                  <c:v> 21 </c:v>
                </c:pt>
                <c:pt idx="7869">
                  <c:v> 22 </c:v>
                </c:pt>
                <c:pt idx="7870">
                  <c:v> 23 </c:v>
                </c:pt>
                <c:pt idx="7871">
                  <c:v> 24 </c:v>
                </c:pt>
                <c:pt idx="7872">
                  <c:v>25 Nov 2014</c:v>
                </c:pt>
                <c:pt idx="7873">
                  <c:v> 2 </c:v>
                </c:pt>
                <c:pt idx="7874">
                  <c:v> 3 </c:v>
                </c:pt>
                <c:pt idx="7875">
                  <c:v> 4 </c:v>
                </c:pt>
                <c:pt idx="7876">
                  <c:v> 5 </c:v>
                </c:pt>
                <c:pt idx="7877">
                  <c:v> 6 </c:v>
                </c:pt>
                <c:pt idx="7878">
                  <c:v> 7 </c:v>
                </c:pt>
                <c:pt idx="7879">
                  <c:v> 8 </c:v>
                </c:pt>
                <c:pt idx="7880">
                  <c:v> 9 </c:v>
                </c:pt>
                <c:pt idx="7881">
                  <c:v> 10 </c:v>
                </c:pt>
                <c:pt idx="7882">
                  <c:v> 11 </c:v>
                </c:pt>
                <c:pt idx="7883">
                  <c:v> 12 </c:v>
                </c:pt>
                <c:pt idx="7884">
                  <c:v> 13 </c:v>
                </c:pt>
                <c:pt idx="7885">
                  <c:v> 14 </c:v>
                </c:pt>
                <c:pt idx="7886">
                  <c:v> 15 </c:v>
                </c:pt>
                <c:pt idx="7887">
                  <c:v> 16 </c:v>
                </c:pt>
                <c:pt idx="7888">
                  <c:v> 17 </c:v>
                </c:pt>
                <c:pt idx="7889">
                  <c:v> 18 </c:v>
                </c:pt>
                <c:pt idx="7890">
                  <c:v> 19 </c:v>
                </c:pt>
                <c:pt idx="7891">
                  <c:v> 20 </c:v>
                </c:pt>
                <c:pt idx="7892">
                  <c:v> 21 </c:v>
                </c:pt>
                <c:pt idx="7893">
                  <c:v> 22 </c:v>
                </c:pt>
                <c:pt idx="7894">
                  <c:v> 23 </c:v>
                </c:pt>
                <c:pt idx="7895">
                  <c:v> 24 </c:v>
                </c:pt>
                <c:pt idx="7896">
                  <c:v>26 Nov 2014</c:v>
                </c:pt>
                <c:pt idx="7897">
                  <c:v> 2 </c:v>
                </c:pt>
                <c:pt idx="7898">
                  <c:v> 3 </c:v>
                </c:pt>
                <c:pt idx="7899">
                  <c:v> 4 </c:v>
                </c:pt>
                <c:pt idx="7900">
                  <c:v> 5 </c:v>
                </c:pt>
                <c:pt idx="7901">
                  <c:v> 6 </c:v>
                </c:pt>
                <c:pt idx="7902">
                  <c:v> 7 </c:v>
                </c:pt>
                <c:pt idx="7903">
                  <c:v> 8 </c:v>
                </c:pt>
                <c:pt idx="7904">
                  <c:v> 9 </c:v>
                </c:pt>
                <c:pt idx="7905">
                  <c:v> 10 </c:v>
                </c:pt>
                <c:pt idx="7906">
                  <c:v> 11 </c:v>
                </c:pt>
                <c:pt idx="7907">
                  <c:v> 12 </c:v>
                </c:pt>
                <c:pt idx="7908">
                  <c:v> 13 </c:v>
                </c:pt>
                <c:pt idx="7909">
                  <c:v> 14 </c:v>
                </c:pt>
                <c:pt idx="7910">
                  <c:v> 15 </c:v>
                </c:pt>
                <c:pt idx="7911">
                  <c:v> 16 </c:v>
                </c:pt>
                <c:pt idx="7912">
                  <c:v> 17 </c:v>
                </c:pt>
                <c:pt idx="7913">
                  <c:v> 18 </c:v>
                </c:pt>
                <c:pt idx="7914">
                  <c:v> 19 </c:v>
                </c:pt>
                <c:pt idx="7915">
                  <c:v> 20 </c:v>
                </c:pt>
                <c:pt idx="7916">
                  <c:v> 21 </c:v>
                </c:pt>
                <c:pt idx="7917">
                  <c:v> 22 </c:v>
                </c:pt>
                <c:pt idx="7918">
                  <c:v> 23 </c:v>
                </c:pt>
                <c:pt idx="7919">
                  <c:v> 24 </c:v>
                </c:pt>
                <c:pt idx="7920">
                  <c:v>27 Nov 2014</c:v>
                </c:pt>
                <c:pt idx="7921">
                  <c:v> 2 </c:v>
                </c:pt>
                <c:pt idx="7922">
                  <c:v> 3 </c:v>
                </c:pt>
                <c:pt idx="7923">
                  <c:v> 4 </c:v>
                </c:pt>
                <c:pt idx="7924">
                  <c:v> 5 </c:v>
                </c:pt>
                <c:pt idx="7925">
                  <c:v> 6 </c:v>
                </c:pt>
                <c:pt idx="7926">
                  <c:v> 7 </c:v>
                </c:pt>
                <c:pt idx="7927">
                  <c:v> 8 </c:v>
                </c:pt>
                <c:pt idx="7928">
                  <c:v> 9 </c:v>
                </c:pt>
                <c:pt idx="7929">
                  <c:v> 10 </c:v>
                </c:pt>
                <c:pt idx="7930">
                  <c:v> 11 </c:v>
                </c:pt>
                <c:pt idx="7931">
                  <c:v> 12 </c:v>
                </c:pt>
                <c:pt idx="7932">
                  <c:v> 13 </c:v>
                </c:pt>
                <c:pt idx="7933">
                  <c:v> 14 </c:v>
                </c:pt>
                <c:pt idx="7934">
                  <c:v> 15 </c:v>
                </c:pt>
                <c:pt idx="7935">
                  <c:v> 16 </c:v>
                </c:pt>
                <c:pt idx="7936">
                  <c:v> 17 </c:v>
                </c:pt>
                <c:pt idx="7937">
                  <c:v> 18 </c:v>
                </c:pt>
                <c:pt idx="7938">
                  <c:v> 19 </c:v>
                </c:pt>
                <c:pt idx="7939">
                  <c:v> 20 </c:v>
                </c:pt>
                <c:pt idx="7940">
                  <c:v> 21 </c:v>
                </c:pt>
                <c:pt idx="7941">
                  <c:v> 22 </c:v>
                </c:pt>
                <c:pt idx="7942">
                  <c:v> 23 </c:v>
                </c:pt>
                <c:pt idx="7943">
                  <c:v> 24 </c:v>
                </c:pt>
                <c:pt idx="7944">
                  <c:v>28 Nov 2014</c:v>
                </c:pt>
                <c:pt idx="7945">
                  <c:v> 2 </c:v>
                </c:pt>
                <c:pt idx="7946">
                  <c:v> 3 </c:v>
                </c:pt>
                <c:pt idx="7947">
                  <c:v> 4 </c:v>
                </c:pt>
                <c:pt idx="7948">
                  <c:v> 5 </c:v>
                </c:pt>
                <c:pt idx="7949">
                  <c:v> 6 </c:v>
                </c:pt>
                <c:pt idx="7950">
                  <c:v> 7 </c:v>
                </c:pt>
                <c:pt idx="7951">
                  <c:v> 8 </c:v>
                </c:pt>
                <c:pt idx="7952">
                  <c:v> 9 </c:v>
                </c:pt>
                <c:pt idx="7953">
                  <c:v> 10 </c:v>
                </c:pt>
                <c:pt idx="7954">
                  <c:v> 11 </c:v>
                </c:pt>
                <c:pt idx="7955">
                  <c:v> 12 </c:v>
                </c:pt>
                <c:pt idx="7956">
                  <c:v> 13 </c:v>
                </c:pt>
                <c:pt idx="7957">
                  <c:v> 14 </c:v>
                </c:pt>
                <c:pt idx="7958">
                  <c:v> 15 </c:v>
                </c:pt>
                <c:pt idx="7959">
                  <c:v> 16 </c:v>
                </c:pt>
                <c:pt idx="7960">
                  <c:v> 17 </c:v>
                </c:pt>
                <c:pt idx="7961">
                  <c:v> 18 </c:v>
                </c:pt>
                <c:pt idx="7962">
                  <c:v> 19 </c:v>
                </c:pt>
                <c:pt idx="7963">
                  <c:v> 20 </c:v>
                </c:pt>
                <c:pt idx="7964">
                  <c:v> 21 </c:v>
                </c:pt>
                <c:pt idx="7965">
                  <c:v> 22 </c:v>
                </c:pt>
                <c:pt idx="7966">
                  <c:v> 23 </c:v>
                </c:pt>
                <c:pt idx="7967">
                  <c:v> 24 </c:v>
                </c:pt>
                <c:pt idx="7968">
                  <c:v>29 Nov 2014</c:v>
                </c:pt>
                <c:pt idx="7969">
                  <c:v> 2 </c:v>
                </c:pt>
                <c:pt idx="7970">
                  <c:v> 3 </c:v>
                </c:pt>
                <c:pt idx="7971">
                  <c:v> 4 </c:v>
                </c:pt>
                <c:pt idx="7972">
                  <c:v> 5 </c:v>
                </c:pt>
                <c:pt idx="7973">
                  <c:v> 6 </c:v>
                </c:pt>
                <c:pt idx="7974">
                  <c:v> 7 </c:v>
                </c:pt>
                <c:pt idx="7975">
                  <c:v> 8 </c:v>
                </c:pt>
                <c:pt idx="7976">
                  <c:v> 9 </c:v>
                </c:pt>
                <c:pt idx="7977">
                  <c:v> 10 </c:v>
                </c:pt>
                <c:pt idx="7978">
                  <c:v> 11 </c:v>
                </c:pt>
                <c:pt idx="7979">
                  <c:v> 12 </c:v>
                </c:pt>
                <c:pt idx="7980">
                  <c:v> 13 </c:v>
                </c:pt>
                <c:pt idx="7981">
                  <c:v> 14 </c:v>
                </c:pt>
                <c:pt idx="7982">
                  <c:v> 15 </c:v>
                </c:pt>
                <c:pt idx="7983">
                  <c:v> 16 </c:v>
                </c:pt>
                <c:pt idx="7984">
                  <c:v> 17 </c:v>
                </c:pt>
                <c:pt idx="7985">
                  <c:v> 18 </c:v>
                </c:pt>
                <c:pt idx="7986">
                  <c:v> 19 </c:v>
                </c:pt>
                <c:pt idx="7987">
                  <c:v> 20 </c:v>
                </c:pt>
                <c:pt idx="7988">
                  <c:v> 21 </c:v>
                </c:pt>
                <c:pt idx="7989">
                  <c:v> 22 </c:v>
                </c:pt>
                <c:pt idx="7990">
                  <c:v> 23 </c:v>
                </c:pt>
                <c:pt idx="7991">
                  <c:v> 24 </c:v>
                </c:pt>
                <c:pt idx="7992">
                  <c:v>30 Nov 2014</c:v>
                </c:pt>
                <c:pt idx="7993">
                  <c:v> 2 </c:v>
                </c:pt>
                <c:pt idx="7994">
                  <c:v> 3 </c:v>
                </c:pt>
                <c:pt idx="7995">
                  <c:v> 4 </c:v>
                </c:pt>
                <c:pt idx="7996">
                  <c:v> 5 </c:v>
                </c:pt>
                <c:pt idx="7997">
                  <c:v> 6 </c:v>
                </c:pt>
                <c:pt idx="7998">
                  <c:v> 7 </c:v>
                </c:pt>
                <c:pt idx="7999">
                  <c:v> 8 </c:v>
                </c:pt>
                <c:pt idx="8000">
                  <c:v> 9 </c:v>
                </c:pt>
                <c:pt idx="8001">
                  <c:v> 10 </c:v>
                </c:pt>
                <c:pt idx="8002">
                  <c:v> 11 </c:v>
                </c:pt>
                <c:pt idx="8003">
                  <c:v> 12 </c:v>
                </c:pt>
                <c:pt idx="8004">
                  <c:v> 13 </c:v>
                </c:pt>
                <c:pt idx="8005">
                  <c:v> 14 </c:v>
                </c:pt>
                <c:pt idx="8006">
                  <c:v> 15 </c:v>
                </c:pt>
                <c:pt idx="8007">
                  <c:v> 16 </c:v>
                </c:pt>
                <c:pt idx="8008">
                  <c:v> 17 </c:v>
                </c:pt>
                <c:pt idx="8009">
                  <c:v> 18 </c:v>
                </c:pt>
                <c:pt idx="8010">
                  <c:v> 19 </c:v>
                </c:pt>
                <c:pt idx="8011">
                  <c:v> 20 </c:v>
                </c:pt>
                <c:pt idx="8012">
                  <c:v> 21 </c:v>
                </c:pt>
                <c:pt idx="8013">
                  <c:v> 22 </c:v>
                </c:pt>
                <c:pt idx="8014">
                  <c:v> 23 </c:v>
                </c:pt>
                <c:pt idx="8015">
                  <c:v> 24 </c:v>
                </c:pt>
                <c:pt idx="8016">
                  <c:v>01 Dec 2014</c:v>
                </c:pt>
                <c:pt idx="8017">
                  <c:v> 2 </c:v>
                </c:pt>
                <c:pt idx="8018">
                  <c:v> 3 </c:v>
                </c:pt>
                <c:pt idx="8019">
                  <c:v> 4 </c:v>
                </c:pt>
                <c:pt idx="8020">
                  <c:v> 5 </c:v>
                </c:pt>
                <c:pt idx="8021">
                  <c:v> 6 </c:v>
                </c:pt>
                <c:pt idx="8022">
                  <c:v> 7 </c:v>
                </c:pt>
                <c:pt idx="8023">
                  <c:v> 8 </c:v>
                </c:pt>
                <c:pt idx="8024">
                  <c:v> 9 </c:v>
                </c:pt>
                <c:pt idx="8025">
                  <c:v> 10 </c:v>
                </c:pt>
                <c:pt idx="8026">
                  <c:v> 11 </c:v>
                </c:pt>
                <c:pt idx="8027">
                  <c:v> 12 </c:v>
                </c:pt>
                <c:pt idx="8028">
                  <c:v> 13 </c:v>
                </c:pt>
                <c:pt idx="8029">
                  <c:v> 14 </c:v>
                </c:pt>
                <c:pt idx="8030">
                  <c:v> 15 </c:v>
                </c:pt>
                <c:pt idx="8031">
                  <c:v> 16 </c:v>
                </c:pt>
                <c:pt idx="8032">
                  <c:v> 17 </c:v>
                </c:pt>
                <c:pt idx="8033">
                  <c:v> 18 </c:v>
                </c:pt>
                <c:pt idx="8034">
                  <c:v> 19 </c:v>
                </c:pt>
                <c:pt idx="8035">
                  <c:v> 20 </c:v>
                </c:pt>
                <c:pt idx="8036">
                  <c:v> 21 </c:v>
                </c:pt>
                <c:pt idx="8037">
                  <c:v> 22 </c:v>
                </c:pt>
                <c:pt idx="8038">
                  <c:v> 23 </c:v>
                </c:pt>
                <c:pt idx="8039">
                  <c:v> 24 </c:v>
                </c:pt>
                <c:pt idx="8040">
                  <c:v>02 Dec 2014</c:v>
                </c:pt>
                <c:pt idx="8041">
                  <c:v> 2 </c:v>
                </c:pt>
                <c:pt idx="8042">
                  <c:v> 3 </c:v>
                </c:pt>
                <c:pt idx="8043">
                  <c:v> 4 </c:v>
                </c:pt>
                <c:pt idx="8044">
                  <c:v> 5 </c:v>
                </c:pt>
                <c:pt idx="8045">
                  <c:v> 6 </c:v>
                </c:pt>
                <c:pt idx="8046">
                  <c:v> 7 </c:v>
                </c:pt>
                <c:pt idx="8047">
                  <c:v> 8 </c:v>
                </c:pt>
                <c:pt idx="8048">
                  <c:v> 9 </c:v>
                </c:pt>
                <c:pt idx="8049">
                  <c:v> 10 </c:v>
                </c:pt>
                <c:pt idx="8050">
                  <c:v> 11 </c:v>
                </c:pt>
                <c:pt idx="8051">
                  <c:v> 12 </c:v>
                </c:pt>
                <c:pt idx="8052">
                  <c:v> 13 </c:v>
                </c:pt>
                <c:pt idx="8053">
                  <c:v> 14 </c:v>
                </c:pt>
                <c:pt idx="8054">
                  <c:v> 15 </c:v>
                </c:pt>
                <c:pt idx="8055">
                  <c:v> 16 </c:v>
                </c:pt>
                <c:pt idx="8056">
                  <c:v> 17 </c:v>
                </c:pt>
                <c:pt idx="8057">
                  <c:v> 18 </c:v>
                </c:pt>
                <c:pt idx="8058">
                  <c:v> 19 </c:v>
                </c:pt>
                <c:pt idx="8059">
                  <c:v> 20 </c:v>
                </c:pt>
                <c:pt idx="8060">
                  <c:v> 21 </c:v>
                </c:pt>
                <c:pt idx="8061">
                  <c:v> 22 </c:v>
                </c:pt>
                <c:pt idx="8062">
                  <c:v> 23 </c:v>
                </c:pt>
                <c:pt idx="8063">
                  <c:v> 24 </c:v>
                </c:pt>
                <c:pt idx="8064">
                  <c:v>03 Dec 2014</c:v>
                </c:pt>
                <c:pt idx="8065">
                  <c:v> 2 </c:v>
                </c:pt>
                <c:pt idx="8066">
                  <c:v> 3 </c:v>
                </c:pt>
                <c:pt idx="8067">
                  <c:v> 4 </c:v>
                </c:pt>
                <c:pt idx="8068">
                  <c:v> 5 </c:v>
                </c:pt>
                <c:pt idx="8069">
                  <c:v> 6 </c:v>
                </c:pt>
                <c:pt idx="8070">
                  <c:v> 7 </c:v>
                </c:pt>
                <c:pt idx="8071">
                  <c:v> 8 </c:v>
                </c:pt>
                <c:pt idx="8072">
                  <c:v> 9 </c:v>
                </c:pt>
                <c:pt idx="8073">
                  <c:v> 10 </c:v>
                </c:pt>
                <c:pt idx="8074">
                  <c:v> 11 </c:v>
                </c:pt>
                <c:pt idx="8075">
                  <c:v> 12 </c:v>
                </c:pt>
                <c:pt idx="8076">
                  <c:v> 13 </c:v>
                </c:pt>
                <c:pt idx="8077">
                  <c:v> 14 </c:v>
                </c:pt>
                <c:pt idx="8078">
                  <c:v> 15 </c:v>
                </c:pt>
                <c:pt idx="8079">
                  <c:v> 16 </c:v>
                </c:pt>
                <c:pt idx="8080">
                  <c:v> 17 </c:v>
                </c:pt>
                <c:pt idx="8081">
                  <c:v> 18 </c:v>
                </c:pt>
                <c:pt idx="8082">
                  <c:v> 19 </c:v>
                </c:pt>
                <c:pt idx="8083">
                  <c:v> 20 </c:v>
                </c:pt>
                <c:pt idx="8084">
                  <c:v> 21 </c:v>
                </c:pt>
                <c:pt idx="8085">
                  <c:v> 22 </c:v>
                </c:pt>
                <c:pt idx="8086">
                  <c:v> 23 </c:v>
                </c:pt>
                <c:pt idx="8087">
                  <c:v> 24 </c:v>
                </c:pt>
                <c:pt idx="8088">
                  <c:v>04 Dec 2014</c:v>
                </c:pt>
                <c:pt idx="8089">
                  <c:v> 2 </c:v>
                </c:pt>
                <c:pt idx="8090">
                  <c:v> 3 </c:v>
                </c:pt>
                <c:pt idx="8091">
                  <c:v> 4 </c:v>
                </c:pt>
                <c:pt idx="8092">
                  <c:v> 5 </c:v>
                </c:pt>
                <c:pt idx="8093">
                  <c:v> 6 </c:v>
                </c:pt>
                <c:pt idx="8094">
                  <c:v> 7 </c:v>
                </c:pt>
                <c:pt idx="8095">
                  <c:v> 8 </c:v>
                </c:pt>
                <c:pt idx="8096">
                  <c:v> 9 </c:v>
                </c:pt>
                <c:pt idx="8097">
                  <c:v> 10 </c:v>
                </c:pt>
                <c:pt idx="8098">
                  <c:v> 11 </c:v>
                </c:pt>
                <c:pt idx="8099">
                  <c:v> 12 </c:v>
                </c:pt>
                <c:pt idx="8100">
                  <c:v> 13 </c:v>
                </c:pt>
                <c:pt idx="8101">
                  <c:v> 14 </c:v>
                </c:pt>
                <c:pt idx="8102">
                  <c:v> 15 </c:v>
                </c:pt>
                <c:pt idx="8103">
                  <c:v> 16 </c:v>
                </c:pt>
                <c:pt idx="8104">
                  <c:v> 17 </c:v>
                </c:pt>
                <c:pt idx="8105">
                  <c:v> 18 </c:v>
                </c:pt>
                <c:pt idx="8106">
                  <c:v> 19 </c:v>
                </c:pt>
                <c:pt idx="8107">
                  <c:v> 20 </c:v>
                </c:pt>
                <c:pt idx="8108">
                  <c:v> 21 </c:v>
                </c:pt>
                <c:pt idx="8109">
                  <c:v> 22 </c:v>
                </c:pt>
                <c:pt idx="8110">
                  <c:v> 23 </c:v>
                </c:pt>
                <c:pt idx="8111">
                  <c:v> 24 </c:v>
                </c:pt>
                <c:pt idx="8112">
                  <c:v>05 Dec 2014</c:v>
                </c:pt>
                <c:pt idx="8113">
                  <c:v> 2 </c:v>
                </c:pt>
                <c:pt idx="8114">
                  <c:v> 3 </c:v>
                </c:pt>
                <c:pt idx="8115">
                  <c:v> 4 </c:v>
                </c:pt>
                <c:pt idx="8116">
                  <c:v> 5 </c:v>
                </c:pt>
                <c:pt idx="8117">
                  <c:v> 6 </c:v>
                </c:pt>
                <c:pt idx="8118">
                  <c:v> 7 </c:v>
                </c:pt>
                <c:pt idx="8119">
                  <c:v> 8 </c:v>
                </c:pt>
                <c:pt idx="8120">
                  <c:v> 9 </c:v>
                </c:pt>
                <c:pt idx="8121">
                  <c:v> 10 </c:v>
                </c:pt>
                <c:pt idx="8122">
                  <c:v> 11 </c:v>
                </c:pt>
                <c:pt idx="8123">
                  <c:v> 12 </c:v>
                </c:pt>
                <c:pt idx="8124">
                  <c:v> 13 </c:v>
                </c:pt>
                <c:pt idx="8125">
                  <c:v> 14 </c:v>
                </c:pt>
                <c:pt idx="8126">
                  <c:v> 15 </c:v>
                </c:pt>
                <c:pt idx="8127">
                  <c:v> 16 </c:v>
                </c:pt>
                <c:pt idx="8128">
                  <c:v> 17 </c:v>
                </c:pt>
                <c:pt idx="8129">
                  <c:v> 18 </c:v>
                </c:pt>
                <c:pt idx="8130">
                  <c:v> 19 </c:v>
                </c:pt>
                <c:pt idx="8131">
                  <c:v> 20 </c:v>
                </c:pt>
                <c:pt idx="8132">
                  <c:v> 21 </c:v>
                </c:pt>
                <c:pt idx="8133">
                  <c:v> 22 </c:v>
                </c:pt>
                <c:pt idx="8134">
                  <c:v> 23 </c:v>
                </c:pt>
                <c:pt idx="8135">
                  <c:v> 24 </c:v>
                </c:pt>
                <c:pt idx="8136">
                  <c:v>06 Dec 2014</c:v>
                </c:pt>
                <c:pt idx="8137">
                  <c:v> 2 </c:v>
                </c:pt>
                <c:pt idx="8138">
                  <c:v> 3 </c:v>
                </c:pt>
                <c:pt idx="8139">
                  <c:v> 4 </c:v>
                </c:pt>
                <c:pt idx="8140">
                  <c:v> 5 </c:v>
                </c:pt>
                <c:pt idx="8141">
                  <c:v> 6 </c:v>
                </c:pt>
                <c:pt idx="8142">
                  <c:v> 7 </c:v>
                </c:pt>
                <c:pt idx="8143">
                  <c:v> 8 </c:v>
                </c:pt>
                <c:pt idx="8144">
                  <c:v> 9 </c:v>
                </c:pt>
                <c:pt idx="8145">
                  <c:v> 10 </c:v>
                </c:pt>
                <c:pt idx="8146">
                  <c:v> 11 </c:v>
                </c:pt>
                <c:pt idx="8147">
                  <c:v> 12 </c:v>
                </c:pt>
                <c:pt idx="8148">
                  <c:v> 13 </c:v>
                </c:pt>
                <c:pt idx="8149">
                  <c:v> 14 </c:v>
                </c:pt>
                <c:pt idx="8150">
                  <c:v> 15 </c:v>
                </c:pt>
                <c:pt idx="8151">
                  <c:v> 16 </c:v>
                </c:pt>
                <c:pt idx="8152">
                  <c:v> 17 </c:v>
                </c:pt>
                <c:pt idx="8153">
                  <c:v> 18 </c:v>
                </c:pt>
                <c:pt idx="8154">
                  <c:v> 19 </c:v>
                </c:pt>
                <c:pt idx="8155">
                  <c:v> 20 </c:v>
                </c:pt>
                <c:pt idx="8156">
                  <c:v> 21 </c:v>
                </c:pt>
                <c:pt idx="8157">
                  <c:v> 22 </c:v>
                </c:pt>
                <c:pt idx="8158">
                  <c:v> 23 </c:v>
                </c:pt>
                <c:pt idx="8159">
                  <c:v> 24 </c:v>
                </c:pt>
                <c:pt idx="8160">
                  <c:v>07 Dec 2014</c:v>
                </c:pt>
                <c:pt idx="8161">
                  <c:v> 2 </c:v>
                </c:pt>
                <c:pt idx="8162">
                  <c:v> 3 </c:v>
                </c:pt>
                <c:pt idx="8163">
                  <c:v> 4 </c:v>
                </c:pt>
                <c:pt idx="8164">
                  <c:v> 5 </c:v>
                </c:pt>
                <c:pt idx="8165">
                  <c:v> 6 </c:v>
                </c:pt>
                <c:pt idx="8166">
                  <c:v> 7 </c:v>
                </c:pt>
                <c:pt idx="8167">
                  <c:v> 8 </c:v>
                </c:pt>
                <c:pt idx="8168">
                  <c:v> 9 </c:v>
                </c:pt>
                <c:pt idx="8169">
                  <c:v> 10 </c:v>
                </c:pt>
                <c:pt idx="8170">
                  <c:v> 11 </c:v>
                </c:pt>
                <c:pt idx="8171">
                  <c:v> 12 </c:v>
                </c:pt>
                <c:pt idx="8172">
                  <c:v> 13 </c:v>
                </c:pt>
                <c:pt idx="8173">
                  <c:v> 14 </c:v>
                </c:pt>
                <c:pt idx="8174">
                  <c:v> 15 </c:v>
                </c:pt>
                <c:pt idx="8175">
                  <c:v> 16 </c:v>
                </c:pt>
                <c:pt idx="8176">
                  <c:v> 17 </c:v>
                </c:pt>
                <c:pt idx="8177">
                  <c:v> 18 </c:v>
                </c:pt>
                <c:pt idx="8178">
                  <c:v> 19 </c:v>
                </c:pt>
                <c:pt idx="8179">
                  <c:v> 20 </c:v>
                </c:pt>
                <c:pt idx="8180">
                  <c:v> 21 </c:v>
                </c:pt>
                <c:pt idx="8181">
                  <c:v> 22 </c:v>
                </c:pt>
                <c:pt idx="8182">
                  <c:v> 23 </c:v>
                </c:pt>
                <c:pt idx="8183">
                  <c:v> 24 </c:v>
                </c:pt>
                <c:pt idx="8184">
                  <c:v>08 Dec 2014</c:v>
                </c:pt>
                <c:pt idx="8185">
                  <c:v> 2 </c:v>
                </c:pt>
                <c:pt idx="8186">
                  <c:v> 3 </c:v>
                </c:pt>
                <c:pt idx="8187">
                  <c:v> 4 </c:v>
                </c:pt>
                <c:pt idx="8188">
                  <c:v> 5 </c:v>
                </c:pt>
                <c:pt idx="8189">
                  <c:v> 6 </c:v>
                </c:pt>
                <c:pt idx="8190">
                  <c:v> 7 </c:v>
                </c:pt>
                <c:pt idx="8191">
                  <c:v> 8 </c:v>
                </c:pt>
                <c:pt idx="8192">
                  <c:v> 9 </c:v>
                </c:pt>
                <c:pt idx="8193">
                  <c:v> 10 </c:v>
                </c:pt>
                <c:pt idx="8194">
                  <c:v> 11 </c:v>
                </c:pt>
                <c:pt idx="8195">
                  <c:v> 12 </c:v>
                </c:pt>
                <c:pt idx="8196">
                  <c:v> 13 </c:v>
                </c:pt>
                <c:pt idx="8197">
                  <c:v> 14 </c:v>
                </c:pt>
                <c:pt idx="8198">
                  <c:v> 15 </c:v>
                </c:pt>
                <c:pt idx="8199">
                  <c:v> 16 </c:v>
                </c:pt>
                <c:pt idx="8200">
                  <c:v> 17 </c:v>
                </c:pt>
                <c:pt idx="8201">
                  <c:v> 18 </c:v>
                </c:pt>
                <c:pt idx="8202">
                  <c:v> 19 </c:v>
                </c:pt>
                <c:pt idx="8203">
                  <c:v> 20 </c:v>
                </c:pt>
                <c:pt idx="8204">
                  <c:v> 21 </c:v>
                </c:pt>
                <c:pt idx="8205">
                  <c:v> 22 </c:v>
                </c:pt>
                <c:pt idx="8206">
                  <c:v> 23 </c:v>
                </c:pt>
                <c:pt idx="8207">
                  <c:v> 24 </c:v>
                </c:pt>
                <c:pt idx="8208">
                  <c:v>09 Dec 2014</c:v>
                </c:pt>
                <c:pt idx="8209">
                  <c:v> 2 </c:v>
                </c:pt>
                <c:pt idx="8210">
                  <c:v> 3 </c:v>
                </c:pt>
                <c:pt idx="8211">
                  <c:v> 4 </c:v>
                </c:pt>
                <c:pt idx="8212">
                  <c:v> 5 </c:v>
                </c:pt>
                <c:pt idx="8213">
                  <c:v> 6 </c:v>
                </c:pt>
                <c:pt idx="8214">
                  <c:v> 7 </c:v>
                </c:pt>
                <c:pt idx="8215">
                  <c:v> 8 </c:v>
                </c:pt>
                <c:pt idx="8216">
                  <c:v> 9 </c:v>
                </c:pt>
                <c:pt idx="8217">
                  <c:v> 10 </c:v>
                </c:pt>
                <c:pt idx="8218">
                  <c:v> 11 </c:v>
                </c:pt>
                <c:pt idx="8219">
                  <c:v> 12 </c:v>
                </c:pt>
                <c:pt idx="8220">
                  <c:v> 13 </c:v>
                </c:pt>
                <c:pt idx="8221">
                  <c:v> 14 </c:v>
                </c:pt>
                <c:pt idx="8222">
                  <c:v> 15 </c:v>
                </c:pt>
                <c:pt idx="8223">
                  <c:v> 16 </c:v>
                </c:pt>
                <c:pt idx="8224">
                  <c:v> 17 </c:v>
                </c:pt>
                <c:pt idx="8225">
                  <c:v> 18 </c:v>
                </c:pt>
                <c:pt idx="8226">
                  <c:v> 19 </c:v>
                </c:pt>
                <c:pt idx="8227">
                  <c:v> 20 </c:v>
                </c:pt>
                <c:pt idx="8228">
                  <c:v> 21 </c:v>
                </c:pt>
                <c:pt idx="8229">
                  <c:v> 22 </c:v>
                </c:pt>
                <c:pt idx="8230">
                  <c:v> 23 </c:v>
                </c:pt>
                <c:pt idx="8231">
                  <c:v> 24 </c:v>
                </c:pt>
                <c:pt idx="8232">
                  <c:v>10 Dec 2014</c:v>
                </c:pt>
                <c:pt idx="8233">
                  <c:v> 2 </c:v>
                </c:pt>
                <c:pt idx="8234">
                  <c:v> 3 </c:v>
                </c:pt>
                <c:pt idx="8235">
                  <c:v> 4 </c:v>
                </c:pt>
                <c:pt idx="8236">
                  <c:v> 5 </c:v>
                </c:pt>
                <c:pt idx="8237">
                  <c:v> 6 </c:v>
                </c:pt>
                <c:pt idx="8238">
                  <c:v> 7 </c:v>
                </c:pt>
                <c:pt idx="8239">
                  <c:v> 8 </c:v>
                </c:pt>
                <c:pt idx="8240">
                  <c:v> 9 </c:v>
                </c:pt>
                <c:pt idx="8241">
                  <c:v> 10 </c:v>
                </c:pt>
                <c:pt idx="8242">
                  <c:v> 11 </c:v>
                </c:pt>
                <c:pt idx="8243">
                  <c:v> 12 </c:v>
                </c:pt>
                <c:pt idx="8244">
                  <c:v> 13 </c:v>
                </c:pt>
                <c:pt idx="8245">
                  <c:v> 14 </c:v>
                </c:pt>
                <c:pt idx="8246">
                  <c:v> 15 </c:v>
                </c:pt>
                <c:pt idx="8247">
                  <c:v> 16 </c:v>
                </c:pt>
                <c:pt idx="8248">
                  <c:v> 17 </c:v>
                </c:pt>
                <c:pt idx="8249">
                  <c:v> 18 </c:v>
                </c:pt>
                <c:pt idx="8250">
                  <c:v> 19 </c:v>
                </c:pt>
                <c:pt idx="8251">
                  <c:v> 20 </c:v>
                </c:pt>
                <c:pt idx="8252">
                  <c:v> 21 </c:v>
                </c:pt>
                <c:pt idx="8253">
                  <c:v> 22 </c:v>
                </c:pt>
                <c:pt idx="8254">
                  <c:v> 23 </c:v>
                </c:pt>
                <c:pt idx="8255">
                  <c:v> 24 </c:v>
                </c:pt>
                <c:pt idx="8256">
                  <c:v>11 Dec 2014</c:v>
                </c:pt>
                <c:pt idx="8257">
                  <c:v> 2 </c:v>
                </c:pt>
                <c:pt idx="8258">
                  <c:v> 3 </c:v>
                </c:pt>
                <c:pt idx="8259">
                  <c:v> 4 </c:v>
                </c:pt>
                <c:pt idx="8260">
                  <c:v> 5 </c:v>
                </c:pt>
                <c:pt idx="8261">
                  <c:v> 6 </c:v>
                </c:pt>
                <c:pt idx="8262">
                  <c:v> 7 </c:v>
                </c:pt>
                <c:pt idx="8263">
                  <c:v> 8 </c:v>
                </c:pt>
                <c:pt idx="8264">
                  <c:v> 9 </c:v>
                </c:pt>
                <c:pt idx="8265">
                  <c:v> 10 </c:v>
                </c:pt>
                <c:pt idx="8266">
                  <c:v> 11 </c:v>
                </c:pt>
                <c:pt idx="8267">
                  <c:v> 12 </c:v>
                </c:pt>
                <c:pt idx="8268">
                  <c:v> 13 </c:v>
                </c:pt>
                <c:pt idx="8269">
                  <c:v> 14 </c:v>
                </c:pt>
                <c:pt idx="8270">
                  <c:v> 15 </c:v>
                </c:pt>
                <c:pt idx="8271">
                  <c:v> 16 </c:v>
                </c:pt>
                <c:pt idx="8272">
                  <c:v> 17 </c:v>
                </c:pt>
                <c:pt idx="8273">
                  <c:v> 18 </c:v>
                </c:pt>
                <c:pt idx="8274">
                  <c:v> 19 </c:v>
                </c:pt>
                <c:pt idx="8275">
                  <c:v> 20 </c:v>
                </c:pt>
                <c:pt idx="8276">
                  <c:v> 21 </c:v>
                </c:pt>
                <c:pt idx="8277">
                  <c:v> 22 </c:v>
                </c:pt>
                <c:pt idx="8278">
                  <c:v> 23 </c:v>
                </c:pt>
                <c:pt idx="8279">
                  <c:v> 24 </c:v>
                </c:pt>
                <c:pt idx="8280">
                  <c:v>12 Dec 2014</c:v>
                </c:pt>
                <c:pt idx="8281">
                  <c:v> 2 </c:v>
                </c:pt>
                <c:pt idx="8282">
                  <c:v> 3 </c:v>
                </c:pt>
                <c:pt idx="8283">
                  <c:v> 4 </c:v>
                </c:pt>
                <c:pt idx="8284">
                  <c:v> 5 </c:v>
                </c:pt>
                <c:pt idx="8285">
                  <c:v> 6 </c:v>
                </c:pt>
                <c:pt idx="8286">
                  <c:v> 7 </c:v>
                </c:pt>
                <c:pt idx="8287">
                  <c:v> 8 </c:v>
                </c:pt>
                <c:pt idx="8288">
                  <c:v> 9 </c:v>
                </c:pt>
                <c:pt idx="8289">
                  <c:v> 10 </c:v>
                </c:pt>
                <c:pt idx="8290">
                  <c:v> 11 </c:v>
                </c:pt>
                <c:pt idx="8291">
                  <c:v> 12 </c:v>
                </c:pt>
                <c:pt idx="8292">
                  <c:v> 13 </c:v>
                </c:pt>
                <c:pt idx="8293">
                  <c:v> 14 </c:v>
                </c:pt>
                <c:pt idx="8294">
                  <c:v> 15 </c:v>
                </c:pt>
                <c:pt idx="8295">
                  <c:v> 16 </c:v>
                </c:pt>
                <c:pt idx="8296">
                  <c:v> 17 </c:v>
                </c:pt>
                <c:pt idx="8297">
                  <c:v> 18 </c:v>
                </c:pt>
                <c:pt idx="8298">
                  <c:v> 19 </c:v>
                </c:pt>
                <c:pt idx="8299">
                  <c:v> 20 </c:v>
                </c:pt>
                <c:pt idx="8300">
                  <c:v> 21 </c:v>
                </c:pt>
                <c:pt idx="8301">
                  <c:v> 22 </c:v>
                </c:pt>
                <c:pt idx="8302">
                  <c:v> 23 </c:v>
                </c:pt>
                <c:pt idx="8303">
                  <c:v> 24 </c:v>
                </c:pt>
                <c:pt idx="8304">
                  <c:v>13 Dec 2014</c:v>
                </c:pt>
                <c:pt idx="8305">
                  <c:v> 2 </c:v>
                </c:pt>
                <c:pt idx="8306">
                  <c:v> 3 </c:v>
                </c:pt>
                <c:pt idx="8307">
                  <c:v> 4 </c:v>
                </c:pt>
                <c:pt idx="8308">
                  <c:v> 5 </c:v>
                </c:pt>
                <c:pt idx="8309">
                  <c:v> 6 </c:v>
                </c:pt>
                <c:pt idx="8310">
                  <c:v> 7 </c:v>
                </c:pt>
                <c:pt idx="8311">
                  <c:v> 8 </c:v>
                </c:pt>
                <c:pt idx="8312">
                  <c:v> 9 </c:v>
                </c:pt>
                <c:pt idx="8313">
                  <c:v> 10 </c:v>
                </c:pt>
                <c:pt idx="8314">
                  <c:v> 11 </c:v>
                </c:pt>
                <c:pt idx="8315">
                  <c:v> 12 </c:v>
                </c:pt>
                <c:pt idx="8316">
                  <c:v> 13 </c:v>
                </c:pt>
                <c:pt idx="8317">
                  <c:v> 14 </c:v>
                </c:pt>
                <c:pt idx="8318">
                  <c:v> 15 </c:v>
                </c:pt>
                <c:pt idx="8319">
                  <c:v> 16 </c:v>
                </c:pt>
                <c:pt idx="8320">
                  <c:v> 17 </c:v>
                </c:pt>
                <c:pt idx="8321">
                  <c:v> 18 </c:v>
                </c:pt>
                <c:pt idx="8322">
                  <c:v> 19 </c:v>
                </c:pt>
                <c:pt idx="8323">
                  <c:v> 20 </c:v>
                </c:pt>
                <c:pt idx="8324">
                  <c:v> 21 </c:v>
                </c:pt>
                <c:pt idx="8325">
                  <c:v> 22 </c:v>
                </c:pt>
                <c:pt idx="8326">
                  <c:v> 23 </c:v>
                </c:pt>
                <c:pt idx="8327">
                  <c:v> 24 </c:v>
                </c:pt>
                <c:pt idx="8328">
                  <c:v>14 Dec 2014</c:v>
                </c:pt>
                <c:pt idx="8329">
                  <c:v> 2 </c:v>
                </c:pt>
                <c:pt idx="8330">
                  <c:v> 3 </c:v>
                </c:pt>
                <c:pt idx="8331">
                  <c:v> 4 </c:v>
                </c:pt>
                <c:pt idx="8332">
                  <c:v> 5 </c:v>
                </c:pt>
                <c:pt idx="8333">
                  <c:v> 6 </c:v>
                </c:pt>
                <c:pt idx="8334">
                  <c:v> 7 </c:v>
                </c:pt>
                <c:pt idx="8335">
                  <c:v> 8 </c:v>
                </c:pt>
                <c:pt idx="8336">
                  <c:v> 9 </c:v>
                </c:pt>
                <c:pt idx="8337">
                  <c:v> 10 </c:v>
                </c:pt>
                <c:pt idx="8338">
                  <c:v> 11 </c:v>
                </c:pt>
                <c:pt idx="8339">
                  <c:v> 12 </c:v>
                </c:pt>
                <c:pt idx="8340">
                  <c:v> 13 </c:v>
                </c:pt>
                <c:pt idx="8341">
                  <c:v> 14 </c:v>
                </c:pt>
                <c:pt idx="8342">
                  <c:v> 15 </c:v>
                </c:pt>
                <c:pt idx="8343">
                  <c:v> 16 </c:v>
                </c:pt>
                <c:pt idx="8344">
                  <c:v> 17 </c:v>
                </c:pt>
                <c:pt idx="8345">
                  <c:v> 18 </c:v>
                </c:pt>
                <c:pt idx="8346">
                  <c:v> 19 </c:v>
                </c:pt>
                <c:pt idx="8347">
                  <c:v> 20 </c:v>
                </c:pt>
                <c:pt idx="8348">
                  <c:v> 21 </c:v>
                </c:pt>
                <c:pt idx="8349">
                  <c:v> 22 </c:v>
                </c:pt>
                <c:pt idx="8350">
                  <c:v> 23 </c:v>
                </c:pt>
                <c:pt idx="8351">
                  <c:v> 24 </c:v>
                </c:pt>
                <c:pt idx="8352">
                  <c:v>15 Dec 2014</c:v>
                </c:pt>
                <c:pt idx="8353">
                  <c:v> 2 </c:v>
                </c:pt>
                <c:pt idx="8354">
                  <c:v> 3 </c:v>
                </c:pt>
                <c:pt idx="8355">
                  <c:v> 4 </c:v>
                </c:pt>
                <c:pt idx="8356">
                  <c:v> 5 </c:v>
                </c:pt>
                <c:pt idx="8357">
                  <c:v> 6 </c:v>
                </c:pt>
                <c:pt idx="8358">
                  <c:v> 7 </c:v>
                </c:pt>
                <c:pt idx="8359">
                  <c:v> 8 </c:v>
                </c:pt>
                <c:pt idx="8360">
                  <c:v> 9 </c:v>
                </c:pt>
                <c:pt idx="8361">
                  <c:v> 10 </c:v>
                </c:pt>
                <c:pt idx="8362">
                  <c:v> 11 </c:v>
                </c:pt>
                <c:pt idx="8363">
                  <c:v> 12 </c:v>
                </c:pt>
                <c:pt idx="8364">
                  <c:v> 13 </c:v>
                </c:pt>
                <c:pt idx="8365">
                  <c:v> 14 </c:v>
                </c:pt>
                <c:pt idx="8366">
                  <c:v> 15 </c:v>
                </c:pt>
                <c:pt idx="8367">
                  <c:v> 16 </c:v>
                </c:pt>
                <c:pt idx="8368">
                  <c:v> 17 </c:v>
                </c:pt>
                <c:pt idx="8369">
                  <c:v> 18 </c:v>
                </c:pt>
                <c:pt idx="8370">
                  <c:v> 19 </c:v>
                </c:pt>
                <c:pt idx="8371">
                  <c:v> 20 </c:v>
                </c:pt>
                <c:pt idx="8372">
                  <c:v> 21 </c:v>
                </c:pt>
                <c:pt idx="8373">
                  <c:v> 22 </c:v>
                </c:pt>
                <c:pt idx="8374">
                  <c:v> 23 </c:v>
                </c:pt>
                <c:pt idx="8375">
                  <c:v> 24 </c:v>
                </c:pt>
                <c:pt idx="8376">
                  <c:v>16 Dec 2014</c:v>
                </c:pt>
                <c:pt idx="8377">
                  <c:v> 2 </c:v>
                </c:pt>
                <c:pt idx="8378">
                  <c:v> 3 </c:v>
                </c:pt>
                <c:pt idx="8379">
                  <c:v> 4 </c:v>
                </c:pt>
                <c:pt idx="8380">
                  <c:v> 5 </c:v>
                </c:pt>
                <c:pt idx="8381">
                  <c:v> 6 </c:v>
                </c:pt>
                <c:pt idx="8382">
                  <c:v> 7 </c:v>
                </c:pt>
                <c:pt idx="8383">
                  <c:v> 8 </c:v>
                </c:pt>
                <c:pt idx="8384">
                  <c:v> 9 </c:v>
                </c:pt>
                <c:pt idx="8385">
                  <c:v> 10 </c:v>
                </c:pt>
                <c:pt idx="8386">
                  <c:v> 11 </c:v>
                </c:pt>
                <c:pt idx="8387">
                  <c:v> 12 </c:v>
                </c:pt>
                <c:pt idx="8388">
                  <c:v> 13 </c:v>
                </c:pt>
                <c:pt idx="8389">
                  <c:v> 14 </c:v>
                </c:pt>
                <c:pt idx="8390">
                  <c:v> 15 </c:v>
                </c:pt>
                <c:pt idx="8391">
                  <c:v> 16 </c:v>
                </c:pt>
                <c:pt idx="8392">
                  <c:v> 17 </c:v>
                </c:pt>
                <c:pt idx="8393">
                  <c:v> 18 </c:v>
                </c:pt>
                <c:pt idx="8394">
                  <c:v> 19 </c:v>
                </c:pt>
                <c:pt idx="8395">
                  <c:v> 20 </c:v>
                </c:pt>
                <c:pt idx="8396">
                  <c:v> 21 </c:v>
                </c:pt>
                <c:pt idx="8397">
                  <c:v> 22 </c:v>
                </c:pt>
                <c:pt idx="8398">
                  <c:v> 23 </c:v>
                </c:pt>
                <c:pt idx="8399">
                  <c:v> 24 </c:v>
                </c:pt>
                <c:pt idx="8400">
                  <c:v>17 Dec 2014</c:v>
                </c:pt>
                <c:pt idx="8401">
                  <c:v> 2 </c:v>
                </c:pt>
                <c:pt idx="8402">
                  <c:v> 3 </c:v>
                </c:pt>
                <c:pt idx="8403">
                  <c:v> 4 </c:v>
                </c:pt>
                <c:pt idx="8404">
                  <c:v> 5 </c:v>
                </c:pt>
                <c:pt idx="8405">
                  <c:v> 6 </c:v>
                </c:pt>
                <c:pt idx="8406">
                  <c:v> 7 </c:v>
                </c:pt>
                <c:pt idx="8407">
                  <c:v> 8 </c:v>
                </c:pt>
                <c:pt idx="8408">
                  <c:v> 9 </c:v>
                </c:pt>
                <c:pt idx="8409">
                  <c:v> 10 </c:v>
                </c:pt>
                <c:pt idx="8410">
                  <c:v> 11 </c:v>
                </c:pt>
                <c:pt idx="8411">
                  <c:v> 12 </c:v>
                </c:pt>
                <c:pt idx="8412">
                  <c:v> 13 </c:v>
                </c:pt>
                <c:pt idx="8413">
                  <c:v> 14 </c:v>
                </c:pt>
                <c:pt idx="8414">
                  <c:v> 15 </c:v>
                </c:pt>
                <c:pt idx="8415">
                  <c:v> 16 </c:v>
                </c:pt>
                <c:pt idx="8416">
                  <c:v> 17 </c:v>
                </c:pt>
                <c:pt idx="8417">
                  <c:v> 18 </c:v>
                </c:pt>
                <c:pt idx="8418">
                  <c:v> 19 </c:v>
                </c:pt>
                <c:pt idx="8419">
                  <c:v> 20 </c:v>
                </c:pt>
                <c:pt idx="8420">
                  <c:v> 21 </c:v>
                </c:pt>
                <c:pt idx="8421">
                  <c:v> 22 </c:v>
                </c:pt>
                <c:pt idx="8422">
                  <c:v> 23 </c:v>
                </c:pt>
                <c:pt idx="8423">
                  <c:v> 24 </c:v>
                </c:pt>
                <c:pt idx="8424">
                  <c:v>18 Dec 2014</c:v>
                </c:pt>
                <c:pt idx="8425">
                  <c:v> 2 </c:v>
                </c:pt>
                <c:pt idx="8426">
                  <c:v> 3 </c:v>
                </c:pt>
                <c:pt idx="8427">
                  <c:v> 4 </c:v>
                </c:pt>
                <c:pt idx="8428">
                  <c:v> 5 </c:v>
                </c:pt>
                <c:pt idx="8429">
                  <c:v> 6 </c:v>
                </c:pt>
                <c:pt idx="8430">
                  <c:v> 7 </c:v>
                </c:pt>
                <c:pt idx="8431">
                  <c:v> 8 </c:v>
                </c:pt>
                <c:pt idx="8432">
                  <c:v> 9 </c:v>
                </c:pt>
                <c:pt idx="8433">
                  <c:v> 10 </c:v>
                </c:pt>
                <c:pt idx="8434">
                  <c:v> 11 </c:v>
                </c:pt>
                <c:pt idx="8435">
                  <c:v> 12 </c:v>
                </c:pt>
                <c:pt idx="8436">
                  <c:v> 13 </c:v>
                </c:pt>
                <c:pt idx="8437">
                  <c:v> 14 </c:v>
                </c:pt>
                <c:pt idx="8438">
                  <c:v> 15 </c:v>
                </c:pt>
                <c:pt idx="8439">
                  <c:v> 16 </c:v>
                </c:pt>
                <c:pt idx="8440">
                  <c:v> 17 </c:v>
                </c:pt>
                <c:pt idx="8441">
                  <c:v> 18 </c:v>
                </c:pt>
                <c:pt idx="8442">
                  <c:v> 19 </c:v>
                </c:pt>
                <c:pt idx="8443">
                  <c:v> 20 </c:v>
                </c:pt>
                <c:pt idx="8444">
                  <c:v> 21 </c:v>
                </c:pt>
                <c:pt idx="8445">
                  <c:v> 22 </c:v>
                </c:pt>
                <c:pt idx="8446">
                  <c:v> 23 </c:v>
                </c:pt>
                <c:pt idx="8447">
                  <c:v> 24 </c:v>
                </c:pt>
                <c:pt idx="8448">
                  <c:v>19 Dec 2014</c:v>
                </c:pt>
                <c:pt idx="8449">
                  <c:v> 2 </c:v>
                </c:pt>
                <c:pt idx="8450">
                  <c:v> 3 </c:v>
                </c:pt>
                <c:pt idx="8451">
                  <c:v> 4 </c:v>
                </c:pt>
                <c:pt idx="8452">
                  <c:v> 5 </c:v>
                </c:pt>
                <c:pt idx="8453">
                  <c:v> 6 </c:v>
                </c:pt>
                <c:pt idx="8454">
                  <c:v> 7 </c:v>
                </c:pt>
                <c:pt idx="8455">
                  <c:v> 8 </c:v>
                </c:pt>
                <c:pt idx="8456">
                  <c:v> 9 </c:v>
                </c:pt>
                <c:pt idx="8457">
                  <c:v> 10 </c:v>
                </c:pt>
                <c:pt idx="8458">
                  <c:v> 11 </c:v>
                </c:pt>
                <c:pt idx="8459">
                  <c:v> 12 </c:v>
                </c:pt>
                <c:pt idx="8460">
                  <c:v> 13 </c:v>
                </c:pt>
                <c:pt idx="8461">
                  <c:v> 14 </c:v>
                </c:pt>
                <c:pt idx="8462">
                  <c:v> 15 </c:v>
                </c:pt>
                <c:pt idx="8463">
                  <c:v> 16 </c:v>
                </c:pt>
                <c:pt idx="8464">
                  <c:v> 17 </c:v>
                </c:pt>
                <c:pt idx="8465">
                  <c:v> 18 </c:v>
                </c:pt>
                <c:pt idx="8466">
                  <c:v> 19 </c:v>
                </c:pt>
                <c:pt idx="8467">
                  <c:v> 20 </c:v>
                </c:pt>
                <c:pt idx="8468">
                  <c:v> 21 </c:v>
                </c:pt>
                <c:pt idx="8469">
                  <c:v> 22 </c:v>
                </c:pt>
                <c:pt idx="8470">
                  <c:v> 23 </c:v>
                </c:pt>
                <c:pt idx="8471">
                  <c:v> 24 </c:v>
                </c:pt>
                <c:pt idx="8472">
                  <c:v>20 Dec 2014</c:v>
                </c:pt>
                <c:pt idx="8473">
                  <c:v> 2 </c:v>
                </c:pt>
                <c:pt idx="8474">
                  <c:v> 3 </c:v>
                </c:pt>
                <c:pt idx="8475">
                  <c:v> 4 </c:v>
                </c:pt>
                <c:pt idx="8476">
                  <c:v> 5 </c:v>
                </c:pt>
                <c:pt idx="8477">
                  <c:v> 6 </c:v>
                </c:pt>
                <c:pt idx="8478">
                  <c:v> 7 </c:v>
                </c:pt>
                <c:pt idx="8479">
                  <c:v> 8 </c:v>
                </c:pt>
                <c:pt idx="8480">
                  <c:v> 9 </c:v>
                </c:pt>
                <c:pt idx="8481">
                  <c:v> 10 </c:v>
                </c:pt>
                <c:pt idx="8482">
                  <c:v> 11 </c:v>
                </c:pt>
                <c:pt idx="8483">
                  <c:v> 12 </c:v>
                </c:pt>
                <c:pt idx="8484">
                  <c:v> 13 </c:v>
                </c:pt>
                <c:pt idx="8485">
                  <c:v> 14 </c:v>
                </c:pt>
                <c:pt idx="8486">
                  <c:v> 15 </c:v>
                </c:pt>
                <c:pt idx="8487">
                  <c:v> 16 </c:v>
                </c:pt>
                <c:pt idx="8488">
                  <c:v> 17 </c:v>
                </c:pt>
                <c:pt idx="8489">
                  <c:v> 18 </c:v>
                </c:pt>
                <c:pt idx="8490">
                  <c:v> 19 </c:v>
                </c:pt>
                <c:pt idx="8491">
                  <c:v> 20 </c:v>
                </c:pt>
                <c:pt idx="8492">
                  <c:v> 21 </c:v>
                </c:pt>
                <c:pt idx="8493">
                  <c:v> 22 </c:v>
                </c:pt>
                <c:pt idx="8494">
                  <c:v> 23 </c:v>
                </c:pt>
                <c:pt idx="8495">
                  <c:v> 24 </c:v>
                </c:pt>
                <c:pt idx="8496">
                  <c:v>21 Dec 2014</c:v>
                </c:pt>
                <c:pt idx="8497">
                  <c:v> 2 </c:v>
                </c:pt>
                <c:pt idx="8498">
                  <c:v> 3 </c:v>
                </c:pt>
                <c:pt idx="8499">
                  <c:v> 4 </c:v>
                </c:pt>
                <c:pt idx="8500">
                  <c:v> 5 </c:v>
                </c:pt>
                <c:pt idx="8501">
                  <c:v> 6 </c:v>
                </c:pt>
                <c:pt idx="8502">
                  <c:v> 7 </c:v>
                </c:pt>
                <c:pt idx="8503">
                  <c:v> 8 </c:v>
                </c:pt>
                <c:pt idx="8504">
                  <c:v> 9 </c:v>
                </c:pt>
                <c:pt idx="8505">
                  <c:v> 10 </c:v>
                </c:pt>
                <c:pt idx="8506">
                  <c:v> 11 </c:v>
                </c:pt>
                <c:pt idx="8507">
                  <c:v> 12 </c:v>
                </c:pt>
                <c:pt idx="8508">
                  <c:v> 13 </c:v>
                </c:pt>
                <c:pt idx="8509">
                  <c:v> 14 </c:v>
                </c:pt>
                <c:pt idx="8510">
                  <c:v> 15 </c:v>
                </c:pt>
                <c:pt idx="8511">
                  <c:v> 16 </c:v>
                </c:pt>
                <c:pt idx="8512">
                  <c:v> 17 </c:v>
                </c:pt>
                <c:pt idx="8513">
                  <c:v> 18 </c:v>
                </c:pt>
                <c:pt idx="8514">
                  <c:v> 19 </c:v>
                </c:pt>
                <c:pt idx="8515">
                  <c:v> 20 </c:v>
                </c:pt>
                <c:pt idx="8516">
                  <c:v> 21 </c:v>
                </c:pt>
                <c:pt idx="8517">
                  <c:v> 22 </c:v>
                </c:pt>
                <c:pt idx="8518">
                  <c:v> 23 </c:v>
                </c:pt>
                <c:pt idx="8519">
                  <c:v> 24 </c:v>
                </c:pt>
                <c:pt idx="8520">
                  <c:v>22 Dec 2014</c:v>
                </c:pt>
                <c:pt idx="8521">
                  <c:v> 2 </c:v>
                </c:pt>
                <c:pt idx="8522">
                  <c:v> 3 </c:v>
                </c:pt>
                <c:pt idx="8523">
                  <c:v> 4 </c:v>
                </c:pt>
                <c:pt idx="8524">
                  <c:v> 5 </c:v>
                </c:pt>
                <c:pt idx="8525">
                  <c:v> 6 </c:v>
                </c:pt>
                <c:pt idx="8526">
                  <c:v> 7 </c:v>
                </c:pt>
                <c:pt idx="8527">
                  <c:v> 8 </c:v>
                </c:pt>
                <c:pt idx="8528">
                  <c:v> 9 </c:v>
                </c:pt>
                <c:pt idx="8529">
                  <c:v> 10 </c:v>
                </c:pt>
                <c:pt idx="8530">
                  <c:v> 11 </c:v>
                </c:pt>
                <c:pt idx="8531">
                  <c:v> 12 </c:v>
                </c:pt>
                <c:pt idx="8532">
                  <c:v> 13 </c:v>
                </c:pt>
                <c:pt idx="8533">
                  <c:v> 14 </c:v>
                </c:pt>
                <c:pt idx="8534">
                  <c:v> 15 </c:v>
                </c:pt>
                <c:pt idx="8535">
                  <c:v> 16 </c:v>
                </c:pt>
                <c:pt idx="8536">
                  <c:v> 17 </c:v>
                </c:pt>
                <c:pt idx="8537">
                  <c:v> 18 </c:v>
                </c:pt>
                <c:pt idx="8538">
                  <c:v> 19 </c:v>
                </c:pt>
                <c:pt idx="8539">
                  <c:v> 20 </c:v>
                </c:pt>
                <c:pt idx="8540">
                  <c:v> 21 </c:v>
                </c:pt>
                <c:pt idx="8541">
                  <c:v> 22 </c:v>
                </c:pt>
                <c:pt idx="8542">
                  <c:v> 23 </c:v>
                </c:pt>
                <c:pt idx="8543">
                  <c:v> 24 </c:v>
                </c:pt>
                <c:pt idx="8544">
                  <c:v>23 Dec 2014</c:v>
                </c:pt>
                <c:pt idx="8545">
                  <c:v> 2 </c:v>
                </c:pt>
                <c:pt idx="8546">
                  <c:v> 3 </c:v>
                </c:pt>
                <c:pt idx="8547">
                  <c:v> 4 </c:v>
                </c:pt>
                <c:pt idx="8548">
                  <c:v> 5 </c:v>
                </c:pt>
                <c:pt idx="8549">
                  <c:v> 6 </c:v>
                </c:pt>
                <c:pt idx="8550">
                  <c:v> 7 </c:v>
                </c:pt>
                <c:pt idx="8551">
                  <c:v> 8 </c:v>
                </c:pt>
                <c:pt idx="8552">
                  <c:v> 9 </c:v>
                </c:pt>
                <c:pt idx="8553">
                  <c:v> 10 </c:v>
                </c:pt>
                <c:pt idx="8554">
                  <c:v> 11 </c:v>
                </c:pt>
                <c:pt idx="8555">
                  <c:v> 12 </c:v>
                </c:pt>
                <c:pt idx="8556">
                  <c:v> 13 </c:v>
                </c:pt>
                <c:pt idx="8557">
                  <c:v> 14 </c:v>
                </c:pt>
                <c:pt idx="8558">
                  <c:v> 15 </c:v>
                </c:pt>
                <c:pt idx="8559">
                  <c:v> 16 </c:v>
                </c:pt>
                <c:pt idx="8560">
                  <c:v> 17 </c:v>
                </c:pt>
                <c:pt idx="8561">
                  <c:v> 18 </c:v>
                </c:pt>
                <c:pt idx="8562">
                  <c:v> 19 </c:v>
                </c:pt>
                <c:pt idx="8563">
                  <c:v> 20 </c:v>
                </c:pt>
                <c:pt idx="8564">
                  <c:v> 21 </c:v>
                </c:pt>
                <c:pt idx="8565">
                  <c:v> 22 </c:v>
                </c:pt>
                <c:pt idx="8566">
                  <c:v> 23 </c:v>
                </c:pt>
                <c:pt idx="8567">
                  <c:v> 24 </c:v>
                </c:pt>
                <c:pt idx="8568">
                  <c:v>24 Dec 2014</c:v>
                </c:pt>
                <c:pt idx="8569">
                  <c:v> 2 </c:v>
                </c:pt>
                <c:pt idx="8570">
                  <c:v> 3 </c:v>
                </c:pt>
                <c:pt idx="8571">
                  <c:v> 4 </c:v>
                </c:pt>
                <c:pt idx="8572">
                  <c:v> 5 </c:v>
                </c:pt>
                <c:pt idx="8573">
                  <c:v> 6 </c:v>
                </c:pt>
                <c:pt idx="8574">
                  <c:v> 7 </c:v>
                </c:pt>
                <c:pt idx="8575">
                  <c:v> 8 </c:v>
                </c:pt>
                <c:pt idx="8576">
                  <c:v> 9 </c:v>
                </c:pt>
                <c:pt idx="8577">
                  <c:v> 10 </c:v>
                </c:pt>
                <c:pt idx="8578">
                  <c:v> 11 </c:v>
                </c:pt>
                <c:pt idx="8579">
                  <c:v> 12 </c:v>
                </c:pt>
                <c:pt idx="8580">
                  <c:v> 13 </c:v>
                </c:pt>
                <c:pt idx="8581">
                  <c:v> 14 </c:v>
                </c:pt>
                <c:pt idx="8582">
                  <c:v> 15 </c:v>
                </c:pt>
                <c:pt idx="8583">
                  <c:v> 16 </c:v>
                </c:pt>
                <c:pt idx="8584">
                  <c:v> 17 </c:v>
                </c:pt>
                <c:pt idx="8585">
                  <c:v> 18 </c:v>
                </c:pt>
                <c:pt idx="8586">
                  <c:v> 19 </c:v>
                </c:pt>
                <c:pt idx="8587">
                  <c:v> 20 </c:v>
                </c:pt>
                <c:pt idx="8588">
                  <c:v> 21 </c:v>
                </c:pt>
                <c:pt idx="8589">
                  <c:v> 22 </c:v>
                </c:pt>
                <c:pt idx="8590">
                  <c:v> 23 </c:v>
                </c:pt>
                <c:pt idx="8591">
                  <c:v> 24 </c:v>
                </c:pt>
                <c:pt idx="8592">
                  <c:v>25 Dec 2014</c:v>
                </c:pt>
                <c:pt idx="8593">
                  <c:v> 2 </c:v>
                </c:pt>
                <c:pt idx="8594">
                  <c:v> 3 </c:v>
                </c:pt>
                <c:pt idx="8595">
                  <c:v> 4 </c:v>
                </c:pt>
                <c:pt idx="8596">
                  <c:v> 5 </c:v>
                </c:pt>
                <c:pt idx="8597">
                  <c:v> 6 </c:v>
                </c:pt>
                <c:pt idx="8598">
                  <c:v> 7 </c:v>
                </c:pt>
                <c:pt idx="8599">
                  <c:v> 8 </c:v>
                </c:pt>
                <c:pt idx="8600">
                  <c:v> 9 </c:v>
                </c:pt>
                <c:pt idx="8601">
                  <c:v> 10 </c:v>
                </c:pt>
                <c:pt idx="8602">
                  <c:v> 11 </c:v>
                </c:pt>
                <c:pt idx="8603">
                  <c:v> 12 </c:v>
                </c:pt>
                <c:pt idx="8604">
                  <c:v> 13 </c:v>
                </c:pt>
                <c:pt idx="8605">
                  <c:v> 14 </c:v>
                </c:pt>
                <c:pt idx="8606">
                  <c:v> 15 </c:v>
                </c:pt>
                <c:pt idx="8607">
                  <c:v> 16 </c:v>
                </c:pt>
                <c:pt idx="8608">
                  <c:v> 17 </c:v>
                </c:pt>
                <c:pt idx="8609">
                  <c:v> 18 </c:v>
                </c:pt>
                <c:pt idx="8610">
                  <c:v> 19 </c:v>
                </c:pt>
                <c:pt idx="8611">
                  <c:v> 20 </c:v>
                </c:pt>
                <c:pt idx="8612">
                  <c:v> 21 </c:v>
                </c:pt>
                <c:pt idx="8613">
                  <c:v> 22 </c:v>
                </c:pt>
                <c:pt idx="8614">
                  <c:v> 23 </c:v>
                </c:pt>
                <c:pt idx="8615">
                  <c:v> 24 </c:v>
                </c:pt>
                <c:pt idx="8616">
                  <c:v>26 Dec 2014</c:v>
                </c:pt>
                <c:pt idx="8617">
                  <c:v> 2 </c:v>
                </c:pt>
                <c:pt idx="8618">
                  <c:v> 3 </c:v>
                </c:pt>
                <c:pt idx="8619">
                  <c:v> 4 </c:v>
                </c:pt>
                <c:pt idx="8620">
                  <c:v> 5 </c:v>
                </c:pt>
                <c:pt idx="8621">
                  <c:v> 6 </c:v>
                </c:pt>
                <c:pt idx="8622">
                  <c:v> 7 </c:v>
                </c:pt>
                <c:pt idx="8623">
                  <c:v> 8 </c:v>
                </c:pt>
                <c:pt idx="8624">
                  <c:v> 9 </c:v>
                </c:pt>
                <c:pt idx="8625">
                  <c:v> 10 </c:v>
                </c:pt>
                <c:pt idx="8626">
                  <c:v> 11 </c:v>
                </c:pt>
                <c:pt idx="8627">
                  <c:v> 12 </c:v>
                </c:pt>
                <c:pt idx="8628">
                  <c:v> 13 </c:v>
                </c:pt>
                <c:pt idx="8629">
                  <c:v> 14 </c:v>
                </c:pt>
                <c:pt idx="8630">
                  <c:v> 15 </c:v>
                </c:pt>
                <c:pt idx="8631">
                  <c:v> 16 </c:v>
                </c:pt>
                <c:pt idx="8632">
                  <c:v> 17 </c:v>
                </c:pt>
                <c:pt idx="8633">
                  <c:v> 18 </c:v>
                </c:pt>
                <c:pt idx="8634">
                  <c:v> 19 </c:v>
                </c:pt>
                <c:pt idx="8635">
                  <c:v> 20 </c:v>
                </c:pt>
                <c:pt idx="8636">
                  <c:v> 21 </c:v>
                </c:pt>
                <c:pt idx="8637">
                  <c:v> 22 </c:v>
                </c:pt>
                <c:pt idx="8638">
                  <c:v> 23 </c:v>
                </c:pt>
                <c:pt idx="8639">
                  <c:v> 24 </c:v>
                </c:pt>
                <c:pt idx="8640">
                  <c:v>27 Dec 2014</c:v>
                </c:pt>
                <c:pt idx="8641">
                  <c:v> 2 </c:v>
                </c:pt>
                <c:pt idx="8642">
                  <c:v> 3 </c:v>
                </c:pt>
                <c:pt idx="8643">
                  <c:v> 4 </c:v>
                </c:pt>
                <c:pt idx="8644">
                  <c:v> 5 </c:v>
                </c:pt>
                <c:pt idx="8645">
                  <c:v> 6 </c:v>
                </c:pt>
                <c:pt idx="8646">
                  <c:v> 7 </c:v>
                </c:pt>
                <c:pt idx="8647">
                  <c:v> 8 </c:v>
                </c:pt>
                <c:pt idx="8648">
                  <c:v> 9 </c:v>
                </c:pt>
                <c:pt idx="8649">
                  <c:v> 10 </c:v>
                </c:pt>
                <c:pt idx="8650">
                  <c:v> 11 </c:v>
                </c:pt>
                <c:pt idx="8651">
                  <c:v> 12 </c:v>
                </c:pt>
                <c:pt idx="8652">
                  <c:v> 13 </c:v>
                </c:pt>
                <c:pt idx="8653">
                  <c:v> 14 </c:v>
                </c:pt>
                <c:pt idx="8654">
                  <c:v> 15 </c:v>
                </c:pt>
                <c:pt idx="8655">
                  <c:v> 16 </c:v>
                </c:pt>
                <c:pt idx="8656">
                  <c:v> 17 </c:v>
                </c:pt>
                <c:pt idx="8657">
                  <c:v> 18 </c:v>
                </c:pt>
                <c:pt idx="8658">
                  <c:v> 19 </c:v>
                </c:pt>
                <c:pt idx="8659">
                  <c:v> 20 </c:v>
                </c:pt>
                <c:pt idx="8660">
                  <c:v> 21 </c:v>
                </c:pt>
                <c:pt idx="8661">
                  <c:v> 22 </c:v>
                </c:pt>
                <c:pt idx="8662">
                  <c:v> 23 </c:v>
                </c:pt>
                <c:pt idx="8663">
                  <c:v> 24 </c:v>
                </c:pt>
                <c:pt idx="8664">
                  <c:v>28 Dec 2014</c:v>
                </c:pt>
                <c:pt idx="8665">
                  <c:v> 2 </c:v>
                </c:pt>
                <c:pt idx="8666">
                  <c:v> 3 </c:v>
                </c:pt>
                <c:pt idx="8667">
                  <c:v> 4 </c:v>
                </c:pt>
                <c:pt idx="8668">
                  <c:v> 5 </c:v>
                </c:pt>
                <c:pt idx="8669">
                  <c:v> 6 </c:v>
                </c:pt>
                <c:pt idx="8670">
                  <c:v> 7 </c:v>
                </c:pt>
                <c:pt idx="8671">
                  <c:v> 8 </c:v>
                </c:pt>
                <c:pt idx="8672">
                  <c:v> 9 </c:v>
                </c:pt>
                <c:pt idx="8673">
                  <c:v> 10 </c:v>
                </c:pt>
                <c:pt idx="8674">
                  <c:v> 11 </c:v>
                </c:pt>
                <c:pt idx="8675">
                  <c:v> 12 </c:v>
                </c:pt>
                <c:pt idx="8676">
                  <c:v> 13 </c:v>
                </c:pt>
                <c:pt idx="8677">
                  <c:v> 14 </c:v>
                </c:pt>
                <c:pt idx="8678">
                  <c:v> 15 </c:v>
                </c:pt>
                <c:pt idx="8679">
                  <c:v> 16 </c:v>
                </c:pt>
                <c:pt idx="8680">
                  <c:v> 17 </c:v>
                </c:pt>
                <c:pt idx="8681">
                  <c:v> 18 </c:v>
                </c:pt>
                <c:pt idx="8682">
                  <c:v> 19 </c:v>
                </c:pt>
                <c:pt idx="8683">
                  <c:v> 20 </c:v>
                </c:pt>
                <c:pt idx="8684">
                  <c:v> 21 </c:v>
                </c:pt>
                <c:pt idx="8685">
                  <c:v> 22 </c:v>
                </c:pt>
                <c:pt idx="8686">
                  <c:v> 23 </c:v>
                </c:pt>
                <c:pt idx="8687">
                  <c:v> 24 </c:v>
                </c:pt>
                <c:pt idx="8688">
                  <c:v>29 Dec 2014</c:v>
                </c:pt>
                <c:pt idx="8689">
                  <c:v> 2 </c:v>
                </c:pt>
                <c:pt idx="8690">
                  <c:v> 3 </c:v>
                </c:pt>
                <c:pt idx="8691">
                  <c:v> 4 </c:v>
                </c:pt>
                <c:pt idx="8692">
                  <c:v> 5 </c:v>
                </c:pt>
                <c:pt idx="8693">
                  <c:v> 6 </c:v>
                </c:pt>
                <c:pt idx="8694">
                  <c:v> 7 </c:v>
                </c:pt>
                <c:pt idx="8695">
                  <c:v> 8 </c:v>
                </c:pt>
                <c:pt idx="8696">
                  <c:v> 9 </c:v>
                </c:pt>
                <c:pt idx="8697">
                  <c:v> 10 </c:v>
                </c:pt>
                <c:pt idx="8698">
                  <c:v> 11 </c:v>
                </c:pt>
                <c:pt idx="8699">
                  <c:v> 12 </c:v>
                </c:pt>
                <c:pt idx="8700">
                  <c:v> 13 </c:v>
                </c:pt>
                <c:pt idx="8701">
                  <c:v> 14 </c:v>
                </c:pt>
                <c:pt idx="8702">
                  <c:v> 15 </c:v>
                </c:pt>
                <c:pt idx="8703">
                  <c:v> 16 </c:v>
                </c:pt>
                <c:pt idx="8704">
                  <c:v> 17 </c:v>
                </c:pt>
                <c:pt idx="8705">
                  <c:v> 18 </c:v>
                </c:pt>
                <c:pt idx="8706">
                  <c:v> 19 </c:v>
                </c:pt>
                <c:pt idx="8707">
                  <c:v> 20 </c:v>
                </c:pt>
                <c:pt idx="8708">
                  <c:v> 21 </c:v>
                </c:pt>
                <c:pt idx="8709">
                  <c:v> 22 </c:v>
                </c:pt>
                <c:pt idx="8710">
                  <c:v> 23 </c:v>
                </c:pt>
                <c:pt idx="8711">
                  <c:v> 24 </c:v>
                </c:pt>
                <c:pt idx="8712">
                  <c:v>30 Dec 2014</c:v>
                </c:pt>
                <c:pt idx="8713">
                  <c:v> 2 </c:v>
                </c:pt>
                <c:pt idx="8714">
                  <c:v> 3 </c:v>
                </c:pt>
                <c:pt idx="8715">
                  <c:v> 4 </c:v>
                </c:pt>
                <c:pt idx="8716">
                  <c:v> 5 </c:v>
                </c:pt>
                <c:pt idx="8717">
                  <c:v> 6 </c:v>
                </c:pt>
                <c:pt idx="8718">
                  <c:v> 7 </c:v>
                </c:pt>
                <c:pt idx="8719">
                  <c:v> 8 </c:v>
                </c:pt>
                <c:pt idx="8720">
                  <c:v> 9 </c:v>
                </c:pt>
                <c:pt idx="8721">
                  <c:v> 10 </c:v>
                </c:pt>
                <c:pt idx="8722">
                  <c:v> 11 </c:v>
                </c:pt>
                <c:pt idx="8723">
                  <c:v> 12 </c:v>
                </c:pt>
                <c:pt idx="8724">
                  <c:v> 13 </c:v>
                </c:pt>
                <c:pt idx="8725">
                  <c:v> 14 </c:v>
                </c:pt>
                <c:pt idx="8726">
                  <c:v> 15 </c:v>
                </c:pt>
                <c:pt idx="8727">
                  <c:v> 16 </c:v>
                </c:pt>
                <c:pt idx="8728">
                  <c:v> 17 </c:v>
                </c:pt>
                <c:pt idx="8729">
                  <c:v> 18 </c:v>
                </c:pt>
                <c:pt idx="8730">
                  <c:v> 19 </c:v>
                </c:pt>
                <c:pt idx="8731">
                  <c:v> 20 </c:v>
                </c:pt>
                <c:pt idx="8732">
                  <c:v> 21 </c:v>
                </c:pt>
                <c:pt idx="8733">
                  <c:v> 22 </c:v>
                </c:pt>
                <c:pt idx="8734">
                  <c:v> 23 </c:v>
                </c:pt>
                <c:pt idx="8735">
                  <c:v> 24 </c:v>
                </c:pt>
                <c:pt idx="8736">
                  <c:v>31 Dec 2014</c:v>
                </c:pt>
                <c:pt idx="8737">
                  <c:v> 2 </c:v>
                </c:pt>
                <c:pt idx="8738">
                  <c:v> 3 </c:v>
                </c:pt>
                <c:pt idx="8739">
                  <c:v> 4 </c:v>
                </c:pt>
                <c:pt idx="8740">
                  <c:v> 5 </c:v>
                </c:pt>
                <c:pt idx="8741">
                  <c:v> 6 </c:v>
                </c:pt>
                <c:pt idx="8742">
                  <c:v> 7 </c:v>
                </c:pt>
                <c:pt idx="8743">
                  <c:v> 8 </c:v>
                </c:pt>
                <c:pt idx="8744">
                  <c:v> 9 </c:v>
                </c:pt>
                <c:pt idx="8745">
                  <c:v> 10 </c:v>
                </c:pt>
                <c:pt idx="8746">
                  <c:v> 11 </c:v>
                </c:pt>
                <c:pt idx="8747">
                  <c:v> 12 </c:v>
                </c:pt>
                <c:pt idx="8748">
                  <c:v> 13 </c:v>
                </c:pt>
                <c:pt idx="8749">
                  <c:v> 14 </c:v>
                </c:pt>
                <c:pt idx="8750">
                  <c:v> 15 </c:v>
                </c:pt>
                <c:pt idx="8751">
                  <c:v> 16 </c:v>
                </c:pt>
                <c:pt idx="8752">
                  <c:v> 17 </c:v>
                </c:pt>
                <c:pt idx="8753">
                  <c:v> 18 </c:v>
                </c:pt>
                <c:pt idx="8754">
                  <c:v> 19 </c:v>
                </c:pt>
                <c:pt idx="8755">
                  <c:v> 20 </c:v>
                </c:pt>
                <c:pt idx="8756">
                  <c:v> 21 </c:v>
                </c:pt>
                <c:pt idx="8757">
                  <c:v> 22 </c:v>
                </c:pt>
                <c:pt idx="8758">
                  <c:v> 23 </c:v>
                </c:pt>
                <c:pt idx="8759">
                  <c:v> 24 </c:v>
                </c:pt>
              </c:strCache>
            </c:strRef>
          </c:cat>
          <c:val>
            <c:numRef>
              <c:f>Data!$B$2:$B$8761</c:f>
              <c:numCache>
                <c:formatCode>General</c:formatCode>
                <c:ptCount val="8760"/>
                <c:pt idx="0">
                  <c:v>17.358319999999999</c:v>
                </c:pt>
                <c:pt idx="1">
                  <c:v>17.558520000000001</c:v>
                </c:pt>
                <c:pt idx="2">
                  <c:v>16.927379999999999</c:v>
                </c:pt>
                <c:pt idx="3" formatCode="0.00E+00">
                  <c:v>17.160060000000001</c:v>
                </c:pt>
                <c:pt idx="4">
                  <c:v>16.998360000000002</c:v>
                </c:pt>
                <c:pt idx="6">
                  <c:v>45.981369999999998</c:v>
                </c:pt>
                <c:pt idx="7">
                  <c:v>28.48461</c:v>
                </c:pt>
                <c:pt idx="8" formatCode="0.00E+00">
                  <c:v>25.00009</c:v>
                </c:pt>
                <c:pt idx="9" formatCode="0.00E+00">
                  <c:v>23.679210000000001</c:v>
                </c:pt>
                <c:pt idx="10">
                  <c:v>22.756989999999998</c:v>
                </c:pt>
                <c:pt idx="11">
                  <c:v>21.210319999999999</c:v>
                </c:pt>
                <c:pt idx="12">
                  <c:v>22.65718</c:v>
                </c:pt>
                <c:pt idx="13">
                  <c:v>24.061869999999999</c:v>
                </c:pt>
                <c:pt idx="14">
                  <c:v>24.137170000000001</c:v>
                </c:pt>
                <c:pt idx="15">
                  <c:v>28.131900000000002</c:v>
                </c:pt>
                <c:pt idx="16">
                  <c:v>25.13935</c:v>
                </c:pt>
                <c:pt idx="17" formatCode="0.00E+00">
                  <c:v>26.404060000000001</c:v>
                </c:pt>
                <c:pt idx="18">
                  <c:v>22.517199999999999</c:v>
                </c:pt>
                <c:pt idx="19">
                  <c:v>20.16788</c:v>
                </c:pt>
                <c:pt idx="20">
                  <c:v>21.165459999999999</c:v>
                </c:pt>
                <c:pt idx="21">
                  <c:v>21.906549999999999</c:v>
                </c:pt>
                <c:pt idx="22">
                  <c:v>22.04289</c:v>
                </c:pt>
                <c:pt idx="23">
                  <c:v>20.613420000000001</c:v>
                </c:pt>
                <c:pt idx="24">
                  <c:v>19.137879999999999</c:v>
                </c:pt>
                <c:pt idx="25">
                  <c:v>17.449629999999999</c:v>
                </c:pt>
                <c:pt idx="26">
                  <c:v>16.428909999999998</c:v>
                </c:pt>
                <c:pt idx="27">
                  <c:v>15.91043</c:v>
                </c:pt>
                <c:pt idx="29">
                  <c:v>40.423900000000003</c:v>
                </c:pt>
                <c:pt idx="30">
                  <c:v>23.605329999999999</c:v>
                </c:pt>
                <c:pt idx="31">
                  <c:v>21.840669999999999</c:v>
                </c:pt>
                <c:pt idx="32">
                  <c:v>20.477139999999999</c:v>
                </c:pt>
                <c:pt idx="33">
                  <c:v>19.158480000000001</c:v>
                </c:pt>
                <c:pt idx="34">
                  <c:v>18.271799999999999</c:v>
                </c:pt>
                <c:pt idx="35">
                  <c:v>18.146470000000001</c:v>
                </c:pt>
                <c:pt idx="36">
                  <c:v>17.735050000000001</c:v>
                </c:pt>
                <c:pt idx="37">
                  <c:v>17.95383</c:v>
                </c:pt>
                <c:pt idx="38">
                  <c:v>22.86572</c:v>
                </c:pt>
                <c:pt idx="39">
                  <c:v>25.853829999999999</c:v>
                </c:pt>
                <c:pt idx="40">
                  <c:v>28.189730000000001</c:v>
                </c:pt>
                <c:pt idx="41">
                  <c:v>24.9099</c:v>
                </c:pt>
                <c:pt idx="42">
                  <c:v>23.092870000000001</c:v>
                </c:pt>
                <c:pt idx="43">
                  <c:v>26.46283</c:v>
                </c:pt>
                <c:pt idx="44">
                  <c:v>27.593360000000001</c:v>
                </c:pt>
                <c:pt idx="45">
                  <c:v>25.708929999999999</c:v>
                </c:pt>
                <c:pt idx="46">
                  <c:v>23.860949999999999</c:v>
                </c:pt>
                <c:pt idx="47">
                  <c:v>23.998539999999998</c:v>
                </c:pt>
                <c:pt idx="48">
                  <c:v>23.736000000000001</c:v>
                </c:pt>
                <c:pt idx="49">
                  <c:v>23.801549999999999</c:v>
                </c:pt>
                <c:pt idx="50">
                  <c:v>22.960560000000001</c:v>
                </c:pt>
                <c:pt idx="52">
                  <c:v>44.675260000000002</c:v>
                </c:pt>
                <c:pt idx="53">
                  <c:v>28.166129999999999</c:v>
                </c:pt>
                <c:pt idx="54">
                  <c:v>25.817920000000001</c:v>
                </c:pt>
                <c:pt idx="55">
                  <c:v>22.923929999999999</c:v>
                </c:pt>
                <c:pt idx="56">
                  <c:v>21.776309999999999</c:v>
                </c:pt>
                <c:pt idx="57">
                  <c:v>23.39939</c:v>
                </c:pt>
                <c:pt idx="58">
                  <c:v>22.589749999999999</c:v>
                </c:pt>
                <c:pt idx="59">
                  <c:v>24.70767</c:v>
                </c:pt>
                <c:pt idx="60">
                  <c:v>28.476610000000001</c:v>
                </c:pt>
                <c:pt idx="61">
                  <c:v>27.93881</c:v>
                </c:pt>
                <c:pt idx="62">
                  <c:v>25.946809999999999</c:v>
                </c:pt>
                <c:pt idx="63">
                  <c:v>21.278310000000001</c:v>
                </c:pt>
                <c:pt idx="64">
                  <c:v>29.517240000000001</c:v>
                </c:pt>
                <c:pt idx="65">
                  <c:v>41.910260000000001</c:v>
                </c:pt>
                <c:pt idx="66">
                  <c:v>36.820419999999999</c:v>
                </c:pt>
                <c:pt idx="67">
                  <c:v>35.154249999999998</c:v>
                </c:pt>
                <c:pt idx="68">
                  <c:v>31.369540000000001</c:v>
                </c:pt>
                <c:pt idx="69">
                  <c:v>32.020699999999998</c:v>
                </c:pt>
                <c:pt idx="70">
                  <c:v>31.91065</c:v>
                </c:pt>
                <c:pt idx="71">
                  <c:v>30.568899999999999</c:v>
                </c:pt>
                <c:pt idx="72">
                  <c:v>24.39086</c:v>
                </c:pt>
                <c:pt idx="73">
                  <c:v>22.01388</c:v>
                </c:pt>
                <c:pt idx="75">
                  <c:v>48.220739999999999</c:v>
                </c:pt>
                <c:pt idx="76">
                  <c:v>29.641770000000001</c:v>
                </c:pt>
                <c:pt idx="77">
                  <c:v>26.286930000000002</c:v>
                </c:pt>
                <c:pt idx="78">
                  <c:v>25.077580000000001</c:v>
                </c:pt>
                <c:pt idx="79">
                  <c:v>21.714590000000001</c:v>
                </c:pt>
                <c:pt idx="80">
                  <c:v>19.856490000000001</c:v>
                </c:pt>
                <c:pt idx="81">
                  <c:v>24.605630000000001</c:v>
                </c:pt>
                <c:pt idx="82">
                  <c:v>28.880130000000001</c:v>
                </c:pt>
                <c:pt idx="83">
                  <c:v>29.577249999999999</c:v>
                </c:pt>
                <c:pt idx="84">
                  <c:v>26.37604</c:v>
                </c:pt>
                <c:pt idx="85">
                  <c:v>31.81842</c:v>
                </c:pt>
                <c:pt idx="86">
                  <c:v>21.606100000000001</c:v>
                </c:pt>
                <c:pt idx="87">
                  <c:v>19.949809999999999</c:v>
                </c:pt>
                <c:pt idx="88">
                  <c:v>44.440510000000003</c:v>
                </c:pt>
                <c:pt idx="89">
                  <c:v>49.814909999999998</c:v>
                </c:pt>
                <c:pt idx="90">
                  <c:v>45.885930000000002</c:v>
                </c:pt>
                <c:pt idx="91">
                  <c:v>41.549840000000003</c:v>
                </c:pt>
                <c:pt idx="92">
                  <c:v>37.653370000000002</c:v>
                </c:pt>
                <c:pt idx="93">
                  <c:v>31.934449999999998</c:v>
                </c:pt>
                <c:pt idx="94">
                  <c:v>28.15091</c:v>
                </c:pt>
                <c:pt idx="95">
                  <c:v>27.5487</c:v>
                </c:pt>
                <c:pt idx="96">
                  <c:v>22.505960000000002</c:v>
                </c:pt>
                <c:pt idx="98">
                  <c:v>43.242640000000002</c:v>
                </c:pt>
                <c:pt idx="99">
                  <c:v>26.243919999999999</c:v>
                </c:pt>
                <c:pt idx="100">
                  <c:v>22.68825</c:v>
                </c:pt>
                <c:pt idx="101">
                  <c:v>20.8979</c:v>
                </c:pt>
                <c:pt idx="102">
                  <c:v>19.394960000000001</c:v>
                </c:pt>
                <c:pt idx="103">
                  <c:v>18.97927</c:v>
                </c:pt>
                <c:pt idx="104">
                  <c:v>16.880800000000001</c:v>
                </c:pt>
                <c:pt idx="105">
                  <c:v>16.42662</c:v>
                </c:pt>
                <c:pt idx="106">
                  <c:v>20.847660000000001</c:v>
                </c:pt>
                <c:pt idx="107">
                  <c:v>25.86008</c:v>
                </c:pt>
                <c:pt idx="108">
                  <c:v>28.438749999999999</c:v>
                </c:pt>
                <c:pt idx="109">
                  <c:v>29.430330000000001</c:v>
                </c:pt>
                <c:pt idx="110">
                  <c:v>26.275870000000001</c:v>
                </c:pt>
                <c:pt idx="111">
                  <c:v>27.469049999999999</c:v>
                </c:pt>
                <c:pt idx="112">
                  <c:v>29.5319</c:v>
                </c:pt>
                <c:pt idx="113">
                  <c:v>31.461819999999999</c:v>
                </c:pt>
                <c:pt idx="114">
                  <c:v>33.393599999999999</c:v>
                </c:pt>
                <c:pt idx="115">
                  <c:v>32.610700000000001</c:v>
                </c:pt>
                <c:pt idx="116">
                  <c:v>30.14931</c:v>
                </c:pt>
                <c:pt idx="117">
                  <c:v>26.3703</c:v>
                </c:pt>
                <c:pt idx="118">
                  <c:v>22.990390000000001</c:v>
                </c:pt>
                <c:pt idx="119">
                  <c:v>23.466360000000002</c:v>
                </c:pt>
                <c:pt idx="121">
                  <c:v>43.659390000000002</c:v>
                </c:pt>
                <c:pt idx="122">
                  <c:v>25.689979999999998</c:v>
                </c:pt>
                <c:pt idx="123">
                  <c:v>27.17737</c:v>
                </c:pt>
                <c:pt idx="124">
                  <c:v>24.60453</c:v>
                </c:pt>
                <c:pt idx="125">
                  <c:v>23.482469999999999</c:v>
                </c:pt>
                <c:pt idx="126">
                  <c:v>22.611609999999999</c:v>
                </c:pt>
                <c:pt idx="127">
                  <c:v>18.736190000000001</c:v>
                </c:pt>
                <c:pt idx="128">
                  <c:v>20.805510000000002</c:v>
                </c:pt>
                <c:pt idx="129">
                  <c:v>23.952290000000001</c:v>
                </c:pt>
                <c:pt idx="130">
                  <c:v>28.549769999999999</c:v>
                </c:pt>
                <c:pt idx="131">
                  <c:v>37.569270000000003</c:v>
                </c:pt>
                <c:pt idx="132">
                  <c:v>36.503480000000003</c:v>
                </c:pt>
                <c:pt idx="133">
                  <c:v>28.511130000000001</c:v>
                </c:pt>
                <c:pt idx="134">
                  <c:v>36.04824</c:v>
                </c:pt>
                <c:pt idx="135">
                  <c:v>31.518930000000001</c:v>
                </c:pt>
                <c:pt idx="136">
                  <c:v>39.117579999999997</c:v>
                </c:pt>
                <c:pt idx="137">
                  <c:v>43.455829999999999</c:v>
                </c:pt>
                <c:pt idx="138">
                  <c:v>38.745550000000001</c:v>
                </c:pt>
                <c:pt idx="139">
                  <c:v>31.352229999999999</c:v>
                </c:pt>
                <c:pt idx="140">
                  <c:v>26.918710000000001</c:v>
                </c:pt>
                <c:pt idx="141">
                  <c:v>24.631930000000001</c:v>
                </c:pt>
                <c:pt idx="142">
                  <c:v>22.949529999999999</c:v>
                </c:pt>
                <c:pt idx="144">
                  <c:v>42.943899999999999</c:v>
                </c:pt>
                <c:pt idx="145">
                  <c:v>26.675650000000001</c:v>
                </c:pt>
                <c:pt idx="146">
                  <c:v>22.71048</c:v>
                </c:pt>
                <c:pt idx="147">
                  <c:v>21.095220000000001</c:v>
                </c:pt>
                <c:pt idx="148">
                  <c:v>21.375360000000001</c:v>
                </c:pt>
                <c:pt idx="149">
                  <c:v>22.376339999999999</c:v>
                </c:pt>
                <c:pt idx="150">
                  <c:v>22.6462</c:v>
                </c:pt>
                <c:pt idx="151">
                  <c:v>24.021059999999999</c:v>
                </c:pt>
                <c:pt idx="152">
                  <c:v>22.946149999999999</c:v>
                </c:pt>
                <c:pt idx="153">
                  <c:v>22.349969999999999</c:v>
                </c:pt>
                <c:pt idx="154">
                  <c:v>23.372900000000001</c:v>
                </c:pt>
                <c:pt idx="155">
                  <c:v>22.023230000000002</c:v>
                </c:pt>
                <c:pt idx="156">
                  <c:v>21.604140000000001</c:v>
                </c:pt>
                <c:pt idx="157">
                  <c:v>22.563030000000001</c:v>
                </c:pt>
                <c:pt idx="158">
                  <c:v>23.022130000000001</c:v>
                </c:pt>
                <c:pt idx="159">
                  <c:v>22.452629999999999</c:v>
                </c:pt>
                <c:pt idx="160">
                  <c:v>23.215810000000001</c:v>
                </c:pt>
                <c:pt idx="161">
                  <c:v>23.6496</c:v>
                </c:pt>
                <c:pt idx="162">
                  <c:v>23.637329999999999</c:v>
                </c:pt>
                <c:pt idx="163">
                  <c:v>23.22805</c:v>
                </c:pt>
                <c:pt idx="164">
                  <c:v>21.63251</c:v>
                </c:pt>
                <c:pt idx="165">
                  <c:v>20.65314</c:v>
                </c:pt>
                <c:pt idx="167">
                  <c:v>45.33934</c:v>
                </c:pt>
                <c:pt idx="168">
                  <c:v>26.600380000000001</c:v>
                </c:pt>
                <c:pt idx="169">
                  <c:v>22.997489999999999</c:v>
                </c:pt>
                <c:pt idx="170">
                  <c:v>19.785789999999999</c:v>
                </c:pt>
                <c:pt idx="171">
                  <c:v>20.141870000000001</c:v>
                </c:pt>
                <c:pt idx="172">
                  <c:v>18.261289999999999</c:v>
                </c:pt>
                <c:pt idx="173">
                  <c:v>18.54768</c:v>
                </c:pt>
                <c:pt idx="174">
                  <c:v>19.362490000000001</c:v>
                </c:pt>
                <c:pt idx="175">
                  <c:v>20.677150000000001</c:v>
                </c:pt>
                <c:pt idx="176">
                  <c:v>21.736149999999999</c:v>
                </c:pt>
                <c:pt idx="177">
                  <c:v>21.947469999999999</c:v>
                </c:pt>
                <c:pt idx="178">
                  <c:v>21.091539999999998</c:v>
                </c:pt>
                <c:pt idx="179">
                  <c:v>18.350719999999999</c:v>
                </c:pt>
                <c:pt idx="180">
                  <c:v>17.833089999999999</c:v>
                </c:pt>
                <c:pt idx="181">
                  <c:v>18.241679999999999</c:v>
                </c:pt>
                <c:pt idx="182">
                  <c:v>20.211760000000002</c:v>
                </c:pt>
                <c:pt idx="183">
                  <c:v>21.160609999999998</c:v>
                </c:pt>
                <c:pt idx="184">
                  <c:v>23.393319999999999</c:v>
                </c:pt>
                <c:pt idx="185">
                  <c:v>21.485440000000001</c:v>
                </c:pt>
                <c:pt idx="186">
                  <c:v>20.26606</c:v>
                </c:pt>
                <c:pt idx="187">
                  <c:v>20.913630000000001</c:v>
                </c:pt>
                <c:pt idx="188">
                  <c:v>19.13843</c:v>
                </c:pt>
                <c:pt idx="190">
                  <c:v>45.945450000000001</c:v>
                </c:pt>
                <c:pt idx="191">
                  <c:v>28.396999999999998</c:v>
                </c:pt>
                <c:pt idx="192">
                  <c:v>24.557580000000002</c:v>
                </c:pt>
                <c:pt idx="193">
                  <c:v>23.246770000000001</c:v>
                </c:pt>
                <c:pt idx="194">
                  <c:v>22.909369999999999</c:v>
                </c:pt>
                <c:pt idx="195">
                  <c:v>20.963799999999999</c:v>
                </c:pt>
                <c:pt idx="196">
                  <c:v>19.792259999999999</c:v>
                </c:pt>
                <c:pt idx="197">
                  <c:v>19.36402</c:v>
                </c:pt>
                <c:pt idx="198">
                  <c:v>20.791709999999998</c:v>
                </c:pt>
                <c:pt idx="199">
                  <c:v>26.138529999999999</c:v>
                </c:pt>
                <c:pt idx="200">
                  <c:v>25.433319999999998</c:v>
                </c:pt>
                <c:pt idx="201">
                  <c:v>24.0806</c:v>
                </c:pt>
                <c:pt idx="202">
                  <c:v>24.241900000000001</c:v>
                </c:pt>
                <c:pt idx="203">
                  <c:v>23.02636</c:v>
                </c:pt>
                <c:pt idx="204">
                  <c:v>23.819430000000001</c:v>
                </c:pt>
                <c:pt idx="205">
                  <c:v>23.844550000000002</c:v>
                </c:pt>
                <c:pt idx="206">
                  <c:v>22.09919</c:v>
                </c:pt>
                <c:pt idx="207">
                  <c:v>24.37276</c:v>
                </c:pt>
                <c:pt idx="208">
                  <c:v>25.209530000000001</c:v>
                </c:pt>
                <c:pt idx="209">
                  <c:v>24.737870000000001</c:v>
                </c:pt>
                <c:pt idx="210">
                  <c:v>22.069759999999999</c:v>
                </c:pt>
                <c:pt idx="211">
                  <c:v>20.717420000000001</c:v>
                </c:pt>
                <c:pt idx="213">
                  <c:v>43.93338</c:v>
                </c:pt>
                <c:pt idx="214">
                  <c:v>25.62201</c:v>
                </c:pt>
                <c:pt idx="215">
                  <c:v>24.016249999999999</c:v>
                </c:pt>
                <c:pt idx="216">
                  <c:v>22.573989999999998</c:v>
                </c:pt>
                <c:pt idx="217">
                  <c:v>20.920960000000001</c:v>
                </c:pt>
                <c:pt idx="218">
                  <c:v>19.050830000000001</c:v>
                </c:pt>
                <c:pt idx="219">
                  <c:v>18.47747</c:v>
                </c:pt>
                <c:pt idx="220">
                  <c:v>17.536930000000002</c:v>
                </c:pt>
                <c:pt idx="224">
                  <c:v>16.195820000000001</c:v>
                </c:pt>
                <c:pt idx="225">
                  <c:v>13.93759</c:v>
                </c:pt>
                <c:pt idx="227">
                  <c:v>49.14302</c:v>
                </c:pt>
                <c:pt idx="228">
                  <c:v>32.960769999999997</c:v>
                </c:pt>
                <c:pt idx="229">
                  <c:v>30.004370000000002</c:v>
                </c:pt>
                <c:pt idx="230">
                  <c:v>22.085660000000001</c:v>
                </c:pt>
                <c:pt idx="231">
                  <c:v>15.55171</c:v>
                </c:pt>
                <c:pt idx="232">
                  <c:v>12.99408</c:v>
                </c:pt>
                <c:pt idx="233">
                  <c:v>13.21712</c:v>
                </c:pt>
                <c:pt idx="234">
                  <c:v>10.959989999999999</c:v>
                </c:pt>
                <c:pt idx="235">
                  <c:v>10.3965</c:v>
                </c:pt>
                <c:pt idx="236">
                  <c:v>10.7979</c:v>
                </c:pt>
                <c:pt idx="237">
                  <c:v>16.77965</c:v>
                </c:pt>
                <c:pt idx="238">
                  <c:v>14.3621</c:v>
                </c:pt>
                <c:pt idx="239">
                  <c:v>12.00569</c:v>
                </c:pt>
                <c:pt idx="240">
                  <c:v>9.8129399999999993</c:v>
                </c:pt>
                <c:pt idx="241">
                  <c:v>10.1191</c:v>
                </c:pt>
                <c:pt idx="242">
                  <c:v>9.2022560000000002</c:v>
                </c:pt>
                <c:pt idx="243">
                  <c:v>8.5071630000000003</c:v>
                </c:pt>
                <c:pt idx="244">
                  <c:v>7.7714980000000002</c:v>
                </c:pt>
                <c:pt idx="245">
                  <c:v>8.5194469999999995</c:v>
                </c:pt>
                <c:pt idx="246">
                  <c:v>9.5391539999999999</c:v>
                </c:pt>
                <c:pt idx="247">
                  <c:v>13.98108</c:v>
                </c:pt>
                <c:pt idx="248">
                  <c:v>15.76493</c:v>
                </c:pt>
                <c:pt idx="250">
                  <c:v>39.709739999999996</c:v>
                </c:pt>
                <c:pt idx="251">
                  <c:v>18.567589999999999</c:v>
                </c:pt>
                <c:pt idx="252">
                  <c:v>13.11239</c:v>
                </c:pt>
                <c:pt idx="253">
                  <c:v>10.303649999999999</c:v>
                </c:pt>
                <c:pt idx="254">
                  <c:v>11.17437</c:v>
                </c:pt>
                <c:pt idx="255">
                  <c:v>11.32395</c:v>
                </c:pt>
                <c:pt idx="256">
                  <c:v>16.74737</c:v>
                </c:pt>
                <c:pt idx="257">
                  <c:v>30.623059999999999</c:v>
                </c:pt>
                <c:pt idx="258">
                  <c:v>20.700759999999999</c:v>
                </c:pt>
                <c:pt idx="259">
                  <c:v>18.87622</c:v>
                </c:pt>
                <c:pt idx="260">
                  <c:v>16.159659999999999</c:v>
                </c:pt>
                <c:pt idx="261">
                  <c:v>19.11063</c:v>
                </c:pt>
                <c:pt idx="262">
                  <c:v>17.328320000000001</c:v>
                </c:pt>
                <c:pt idx="263">
                  <c:v>13.96003</c:v>
                </c:pt>
                <c:pt idx="264">
                  <c:v>13.61557</c:v>
                </c:pt>
                <c:pt idx="265">
                  <c:v>13.08423</c:v>
                </c:pt>
                <c:pt idx="266">
                  <c:v>12.180949999999999</c:v>
                </c:pt>
                <c:pt idx="267">
                  <c:v>12.28417</c:v>
                </c:pt>
                <c:pt idx="268">
                  <c:v>9.8222760000000005</c:v>
                </c:pt>
                <c:pt idx="269">
                  <c:v>9.1893419999999999</c:v>
                </c:pt>
                <c:pt idx="270">
                  <c:v>8.7259899999999995</c:v>
                </c:pt>
                <c:pt idx="271">
                  <c:v>7.7054929999999997</c:v>
                </c:pt>
                <c:pt idx="273">
                  <c:v>33.256889999999999</c:v>
                </c:pt>
                <c:pt idx="274">
                  <c:v>13.892049999999999</c:v>
                </c:pt>
                <c:pt idx="275">
                  <c:v>10.718629999999999</c:v>
                </c:pt>
                <c:pt idx="276">
                  <c:v>8.0601389999999995</c:v>
                </c:pt>
                <c:pt idx="277">
                  <c:v>6.1430540000000002</c:v>
                </c:pt>
                <c:pt idx="278">
                  <c:v>5.7272489999999996</c:v>
                </c:pt>
                <c:pt idx="279">
                  <c:v>5.6399039999999996</c:v>
                </c:pt>
                <c:pt idx="280">
                  <c:v>5.4350490000000002</c:v>
                </c:pt>
                <c:pt idx="281">
                  <c:v>5.929405</c:v>
                </c:pt>
                <c:pt idx="282">
                  <c:v>5.3826669999999996</c:v>
                </c:pt>
                <c:pt idx="283">
                  <c:v>5.6505400000000003</c:v>
                </c:pt>
                <c:pt idx="284">
                  <c:v>6.0356569999999996</c:v>
                </c:pt>
                <c:pt idx="285">
                  <c:v>6.0568520000000001</c:v>
                </c:pt>
                <c:pt idx="286">
                  <c:v>5.8244059999999998</c:v>
                </c:pt>
                <c:pt idx="287">
                  <c:v>6.2996290000000004</c:v>
                </c:pt>
                <c:pt idx="288">
                  <c:v>8.6217109999999995</c:v>
                </c:pt>
                <c:pt idx="289">
                  <c:v>7.7828559999999998</c:v>
                </c:pt>
                <c:pt idx="290">
                  <c:v>5.7132420000000002</c:v>
                </c:pt>
                <c:pt idx="291">
                  <c:v>7.935924</c:v>
                </c:pt>
                <c:pt idx="292">
                  <c:v>9.4553080000000005</c:v>
                </c:pt>
                <c:pt idx="293">
                  <c:v>10.176450000000001</c:v>
                </c:pt>
                <c:pt idx="294">
                  <c:v>10.063689999999999</c:v>
                </c:pt>
                <c:pt idx="296">
                  <c:v>38.111969999999999</c:v>
                </c:pt>
                <c:pt idx="297">
                  <c:v>22.88448</c:v>
                </c:pt>
                <c:pt idx="298">
                  <c:v>16.632860000000001</c:v>
                </c:pt>
                <c:pt idx="299">
                  <c:v>10.624029999999999</c:v>
                </c:pt>
                <c:pt idx="300">
                  <c:v>7.9279359999999999</c:v>
                </c:pt>
                <c:pt idx="301">
                  <c:v>6.4866080000000004</c:v>
                </c:pt>
                <c:pt idx="302">
                  <c:v>5.908709</c:v>
                </c:pt>
                <c:pt idx="303">
                  <c:v>6.1268659999999997</c:v>
                </c:pt>
                <c:pt idx="304">
                  <c:v>7.3091189999999999</c:v>
                </c:pt>
                <c:pt idx="305">
                  <c:v>15.27027</c:v>
                </c:pt>
                <c:pt idx="306">
                  <c:v>40.472230000000003</c:v>
                </c:pt>
                <c:pt idx="307">
                  <c:v>46.80095</c:v>
                </c:pt>
                <c:pt idx="308">
                  <c:v>43.316400000000002</c:v>
                </c:pt>
                <c:pt idx="309">
                  <c:v>35.005479999999999</c:v>
                </c:pt>
                <c:pt idx="310">
                  <c:v>30.464880000000001</c:v>
                </c:pt>
                <c:pt idx="311">
                  <c:v>28.40718</c:v>
                </c:pt>
                <c:pt idx="312">
                  <c:v>23.877929999999999</c:v>
                </c:pt>
                <c:pt idx="313">
                  <c:v>14.752079999999999</c:v>
                </c:pt>
                <c:pt idx="314">
                  <c:v>19.24203</c:v>
                </c:pt>
                <c:pt idx="315">
                  <c:v>22.40326</c:v>
                </c:pt>
                <c:pt idx="316">
                  <c:v>18.688410000000001</c:v>
                </c:pt>
                <c:pt idx="317">
                  <c:v>23.654949999999999</c:v>
                </c:pt>
                <c:pt idx="319">
                  <c:v>49.388080000000002</c:v>
                </c:pt>
                <c:pt idx="320">
                  <c:v>35.592350000000003</c:v>
                </c:pt>
                <c:pt idx="321">
                  <c:v>34.288930000000001</c:v>
                </c:pt>
                <c:pt idx="322">
                  <c:v>30.661390000000001</c:v>
                </c:pt>
                <c:pt idx="323">
                  <c:v>26.950189999999999</c:v>
                </c:pt>
                <c:pt idx="324">
                  <c:v>26.180949999999999</c:v>
                </c:pt>
                <c:pt idx="325">
                  <c:v>22.78097</c:v>
                </c:pt>
                <c:pt idx="326">
                  <c:v>26.25592</c:v>
                </c:pt>
                <c:pt idx="327">
                  <c:v>31.834070000000001</c:v>
                </c:pt>
                <c:pt idx="328">
                  <c:v>44.128300000000003</c:v>
                </c:pt>
                <c:pt idx="329">
                  <c:v>47.442039999999999</c:v>
                </c:pt>
                <c:pt idx="330">
                  <c:v>40.657780000000002</c:v>
                </c:pt>
                <c:pt idx="331">
                  <c:v>43.750509999999998</c:v>
                </c:pt>
                <c:pt idx="332">
                  <c:v>45.153179999999999</c:v>
                </c:pt>
                <c:pt idx="333">
                  <c:v>39.295589999999997</c:v>
                </c:pt>
                <c:pt idx="334">
                  <c:v>40.908250000000002</c:v>
                </c:pt>
                <c:pt idx="335">
                  <c:v>33.80565</c:v>
                </c:pt>
                <c:pt idx="336">
                  <c:v>30.01052</c:v>
                </c:pt>
                <c:pt idx="337">
                  <c:v>30.850950000000001</c:v>
                </c:pt>
                <c:pt idx="338">
                  <c:v>27.115960000000001</c:v>
                </c:pt>
                <c:pt idx="339">
                  <c:v>25.48798</c:v>
                </c:pt>
                <c:pt idx="340">
                  <c:v>24.871849999999998</c:v>
                </c:pt>
                <c:pt idx="342">
                  <c:v>51.448140000000002</c:v>
                </c:pt>
                <c:pt idx="343">
                  <c:v>39.349069999999998</c:v>
                </c:pt>
                <c:pt idx="344">
                  <c:v>36.804859999999998</c:v>
                </c:pt>
                <c:pt idx="345">
                  <c:v>35.34169</c:v>
                </c:pt>
                <c:pt idx="346">
                  <c:v>36.073639999999997</c:v>
                </c:pt>
                <c:pt idx="347">
                  <c:v>40.75262</c:v>
                </c:pt>
                <c:pt idx="348">
                  <c:v>33.935099999999998</c:v>
                </c:pt>
                <c:pt idx="349">
                  <c:v>46.699350000000003</c:v>
                </c:pt>
                <c:pt idx="350">
                  <c:v>38.478630000000003</c:v>
                </c:pt>
                <c:pt idx="351">
                  <c:v>31.796500000000002</c:v>
                </c:pt>
                <c:pt idx="352">
                  <c:v>47.971490000000003</c:v>
                </c:pt>
                <c:pt idx="353">
                  <c:v>53.066940000000002</c:v>
                </c:pt>
                <c:pt idx="354">
                  <c:v>41.284840000000003</c:v>
                </c:pt>
                <c:pt idx="355">
                  <c:v>34.313549999999999</c:v>
                </c:pt>
                <c:pt idx="356">
                  <c:v>30.783100000000001</c:v>
                </c:pt>
                <c:pt idx="357">
                  <c:v>28.50243</c:v>
                </c:pt>
                <c:pt idx="358">
                  <c:v>26.911149999999999</c:v>
                </c:pt>
                <c:pt idx="359">
                  <c:v>25.21874</c:v>
                </c:pt>
                <c:pt idx="360">
                  <c:v>16.891369999999998</c:v>
                </c:pt>
                <c:pt idx="361">
                  <c:v>13.792920000000001</c:v>
                </c:pt>
                <c:pt idx="362">
                  <c:v>13.50117</c:v>
                </c:pt>
                <c:pt idx="363">
                  <c:v>12.022069999999999</c:v>
                </c:pt>
                <c:pt idx="365">
                  <c:v>32.516399999999997</c:v>
                </c:pt>
                <c:pt idx="366">
                  <c:v>13.89289</c:v>
                </c:pt>
                <c:pt idx="367">
                  <c:v>15.62524</c:v>
                </c:pt>
                <c:pt idx="368">
                  <c:v>32.183610000000002</c:v>
                </c:pt>
                <c:pt idx="369">
                  <c:v>34.034080000000003</c:v>
                </c:pt>
                <c:pt idx="370">
                  <c:v>34.217039999999997</c:v>
                </c:pt>
                <c:pt idx="371">
                  <c:v>24.339849999999998</c:v>
                </c:pt>
                <c:pt idx="372">
                  <c:v>14.41553</c:v>
                </c:pt>
                <c:pt idx="373">
                  <c:v>11.74695</c:v>
                </c:pt>
                <c:pt idx="374">
                  <c:v>8.7722230000000003</c:v>
                </c:pt>
                <c:pt idx="375">
                  <c:v>9.7830779999999997</c:v>
                </c:pt>
                <c:pt idx="376">
                  <c:v>14.63336</c:v>
                </c:pt>
                <c:pt idx="377">
                  <c:v>30.56589</c:v>
                </c:pt>
                <c:pt idx="378">
                  <c:v>44.007179999999998</c:v>
                </c:pt>
                <c:pt idx="379">
                  <c:v>34.870049999999999</c:v>
                </c:pt>
                <c:pt idx="380">
                  <c:v>34.589030000000001</c:v>
                </c:pt>
                <c:pt idx="381">
                  <c:v>29.754490000000001</c:v>
                </c:pt>
                <c:pt idx="382">
                  <c:v>29.207070000000002</c:v>
                </c:pt>
                <c:pt idx="383">
                  <c:v>26.8475</c:v>
                </c:pt>
                <c:pt idx="384">
                  <c:v>26.346830000000001</c:v>
                </c:pt>
                <c:pt idx="385">
                  <c:v>22.43328</c:v>
                </c:pt>
                <c:pt idx="386">
                  <c:v>20.88278</c:v>
                </c:pt>
                <c:pt idx="388">
                  <c:v>41.33323</c:v>
                </c:pt>
                <c:pt idx="389">
                  <c:v>24.712679999999999</c:v>
                </c:pt>
                <c:pt idx="390">
                  <c:v>23.235240000000001</c:v>
                </c:pt>
                <c:pt idx="391">
                  <c:v>23.529979999999998</c:v>
                </c:pt>
                <c:pt idx="392">
                  <c:v>23.19773</c:v>
                </c:pt>
                <c:pt idx="393">
                  <c:v>21.67342</c:v>
                </c:pt>
                <c:pt idx="394">
                  <c:v>22.678229999999999</c:v>
                </c:pt>
                <c:pt idx="395">
                  <c:v>25.48995</c:v>
                </c:pt>
                <c:pt idx="396">
                  <c:v>28.604659999999999</c:v>
                </c:pt>
                <c:pt idx="397">
                  <c:v>41.427430000000001</c:v>
                </c:pt>
                <c:pt idx="398">
                  <c:v>32.216030000000003</c:v>
                </c:pt>
                <c:pt idx="399">
                  <c:v>31.496420000000001</c:v>
                </c:pt>
                <c:pt idx="400">
                  <c:v>29.303820000000002</c:v>
                </c:pt>
                <c:pt idx="401">
                  <c:v>31.62246</c:v>
                </c:pt>
                <c:pt idx="402">
                  <c:v>31.86591</c:v>
                </c:pt>
                <c:pt idx="403">
                  <c:v>29.332319999999999</c:v>
                </c:pt>
                <c:pt idx="404">
                  <c:v>28.5411</c:v>
                </c:pt>
                <c:pt idx="405">
                  <c:v>24.923010000000001</c:v>
                </c:pt>
                <c:pt idx="406">
                  <c:v>23.630510000000001</c:v>
                </c:pt>
                <c:pt idx="407">
                  <c:v>21.376619999999999</c:v>
                </c:pt>
                <c:pt idx="408">
                  <c:v>21.148160000000001</c:v>
                </c:pt>
                <c:pt idx="409">
                  <c:v>21.57131</c:v>
                </c:pt>
                <c:pt idx="411">
                  <c:v>42.355759999999997</c:v>
                </c:pt>
                <c:pt idx="412">
                  <c:v>25.572330000000001</c:v>
                </c:pt>
                <c:pt idx="413">
                  <c:v>24.054269999999999</c:v>
                </c:pt>
                <c:pt idx="414">
                  <c:v>23.04072</c:v>
                </c:pt>
                <c:pt idx="415">
                  <c:v>21.92305</c:v>
                </c:pt>
                <c:pt idx="416">
                  <c:v>20.410240000000002</c:v>
                </c:pt>
                <c:pt idx="417">
                  <c:v>20.570689999999999</c:v>
                </c:pt>
                <c:pt idx="418">
                  <c:v>20.419840000000001</c:v>
                </c:pt>
                <c:pt idx="419">
                  <c:v>20.12716</c:v>
                </c:pt>
                <c:pt idx="420">
                  <c:v>18.619820000000001</c:v>
                </c:pt>
                <c:pt idx="421">
                  <c:v>17.775590000000001</c:v>
                </c:pt>
                <c:pt idx="422">
                  <c:v>16.553809999999999</c:v>
                </c:pt>
                <c:pt idx="423">
                  <c:v>31.289470000000001</c:v>
                </c:pt>
                <c:pt idx="424">
                  <c:v>37.57882</c:v>
                </c:pt>
                <c:pt idx="425">
                  <c:v>38.670999999999999</c:v>
                </c:pt>
                <c:pt idx="426">
                  <c:v>36.213859999999997</c:v>
                </c:pt>
                <c:pt idx="427">
                  <c:v>37.2014</c:v>
                </c:pt>
                <c:pt idx="428">
                  <c:v>32.966990000000003</c:v>
                </c:pt>
                <c:pt idx="429">
                  <c:v>32.950180000000003</c:v>
                </c:pt>
                <c:pt idx="430">
                  <c:v>30.861229999999999</c:v>
                </c:pt>
                <c:pt idx="431">
                  <c:v>27.669619999999998</c:v>
                </c:pt>
                <c:pt idx="432">
                  <c:v>27.496449999999999</c:v>
                </c:pt>
                <c:pt idx="434">
                  <c:v>48.782389999999999</c:v>
                </c:pt>
                <c:pt idx="435">
                  <c:v>29.722549999999998</c:v>
                </c:pt>
                <c:pt idx="436">
                  <c:v>25.012969999999999</c:v>
                </c:pt>
                <c:pt idx="437">
                  <c:v>23.817329999999998</c:v>
                </c:pt>
                <c:pt idx="438">
                  <c:v>21.824470000000002</c:v>
                </c:pt>
                <c:pt idx="439">
                  <c:v>21.24183</c:v>
                </c:pt>
                <c:pt idx="440">
                  <c:v>19.954809999999998</c:v>
                </c:pt>
                <c:pt idx="441">
                  <c:v>18.9252</c:v>
                </c:pt>
                <c:pt idx="442">
                  <c:v>21.422160000000002</c:v>
                </c:pt>
                <c:pt idx="443">
                  <c:v>25.222010000000001</c:v>
                </c:pt>
                <c:pt idx="444">
                  <c:v>24.571840000000002</c:v>
                </c:pt>
                <c:pt idx="445">
                  <c:v>24.115459999999999</c:v>
                </c:pt>
                <c:pt idx="446">
                  <c:v>25.531559999999999</c:v>
                </c:pt>
                <c:pt idx="447">
                  <c:v>28.471119999999999</c:v>
                </c:pt>
                <c:pt idx="448">
                  <c:v>33.298319999999997</c:v>
                </c:pt>
                <c:pt idx="449">
                  <c:v>35.364620000000002</c:v>
                </c:pt>
                <c:pt idx="450">
                  <c:v>32.737090000000002</c:v>
                </c:pt>
                <c:pt idx="451">
                  <c:v>31.510480000000001</c:v>
                </c:pt>
                <c:pt idx="452">
                  <c:v>28.017880000000002</c:v>
                </c:pt>
                <c:pt idx="453">
                  <c:v>28.804950000000002</c:v>
                </c:pt>
                <c:pt idx="454">
                  <c:v>26.911359999999998</c:v>
                </c:pt>
                <c:pt idx="455">
                  <c:v>24.087140000000002</c:v>
                </c:pt>
                <c:pt idx="457">
                  <c:v>45.840719999999997</c:v>
                </c:pt>
                <c:pt idx="458">
                  <c:v>27.362100000000002</c:v>
                </c:pt>
                <c:pt idx="459">
                  <c:v>20.999140000000001</c:v>
                </c:pt>
                <c:pt idx="460">
                  <c:v>21.69613</c:v>
                </c:pt>
                <c:pt idx="461">
                  <c:v>21.493569999999998</c:v>
                </c:pt>
                <c:pt idx="462">
                  <c:v>19.799250000000001</c:v>
                </c:pt>
                <c:pt idx="463">
                  <c:v>23.964189999999999</c:v>
                </c:pt>
                <c:pt idx="464">
                  <c:v>24.598960000000002</c:v>
                </c:pt>
                <c:pt idx="465">
                  <c:v>28.1282</c:v>
                </c:pt>
                <c:pt idx="466">
                  <c:v>37.124040000000001</c:v>
                </c:pt>
                <c:pt idx="467">
                  <c:v>34.2376</c:v>
                </c:pt>
                <c:pt idx="468">
                  <c:v>33.165619999999997</c:v>
                </c:pt>
                <c:pt idx="469">
                  <c:v>31.658809999999999</c:v>
                </c:pt>
                <c:pt idx="470">
                  <c:v>38.004300000000001</c:v>
                </c:pt>
                <c:pt idx="471">
                  <c:v>42.30294</c:v>
                </c:pt>
                <c:pt idx="472">
                  <c:v>44.10239</c:v>
                </c:pt>
                <c:pt idx="473">
                  <c:v>40.242240000000002</c:v>
                </c:pt>
                <c:pt idx="474">
                  <c:v>41.381639999999997</c:v>
                </c:pt>
                <c:pt idx="475">
                  <c:v>37.022959999999998</c:v>
                </c:pt>
                <c:pt idx="476">
                  <c:v>36.444890000000001</c:v>
                </c:pt>
                <c:pt idx="477">
                  <c:v>32.833179999999999</c:v>
                </c:pt>
                <c:pt idx="478">
                  <c:v>28.448270000000001</c:v>
                </c:pt>
                <c:pt idx="480">
                  <c:v>47.379840000000002</c:v>
                </c:pt>
                <c:pt idx="481">
                  <c:v>25.155750000000001</c:v>
                </c:pt>
                <c:pt idx="482">
                  <c:v>24.363849999999999</c:v>
                </c:pt>
                <c:pt idx="483">
                  <c:v>23.742909999999998</c:v>
                </c:pt>
                <c:pt idx="484">
                  <c:v>22.0398</c:v>
                </c:pt>
                <c:pt idx="485">
                  <c:v>21.406829999999999</c:v>
                </c:pt>
                <c:pt idx="486">
                  <c:v>21.188859999999998</c:v>
                </c:pt>
                <c:pt idx="487">
                  <c:v>22.56748</c:v>
                </c:pt>
                <c:pt idx="488">
                  <c:v>26.562989999999999</c:v>
                </c:pt>
                <c:pt idx="489">
                  <c:v>27.26351</c:v>
                </c:pt>
                <c:pt idx="490">
                  <c:v>27.259260000000001</c:v>
                </c:pt>
                <c:pt idx="491">
                  <c:v>27.840509999999998</c:v>
                </c:pt>
                <c:pt idx="492">
                  <c:v>32.000210000000003</c:v>
                </c:pt>
                <c:pt idx="493">
                  <c:v>29.72898</c:v>
                </c:pt>
                <c:pt idx="494">
                  <c:v>32.419409999999999</c:v>
                </c:pt>
                <c:pt idx="495">
                  <c:v>35.654670000000003</c:v>
                </c:pt>
                <c:pt idx="496">
                  <c:v>27.268070000000002</c:v>
                </c:pt>
                <c:pt idx="497">
                  <c:v>29.568670000000001</c:v>
                </c:pt>
                <c:pt idx="498">
                  <c:v>30.804770000000001</c:v>
                </c:pt>
                <c:pt idx="499">
                  <c:v>23.940169999999998</c:v>
                </c:pt>
                <c:pt idx="500">
                  <c:v>20.29297</c:v>
                </c:pt>
                <c:pt idx="501">
                  <c:v>18.845880000000001</c:v>
                </c:pt>
                <c:pt idx="503">
                  <c:v>38.970709999999997</c:v>
                </c:pt>
                <c:pt idx="504">
                  <c:v>16.4497</c:v>
                </c:pt>
                <c:pt idx="505">
                  <c:v>13.665050000000001</c:v>
                </c:pt>
                <c:pt idx="506">
                  <c:v>12.60679</c:v>
                </c:pt>
                <c:pt idx="507">
                  <c:v>10.367229999999999</c:v>
                </c:pt>
                <c:pt idx="508">
                  <c:v>8.834778</c:v>
                </c:pt>
                <c:pt idx="509">
                  <c:v>7.6902650000000001</c:v>
                </c:pt>
                <c:pt idx="510">
                  <c:v>8.0002130000000005</c:v>
                </c:pt>
                <c:pt idx="511">
                  <c:v>9.5129230000000007</c:v>
                </c:pt>
                <c:pt idx="512">
                  <c:v>11.15856</c:v>
                </c:pt>
                <c:pt idx="513">
                  <c:v>12.70086</c:v>
                </c:pt>
                <c:pt idx="514">
                  <c:v>10.492710000000001</c:v>
                </c:pt>
                <c:pt idx="515">
                  <c:v>10.283390000000001</c:v>
                </c:pt>
                <c:pt idx="516">
                  <c:v>9.660342</c:v>
                </c:pt>
                <c:pt idx="517">
                  <c:v>11.99371</c:v>
                </c:pt>
                <c:pt idx="518">
                  <c:v>13.50032</c:v>
                </c:pt>
                <c:pt idx="519">
                  <c:v>12.71264</c:v>
                </c:pt>
                <c:pt idx="520">
                  <c:v>13.12243</c:v>
                </c:pt>
                <c:pt idx="521">
                  <c:v>15.87349</c:v>
                </c:pt>
                <c:pt idx="522">
                  <c:v>15.498710000000001</c:v>
                </c:pt>
                <c:pt idx="523">
                  <c:v>14.91681</c:v>
                </c:pt>
                <c:pt idx="524">
                  <c:v>16.476400000000002</c:v>
                </c:pt>
                <c:pt idx="526">
                  <c:v>40.883270000000003</c:v>
                </c:pt>
                <c:pt idx="527">
                  <c:v>22.51352</c:v>
                </c:pt>
                <c:pt idx="528">
                  <c:v>20.319649999999999</c:v>
                </c:pt>
                <c:pt idx="529">
                  <c:v>18.121130000000001</c:v>
                </c:pt>
                <c:pt idx="530">
                  <c:v>18.204360000000001</c:v>
                </c:pt>
                <c:pt idx="531">
                  <c:v>17.40381</c:v>
                </c:pt>
                <c:pt idx="532">
                  <c:v>15.90767</c:v>
                </c:pt>
                <c:pt idx="533">
                  <c:v>15.623049999999999</c:v>
                </c:pt>
                <c:pt idx="534">
                  <c:v>16.927530000000001</c:v>
                </c:pt>
                <c:pt idx="535">
                  <c:v>17.65868</c:v>
                </c:pt>
                <c:pt idx="536">
                  <c:v>17.100390000000001</c:v>
                </c:pt>
                <c:pt idx="537">
                  <c:v>15.582509999999999</c:v>
                </c:pt>
                <c:pt idx="538">
                  <c:v>14.290319999999999</c:v>
                </c:pt>
                <c:pt idx="539">
                  <c:v>14.56376</c:v>
                </c:pt>
                <c:pt idx="540">
                  <c:v>14.045769999999999</c:v>
                </c:pt>
                <c:pt idx="541">
                  <c:v>12.93022</c:v>
                </c:pt>
                <c:pt idx="542">
                  <c:v>12.20495</c:v>
                </c:pt>
                <c:pt idx="543">
                  <c:v>14.854039999999999</c:v>
                </c:pt>
                <c:pt idx="544">
                  <c:v>15.12195</c:v>
                </c:pt>
                <c:pt idx="545">
                  <c:v>13.373519999999999</c:v>
                </c:pt>
                <c:pt idx="546">
                  <c:v>17.257940000000001</c:v>
                </c:pt>
                <c:pt idx="547">
                  <c:v>17.220659999999999</c:v>
                </c:pt>
                <c:pt idx="549">
                  <c:v>42.129390000000001</c:v>
                </c:pt>
                <c:pt idx="550">
                  <c:v>23.896750000000001</c:v>
                </c:pt>
                <c:pt idx="551">
                  <c:v>20.928039999999999</c:v>
                </c:pt>
                <c:pt idx="552">
                  <c:v>16.818339999999999</c:v>
                </c:pt>
                <c:pt idx="553">
                  <c:v>17.309090000000001</c:v>
                </c:pt>
                <c:pt idx="554">
                  <c:v>16.28302</c:v>
                </c:pt>
                <c:pt idx="555">
                  <c:v>15.78182</c:v>
                </c:pt>
                <c:pt idx="556">
                  <c:v>14.64616</c:v>
                </c:pt>
                <c:pt idx="557">
                  <c:v>17.239270000000001</c:v>
                </c:pt>
                <c:pt idx="558">
                  <c:v>18.931339999999999</c:v>
                </c:pt>
                <c:pt idx="559">
                  <c:v>23.95721</c:v>
                </c:pt>
                <c:pt idx="560">
                  <c:v>23.462160000000001</c:v>
                </c:pt>
                <c:pt idx="561">
                  <c:v>21.09375</c:v>
                </c:pt>
                <c:pt idx="562">
                  <c:v>28.251200000000001</c:v>
                </c:pt>
                <c:pt idx="563">
                  <c:v>28.365749999999998</c:v>
                </c:pt>
                <c:pt idx="564">
                  <c:v>27.665970000000002</c:v>
                </c:pt>
                <c:pt idx="565">
                  <c:v>27.06757</c:v>
                </c:pt>
                <c:pt idx="566">
                  <c:v>24.769819999999999</c:v>
                </c:pt>
                <c:pt idx="567">
                  <c:v>24.22514</c:v>
                </c:pt>
                <c:pt idx="568">
                  <c:v>27.2746</c:v>
                </c:pt>
                <c:pt idx="569">
                  <c:v>27.29252</c:v>
                </c:pt>
                <c:pt idx="570">
                  <c:v>27.90774</c:v>
                </c:pt>
                <c:pt idx="572">
                  <c:v>44.181060000000002</c:v>
                </c:pt>
                <c:pt idx="573">
                  <c:v>26.08766</c:v>
                </c:pt>
                <c:pt idx="574">
                  <c:v>19.71518</c:v>
                </c:pt>
                <c:pt idx="575">
                  <c:v>16.849129999999999</c:v>
                </c:pt>
                <c:pt idx="576">
                  <c:v>14.33994</c:v>
                </c:pt>
                <c:pt idx="577">
                  <c:v>13.44788</c:v>
                </c:pt>
                <c:pt idx="578">
                  <c:v>11.845129999999999</c:v>
                </c:pt>
                <c:pt idx="579">
                  <c:v>11.802379999999999</c:v>
                </c:pt>
                <c:pt idx="580">
                  <c:v>10.4542</c:v>
                </c:pt>
                <c:pt idx="581">
                  <c:v>10.041740000000001</c:v>
                </c:pt>
                <c:pt idx="582">
                  <c:v>11.11182</c:v>
                </c:pt>
                <c:pt idx="583">
                  <c:v>13.046799999999999</c:v>
                </c:pt>
                <c:pt idx="584">
                  <c:v>17.621759999999998</c:v>
                </c:pt>
                <c:pt idx="585">
                  <c:v>20.121200000000002</c:v>
                </c:pt>
                <c:pt idx="586">
                  <c:v>21.838450000000002</c:v>
                </c:pt>
                <c:pt idx="587">
                  <c:v>22.486499999999999</c:v>
                </c:pt>
                <c:pt idx="588">
                  <c:v>21.52862</c:v>
                </c:pt>
                <c:pt idx="589">
                  <c:v>23.695350000000001</c:v>
                </c:pt>
                <c:pt idx="590">
                  <c:v>23.285070000000001</c:v>
                </c:pt>
                <c:pt idx="591">
                  <c:v>24.90587</c:v>
                </c:pt>
                <c:pt idx="592">
                  <c:v>22.350259999999999</c:v>
                </c:pt>
                <c:pt idx="593">
                  <c:v>20.002569999999999</c:v>
                </c:pt>
                <c:pt idx="595">
                  <c:v>41.958240000000004</c:v>
                </c:pt>
                <c:pt idx="596">
                  <c:v>26.17126</c:v>
                </c:pt>
                <c:pt idx="597">
                  <c:v>22.114619999999999</c:v>
                </c:pt>
                <c:pt idx="598">
                  <c:v>15.8941</c:v>
                </c:pt>
                <c:pt idx="599">
                  <c:v>13.295360000000001</c:v>
                </c:pt>
                <c:pt idx="600">
                  <c:v>12.81663</c:v>
                </c:pt>
                <c:pt idx="601">
                  <c:v>12.64692</c:v>
                </c:pt>
                <c:pt idx="602">
                  <c:v>13.850669999999999</c:v>
                </c:pt>
                <c:pt idx="603">
                  <c:v>16.4452</c:v>
                </c:pt>
                <c:pt idx="604">
                  <c:v>16.640889999999999</c:v>
                </c:pt>
                <c:pt idx="605">
                  <c:v>16.972300000000001</c:v>
                </c:pt>
                <c:pt idx="606">
                  <c:v>19.354019999999998</c:v>
                </c:pt>
                <c:pt idx="607">
                  <c:v>22.49539</c:v>
                </c:pt>
                <c:pt idx="608">
                  <c:v>20.140969999999999</c:v>
                </c:pt>
                <c:pt idx="609">
                  <c:v>20.446010000000001</c:v>
                </c:pt>
                <c:pt idx="610">
                  <c:v>19.968150000000001</c:v>
                </c:pt>
                <c:pt idx="611">
                  <c:v>21.715319999999998</c:v>
                </c:pt>
                <c:pt idx="612">
                  <c:v>20.499099999999999</c:v>
                </c:pt>
                <c:pt idx="613">
                  <c:v>19.608630000000002</c:v>
                </c:pt>
                <c:pt idx="614">
                  <c:v>19.87585</c:v>
                </c:pt>
                <c:pt idx="615">
                  <c:v>23.3096</c:v>
                </c:pt>
                <c:pt idx="616">
                  <c:v>21.05611</c:v>
                </c:pt>
                <c:pt idx="618">
                  <c:v>49.999589999999998</c:v>
                </c:pt>
                <c:pt idx="619">
                  <c:v>33.767319999999998</c:v>
                </c:pt>
                <c:pt idx="620">
                  <c:v>25.251529999999999</c:v>
                </c:pt>
                <c:pt idx="621">
                  <c:v>19.944990000000001</c:v>
                </c:pt>
                <c:pt idx="622">
                  <c:v>17.896540000000002</c:v>
                </c:pt>
                <c:pt idx="623">
                  <c:v>17.298719999999999</c:v>
                </c:pt>
                <c:pt idx="624">
                  <c:v>15.103820000000001</c:v>
                </c:pt>
                <c:pt idx="625">
                  <c:v>17.547809999999998</c:v>
                </c:pt>
                <c:pt idx="626">
                  <c:v>20.426729999999999</c:v>
                </c:pt>
                <c:pt idx="627">
                  <c:v>17.8278</c:v>
                </c:pt>
                <c:pt idx="628">
                  <c:v>15.3431</c:v>
                </c:pt>
                <c:pt idx="629">
                  <c:v>18.97906</c:v>
                </c:pt>
                <c:pt idx="630">
                  <c:v>29.52703</c:v>
                </c:pt>
                <c:pt idx="631">
                  <c:v>30.90474</c:v>
                </c:pt>
                <c:pt idx="632">
                  <c:v>30.77291</c:v>
                </c:pt>
                <c:pt idx="633">
                  <c:v>37.114710000000002</c:v>
                </c:pt>
                <c:pt idx="634">
                  <c:v>30.175999999999998</c:v>
                </c:pt>
                <c:pt idx="635">
                  <c:v>21.994</c:v>
                </c:pt>
                <c:pt idx="636">
                  <c:v>23.769380000000002</c:v>
                </c:pt>
                <c:pt idx="637">
                  <c:v>17.767980000000001</c:v>
                </c:pt>
                <c:pt idx="638">
                  <c:v>29.253869999999999</c:v>
                </c:pt>
                <c:pt idx="639">
                  <c:v>35.589469999999999</c:v>
                </c:pt>
                <c:pt idx="641">
                  <c:v>59.740169999999999</c:v>
                </c:pt>
                <c:pt idx="642">
                  <c:v>38.815069999999999</c:v>
                </c:pt>
                <c:pt idx="643">
                  <c:v>42.566240000000001</c:v>
                </c:pt>
                <c:pt idx="644">
                  <c:v>36.2346</c:v>
                </c:pt>
                <c:pt idx="645">
                  <c:v>29.842970000000001</c:v>
                </c:pt>
                <c:pt idx="646">
                  <c:v>34.154240000000001</c:v>
                </c:pt>
                <c:pt idx="647">
                  <c:v>36.91151</c:v>
                </c:pt>
                <c:pt idx="648">
                  <c:v>28.27826</c:v>
                </c:pt>
                <c:pt idx="649">
                  <c:v>27.491530000000001</c:v>
                </c:pt>
                <c:pt idx="650">
                  <c:v>22.403310000000001</c:v>
                </c:pt>
                <c:pt idx="651">
                  <c:v>20.61861</c:v>
                </c:pt>
                <c:pt idx="652">
                  <c:v>21.188140000000001</c:v>
                </c:pt>
                <c:pt idx="653">
                  <c:v>19.684000000000001</c:v>
                </c:pt>
                <c:pt idx="654">
                  <c:v>16.80742</c:v>
                </c:pt>
                <c:pt idx="655">
                  <c:v>18.149699999999999</c:v>
                </c:pt>
                <c:pt idx="656">
                  <c:v>16.47748</c:v>
                </c:pt>
                <c:pt idx="657">
                  <c:v>16.15559</c:v>
                </c:pt>
                <c:pt idx="658">
                  <c:v>18.10614</c:v>
                </c:pt>
                <c:pt idx="659">
                  <c:v>18.322310000000002</c:v>
                </c:pt>
                <c:pt idx="660">
                  <c:v>18.147749999999998</c:v>
                </c:pt>
                <c:pt idx="661">
                  <c:v>18.12152</c:v>
                </c:pt>
                <c:pt idx="662">
                  <c:v>14.31865</c:v>
                </c:pt>
                <c:pt idx="664">
                  <c:v>54.381700000000002</c:v>
                </c:pt>
                <c:pt idx="665">
                  <c:v>38.447000000000003</c:v>
                </c:pt>
                <c:pt idx="666">
                  <c:v>34.326810000000002</c:v>
                </c:pt>
                <c:pt idx="667">
                  <c:v>41.371270000000003</c:v>
                </c:pt>
                <c:pt idx="668">
                  <c:v>53.058340000000001</c:v>
                </c:pt>
                <c:pt idx="669">
                  <c:v>46.316200000000002</c:v>
                </c:pt>
                <c:pt idx="670">
                  <c:v>42.395670000000003</c:v>
                </c:pt>
                <c:pt idx="671">
                  <c:v>34.240969999999997</c:v>
                </c:pt>
                <c:pt idx="672">
                  <c:v>27.625920000000001</c:v>
                </c:pt>
                <c:pt idx="673">
                  <c:v>29.724160000000001</c:v>
                </c:pt>
                <c:pt idx="674">
                  <c:v>25.35012</c:v>
                </c:pt>
                <c:pt idx="675">
                  <c:v>24.8398</c:v>
                </c:pt>
                <c:pt idx="676">
                  <c:v>27.752330000000001</c:v>
                </c:pt>
                <c:pt idx="677">
                  <c:v>30.460640000000001</c:v>
                </c:pt>
                <c:pt idx="678">
                  <c:v>34.294829999999997</c:v>
                </c:pt>
                <c:pt idx="679">
                  <c:v>41.815939999999998</c:v>
                </c:pt>
                <c:pt idx="680">
                  <c:v>45.551450000000003</c:v>
                </c:pt>
                <c:pt idx="681">
                  <c:v>44.695680000000003</c:v>
                </c:pt>
                <c:pt idx="682">
                  <c:v>42.938479999999998</c:v>
                </c:pt>
                <c:pt idx="684">
                  <c:v>58.206740000000003</c:v>
                </c:pt>
                <c:pt idx="685">
                  <c:v>41.175240000000002</c:v>
                </c:pt>
                <c:pt idx="686">
                  <c:v>36.284820000000003</c:v>
                </c:pt>
                <c:pt idx="687">
                  <c:v>46.316459999999999</c:v>
                </c:pt>
                <c:pt idx="688">
                  <c:v>49.25817</c:v>
                </c:pt>
                <c:pt idx="689">
                  <c:v>50.214379999999998</c:v>
                </c:pt>
                <c:pt idx="690">
                  <c:v>49.888190000000002</c:v>
                </c:pt>
                <c:pt idx="691">
                  <c:v>46.973559999999999</c:v>
                </c:pt>
                <c:pt idx="692">
                  <c:v>41.494720000000001</c:v>
                </c:pt>
                <c:pt idx="693">
                  <c:v>41.818150000000003</c:v>
                </c:pt>
                <c:pt idx="694">
                  <c:v>44.189</c:v>
                </c:pt>
                <c:pt idx="695">
                  <c:v>39.938670000000002</c:v>
                </c:pt>
                <c:pt idx="696">
                  <c:v>36.714790000000001</c:v>
                </c:pt>
                <c:pt idx="697">
                  <c:v>35.581339999999997</c:v>
                </c:pt>
                <c:pt idx="698">
                  <c:v>35.551360000000003</c:v>
                </c:pt>
                <c:pt idx="699">
                  <c:v>26.669329999999999</c:v>
                </c:pt>
                <c:pt idx="700">
                  <c:v>30.5931</c:v>
                </c:pt>
                <c:pt idx="701">
                  <c:v>33.832949999999997</c:v>
                </c:pt>
                <c:pt idx="702">
                  <c:v>32.937370000000001</c:v>
                </c:pt>
                <c:pt idx="703">
                  <c:v>37.914839999999998</c:v>
                </c:pt>
                <c:pt idx="704">
                  <c:v>32.465919999999997</c:v>
                </c:pt>
                <c:pt idx="705">
                  <c:v>29.293099999999999</c:v>
                </c:pt>
                <c:pt idx="707">
                  <c:v>49.249890000000001</c:v>
                </c:pt>
                <c:pt idx="708">
                  <c:v>26.018180000000001</c:v>
                </c:pt>
                <c:pt idx="709">
                  <c:v>25.140180000000001</c:v>
                </c:pt>
                <c:pt idx="710">
                  <c:v>24.009119999999999</c:v>
                </c:pt>
                <c:pt idx="711">
                  <c:v>27.807169999999999</c:v>
                </c:pt>
                <c:pt idx="712">
                  <c:v>43.64508</c:v>
                </c:pt>
                <c:pt idx="713">
                  <c:v>52.761130000000001</c:v>
                </c:pt>
                <c:pt idx="714">
                  <c:v>43.715060000000001</c:v>
                </c:pt>
                <c:pt idx="715">
                  <c:v>53.278590000000001</c:v>
                </c:pt>
                <c:pt idx="716">
                  <c:v>48.70176</c:v>
                </c:pt>
                <c:pt idx="717">
                  <c:v>41.560299999999998</c:v>
                </c:pt>
                <c:pt idx="718">
                  <c:v>36.892879999999998</c:v>
                </c:pt>
                <c:pt idx="719">
                  <c:v>37.737270000000002</c:v>
                </c:pt>
                <c:pt idx="720">
                  <c:v>33.525030000000001</c:v>
                </c:pt>
                <c:pt idx="721">
                  <c:v>25.36768</c:v>
                </c:pt>
                <c:pt idx="722">
                  <c:v>29.605260000000001</c:v>
                </c:pt>
                <c:pt idx="723">
                  <c:v>30.449259999999999</c:v>
                </c:pt>
                <c:pt idx="724">
                  <c:v>34.869160000000001</c:v>
                </c:pt>
                <c:pt idx="725">
                  <c:v>32.862470000000002</c:v>
                </c:pt>
                <c:pt idx="726">
                  <c:v>38.04571</c:v>
                </c:pt>
                <c:pt idx="727">
                  <c:v>44.699719999999999</c:v>
                </c:pt>
                <c:pt idx="728">
                  <c:v>44.723770000000002</c:v>
                </c:pt>
                <c:pt idx="730">
                  <c:v>62.28181</c:v>
                </c:pt>
                <c:pt idx="731">
                  <c:v>48.192799999999998</c:v>
                </c:pt>
                <c:pt idx="732">
                  <c:v>45.18038</c:v>
                </c:pt>
                <c:pt idx="733">
                  <c:v>48.870699999999999</c:v>
                </c:pt>
                <c:pt idx="734">
                  <c:v>48.179690000000001</c:v>
                </c:pt>
                <c:pt idx="735">
                  <c:v>50.586939999999998</c:v>
                </c:pt>
                <c:pt idx="736">
                  <c:v>56.800159999999998</c:v>
                </c:pt>
                <c:pt idx="737">
                  <c:v>59.200659999999999</c:v>
                </c:pt>
                <c:pt idx="738">
                  <c:v>58.417870000000001</c:v>
                </c:pt>
                <c:pt idx="739">
                  <c:v>55.53049</c:v>
                </c:pt>
                <c:pt idx="740">
                  <c:v>53.864870000000003</c:v>
                </c:pt>
                <c:pt idx="741">
                  <c:v>51.717610000000001</c:v>
                </c:pt>
                <c:pt idx="742">
                  <c:v>46.184240000000003</c:v>
                </c:pt>
                <c:pt idx="743">
                  <c:v>44.231520000000003</c:v>
                </c:pt>
                <c:pt idx="744">
                  <c:v>43.53586</c:v>
                </c:pt>
                <c:pt idx="745">
                  <c:v>37.975569999999998</c:v>
                </c:pt>
                <c:pt idx="746">
                  <c:v>37.392809999999997</c:v>
                </c:pt>
                <c:pt idx="747">
                  <c:v>38.251820000000002</c:v>
                </c:pt>
                <c:pt idx="748">
                  <c:v>34.337389999999999</c:v>
                </c:pt>
                <c:pt idx="749">
                  <c:v>36.526310000000002</c:v>
                </c:pt>
                <c:pt idx="750">
                  <c:v>40.831040000000002</c:v>
                </c:pt>
                <c:pt idx="751">
                  <c:v>44.81532</c:v>
                </c:pt>
                <c:pt idx="753">
                  <c:v>61.606259999999999</c:v>
                </c:pt>
                <c:pt idx="754">
                  <c:v>43.95684</c:v>
                </c:pt>
                <c:pt idx="755">
                  <c:v>40.258099999999999</c:v>
                </c:pt>
                <c:pt idx="756">
                  <c:v>29.010660000000001</c:v>
                </c:pt>
                <c:pt idx="757">
                  <c:v>24.29806</c:v>
                </c:pt>
                <c:pt idx="758">
                  <c:v>26.071470000000001</c:v>
                </c:pt>
                <c:pt idx="759">
                  <c:v>26.917210000000001</c:v>
                </c:pt>
                <c:pt idx="760">
                  <c:v>40.698180000000001</c:v>
                </c:pt>
                <c:pt idx="761">
                  <c:v>48.198700000000002</c:v>
                </c:pt>
                <c:pt idx="762">
                  <c:v>53.24297</c:v>
                </c:pt>
                <c:pt idx="763">
                  <c:v>42.699829999999999</c:v>
                </c:pt>
                <c:pt idx="764">
                  <c:v>39.548369999999998</c:v>
                </c:pt>
                <c:pt idx="765">
                  <c:v>33.205660000000002</c:v>
                </c:pt>
                <c:pt idx="766">
                  <c:v>29.7011</c:v>
                </c:pt>
                <c:pt idx="767">
                  <c:v>30.47138</c:v>
                </c:pt>
                <c:pt idx="768">
                  <c:v>28.156559999999999</c:v>
                </c:pt>
                <c:pt idx="769">
                  <c:v>25.74241</c:v>
                </c:pt>
                <c:pt idx="770">
                  <c:v>26.84882</c:v>
                </c:pt>
                <c:pt idx="771">
                  <c:v>26.694749999999999</c:v>
                </c:pt>
                <c:pt idx="772">
                  <c:v>25.18872</c:v>
                </c:pt>
                <c:pt idx="773">
                  <c:v>33.91724</c:v>
                </c:pt>
                <c:pt idx="774">
                  <c:v>27.050139999999999</c:v>
                </c:pt>
                <c:pt idx="776">
                  <c:v>55.649540000000002</c:v>
                </c:pt>
                <c:pt idx="777">
                  <c:v>36.207140000000003</c:v>
                </c:pt>
                <c:pt idx="778">
                  <c:v>28.927440000000001</c:v>
                </c:pt>
                <c:pt idx="779">
                  <c:v>27.82433</c:v>
                </c:pt>
                <c:pt idx="780">
                  <c:v>24.148610000000001</c:v>
                </c:pt>
                <c:pt idx="781">
                  <c:v>17.46528</c:v>
                </c:pt>
                <c:pt idx="782">
                  <c:v>14.61659</c:v>
                </c:pt>
                <c:pt idx="783">
                  <c:v>14.985720000000001</c:v>
                </c:pt>
                <c:pt idx="784">
                  <c:v>17.52383</c:v>
                </c:pt>
                <c:pt idx="785">
                  <c:v>24.878119999999999</c:v>
                </c:pt>
                <c:pt idx="786">
                  <c:v>27.230399999999999</c:v>
                </c:pt>
                <c:pt idx="787">
                  <c:v>32.383560000000003</c:v>
                </c:pt>
                <c:pt idx="788">
                  <c:v>32.761659999999999</c:v>
                </c:pt>
                <c:pt idx="789">
                  <c:v>38.998930000000001</c:v>
                </c:pt>
                <c:pt idx="790">
                  <c:v>36.809019999999997</c:v>
                </c:pt>
                <c:pt idx="791">
                  <c:v>41.15513</c:v>
                </c:pt>
                <c:pt idx="792">
                  <c:v>32.06474</c:v>
                </c:pt>
                <c:pt idx="793">
                  <c:v>28.13449</c:v>
                </c:pt>
                <c:pt idx="794">
                  <c:v>19.932829999999999</c:v>
                </c:pt>
                <c:pt idx="795">
                  <c:v>24.59797</c:v>
                </c:pt>
                <c:pt idx="796">
                  <c:v>28.19481</c:v>
                </c:pt>
                <c:pt idx="797">
                  <c:v>38.126300000000001</c:v>
                </c:pt>
                <c:pt idx="799">
                  <c:v>69.077479999999994</c:v>
                </c:pt>
                <c:pt idx="800">
                  <c:v>47.425249999999998</c:v>
                </c:pt>
                <c:pt idx="801">
                  <c:v>49.141109999999998</c:v>
                </c:pt>
                <c:pt idx="802">
                  <c:v>35.906709999999997</c:v>
                </c:pt>
                <c:pt idx="803">
                  <c:v>38.606279999999998</c:v>
                </c:pt>
                <c:pt idx="804">
                  <c:v>34.738889999999998</c:v>
                </c:pt>
                <c:pt idx="805">
                  <c:v>38.028700000000001</c:v>
                </c:pt>
                <c:pt idx="806">
                  <c:v>40.227110000000003</c:v>
                </c:pt>
                <c:pt idx="807">
                  <c:v>34.791559999999997</c:v>
                </c:pt>
                <c:pt idx="808">
                  <c:v>53.641289999999998</c:v>
                </c:pt>
                <c:pt idx="809">
                  <c:v>80.444270000000003</c:v>
                </c:pt>
                <c:pt idx="810">
                  <c:v>73.265240000000006</c:v>
                </c:pt>
                <c:pt idx="811">
                  <c:v>69.72</c:v>
                </c:pt>
                <c:pt idx="812">
                  <c:v>58.667610000000003</c:v>
                </c:pt>
                <c:pt idx="813">
                  <c:v>49.855609999999999</c:v>
                </c:pt>
                <c:pt idx="814">
                  <c:v>46.624139999999997</c:v>
                </c:pt>
                <c:pt idx="815">
                  <c:v>39.455120000000001</c:v>
                </c:pt>
                <c:pt idx="816">
                  <c:v>36.696840000000002</c:v>
                </c:pt>
                <c:pt idx="817">
                  <c:v>35.287370000000003</c:v>
                </c:pt>
                <c:pt idx="818">
                  <c:v>36.1098</c:v>
                </c:pt>
                <c:pt idx="819">
                  <c:v>37.331249999999997</c:v>
                </c:pt>
                <c:pt idx="820">
                  <c:v>37.859439999999999</c:v>
                </c:pt>
                <c:pt idx="822">
                  <c:v>63.215350000000001</c:v>
                </c:pt>
                <c:pt idx="823">
                  <c:v>52.71949</c:v>
                </c:pt>
                <c:pt idx="824">
                  <c:v>51.561860000000003</c:v>
                </c:pt>
                <c:pt idx="825">
                  <c:v>55.470390000000002</c:v>
                </c:pt>
                <c:pt idx="826">
                  <c:v>47.615940000000002</c:v>
                </c:pt>
                <c:pt idx="827">
                  <c:v>49.706580000000002</c:v>
                </c:pt>
                <c:pt idx="828">
                  <c:v>40.82582</c:v>
                </c:pt>
                <c:pt idx="829">
                  <c:v>46.262090000000001</c:v>
                </c:pt>
                <c:pt idx="830">
                  <c:v>43.400869999999998</c:v>
                </c:pt>
                <c:pt idx="831">
                  <c:v>47.137619999999998</c:v>
                </c:pt>
                <c:pt idx="832">
                  <c:v>79.16328</c:v>
                </c:pt>
                <c:pt idx="833">
                  <c:v>80.18544</c:v>
                </c:pt>
                <c:pt idx="834">
                  <c:v>104.6377</c:v>
                </c:pt>
                <c:pt idx="835">
                  <c:v>94.101380000000006</c:v>
                </c:pt>
                <c:pt idx="836">
                  <c:v>83.041219999999996</c:v>
                </c:pt>
                <c:pt idx="837">
                  <c:v>72.876530000000002</c:v>
                </c:pt>
                <c:pt idx="838">
                  <c:v>65.963809999999995</c:v>
                </c:pt>
                <c:pt idx="839">
                  <c:v>65.315510000000003</c:v>
                </c:pt>
                <c:pt idx="840">
                  <c:v>57.332419999999999</c:v>
                </c:pt>
                <c:pt idx="841">
                  <c:v>56.822049999999997</c:v>
                </c:pt>
                <c:pt idx="842">
                  <c:v>58.680039999999998</c:v>
                </c:pt>
                <c:pt idx="843">
                  <c:v>54.809640000000002</c:v>
                </c:pt>
                <c:pt idx="845">
                  <c:v>73.410390000000007</c:v>
                </c:pt>
                <c:pt idx="846">
                  <c:v>59.130549999999999</c:v>
                </c:pt>
                <c:pt idx="847">
                  <c:v>60.104239999999997</c:v>
                </c:pt>
                <c:pt idx="848">
                  <c:v>60.516959999999997</c:v>
                </c:pt>
                <c:pt idx="849">
                  <c:v>62.26061</c:v>
                </c:pt>
                <c:pt idx="850">
                  <c:v>52.856189999999998</c:v>
                </c:pt>
                <c:pt idx="851">
                  <c:v>51.473219999999998</c:v>
                </c:pt>
                <c:pt idx="852">
                  <c:v>36.686579999999999</c:v>
                </c:pt>
                <c:pt idx="853">
                  <c:v>43.551360000000003</c:v>
                </c:pt>
                <c:pt idx="854">
                  <c:v>32.403480000000002</c:v>
                </c:pt>
                <c:pt idx="855">
                  <c:v>30.914660000000001</c:v>
                </c:pt>
                <c:pt idx="856">
                  <c:v>53.792299999999997</c:v>
                </c:pt>
                <c:pt idx="857">
                  <c:v>91.238690000000005</c:v>
                </c:pt>
                <c:pt idx="858">
                  <c:v>96.020420000000001</c:v>
                </c:pt>
                <c:pt idx="859">
                  <c:v>77.210279999999997</c:v>
                </c:pt>
                <c:pt idx="860">
                  <c:v>67.618570000000005</c:v>
                </c:pt>
                <c:pt idx="861">
                  <c:v>65.575339999999997</c:v>
                </c:pt>
                <c:pt idx="862">
                  <c:v>62.262909999999998</c:v>
                </c:pt>
                <c:pt idx="863">
                  <c:v>58.665149999999997</c:v>
                </c:pt>
                <c:pt idx="864">
                  <c:v>55.289909999999999</c:v>
                </c:pt>
                <c:pt idx="865">
                  <c:v>56.66733</c:v>
                </c:pt>
                <c:pt idx="866">
                  <c:v>53.658110000000001</c:v>
                </c:pt>
                <c:pt idx="868">
                  <c:v>75.812029999999993</c:v>
                </c:pt>
                <c:pt idx="869">
                  <c:v>60.510219999999997</c:v>
                </c:pt>
                <c:pt idx="870">
                  <c:v>56.750219999999999</c:v>
                </c:pt>
                <c:pt idx="871">
                  <c:v>61.13308</c:v>
                </c:pt>
                <c:pt idx="872">
                  <c:v>58.898159999999997</c:v>
                </c:pt>
                <c:pt idx="873">
                  <c:v>55.423879999999997</c:v>
                </c:pt>
                <c:pt idx="874">
                  <c:v>47.459560000000003</c:v>
                </c:pt>
                <c:pt idx="875">
                  <c:v>39.65558</c:v>
                </c:pt>
                <c:pt idx="876">
                  <c:v>30.964189999999999</c:v>
                </c:pt>
                <c:pt idx="877">
                  <c:v>32.678240000000002</c:v>
                </c:pt>
                <c:pt idx="878">
                  <c:v>33.038670000000003</c:v>
                </c:pt>
                <c:pt idx="879">
                  <c:v>50.001440000000002</c:v>
                </c:pt>
                <c:pt idx="880">
                  <c:v>56.977200000000003</c:v>
                </c:pt>
                <c:pt idx="881">
                  <c:v>53.82761</c:v>
                </c:pt>
                <c:pt idx="882">
                  <c:v>68.709090000000003</c:v>
                </c:pt>
                <c:pt idx="883">
                  <c:v>80.181039999999996</c:v>
                </c:pt>
                <c:pt idx="884">
                  <c:v>75.022729999999996</c:v>
                </c:pt>
                <c:pt idx="885">
                  <c:v>73.954679999999996</c:v>
                </c:pt>
                <c:pt idx="886">
                  <c:v>73.484120000000004</c:v>
                </c:pt>
                <c:pt idx="887">
                  <c:v>64.287360000000007</c:v>
                </c:pt>
                <c:pt idx="888">
                  <c:v>49.30462</c:v>
                </c:pt>
                <c:pt idx="889">
                  <c:v>54.954900000000002</c:v>
                </c:pt>
                <c:pt idx="891">
                  <c:v>61.11477</c:v>
                </c:pt>
                <c:pt idx="892">
                  <c:v>50.485810000000001</c:v>
                </c:pt>
                <c:pt idx="893">
                  <c:v>55.082360000000001</c:v>
                </c:pt>
                <c:pt idx="894">
                  <c:v>60.482579999999999</c:v>
                </c:pt>
                <c:pt idx="895">
                  <c:v>51.850580000000001</c:v>
                </c:pt>
                <c:pt idx="896">
                  <c:v>48.728630000000003</c:v>
                </c:pt>
                <c:pt idx="897">
                  <c:v>71.543049999999994</c:v>
                </c:pt>
                <c:pt idx="898">
                  <c:v>60.368819999999999</c:v>
                </c:pt>
                <c:pt idx="899">
                  <c:v>45.091000000000001</c:v>
                </c:pt>
                <c:pt idx="900">
                  <c:v>28.851939999999999</c:v>
                </c:pt>
                <c:pt idx="901">
                  <c:v>41.816160000000004</c:v>
                </c:pt>
                <c:pt idx="902">
                  <c:v>40.692410000000002</c:v>
                </c:pt>
                <c:pt idx="903">
                  <c:v>43.88523</c:v>
                </c:pt>
                <c:pt idx="904">
                  <c:v>56.883699999999997</c:v>
                </c:pt>
                <c:pt idx="905">
                  <c:v>81.767300000000006</c:v>
                </c:pt>
                <c:pt idx="906">
                  <c:v>85.609700000000004</c:v>
                </c:pt>
                <c:pt idx="907">
                  <c:v>74.310410000000005</c:v>
                </c:pt>
                <c:pt idx="908">
                  <c:v>77.269109999999998</c:v>
                </c:pt>
                <c:pt idx="909">
                  <c:v>67.208529999999996</c:v>
                </c:pt>
                <c:pt idx="910">
                  <c:v>68.582759999999993</c:v>
                </c:pt>
                <c:pt idx="911">
                  <c:v>61.145130000000002</c:v>
                </c:pt>
                <c:pt idx="912">
                  <c:v>53.523820000000001</c:v>
                </c:pt>
                <c:pt idx="914">
                  <c:v>63.543900000000001</c:v>
                </c:pt>
                <c:pt idx="915">
                  <c:v>45.125140000000002</c:v>
                </c:pt>
                <c:pt idx="916">
                  <c:v>39.876950000000001</c:v>
                </c:pt>
                <c:pt idx="917">
                  <c:v>38.805030000000002</c:v>
                </c:pt>
                <c:pt idx="918">
                  <c:v>33.689079999999997</c:v>
                </c:pt>
                <c:pt idx="919">
                  <c:v>33.020969999999998</c:v>
                </c:pt>
                <c:pt idx="920">
                  <c:v>31.5213</c:v>
                </c:pt>
                <c:pt idx="921">
                  <c:v>32.060009999999998</c:v>
                </c:pt>
                <c:pt idx="922">
                  <c:v>45.749940000000002</c:v>
                </c:pt>
                <c:pt idx="923">
                  <c:v>58.23498</c:v>
                </c:pt>
                <c:pt idx="924">
                  <c:v>50.816330000000001</c:v>
                </c:pt>
                <c:pt idx="925">
                  <c:v>41.778790000000001</c:v>
                </c:pt>
                <c:pt idx="926">
                  <c:v>34.80847</c:v>
                </c:pt>
                <c:pt idx="927">
                  <c:v>37.985129999999998</c:v>
                </c:pt>
                <c:pt idx="928">
                  <c:v>38.701610000000002</c:v>
                </c:pt>
                <c:pt idx="929">
                  <c:v>53.93139</c:v>
                </c:pt>
                <c:pt idx="930">
                  <c:v>51.643120000000003</c:v>
                </c:pt>
                <c:pt idx="931">
                  <c:v>56.486539999999998</c:v>
                </c:pt>
                <c:pt idx="932">
                  <c:v>54.88682</c:v>
                </c:pt>
                <c:pt idx="933">
                  <c:v>55.532200000000003</c:v>
                </c:pt>
                <c:pt idx="934">
                  <c:v>44.744079999999997</c:v>
                </c:pt>
                <c:pt idx="935">
                  <c:v>38.555599999999998</c:v>
                </c:pt>
                <c:pt idx="937">
                  <c:v>60.44388</c:v>
                </c:pt>
                <c:pt idx="938">
                  <c:v>43.494959999999999</c:v>
                </c:pt>
                <c:pt idx="939">
                  <c:v>36.575040000000001</c:v>
                </c:pt>
                <c:pt idx="940">
                  <c:v>35.082859999999997</c:v>
                </c:pt>
                <c:pt idx="941">
                  <c:v>36.008710000000001</c:v>
                </c:pt>
                <c:pt idx="942">
                  <c:v>32.808549999999997</c:v>
                </c:pt>
                <c:pt idx="943">
                  <c:v>29.195720000000001</c:v>
                </c:pt>
                <c:pt idx="944">
                  <c:v>29.545639999999999</c:v>
                </c:pt>
                <c:pt idx="945">
                  <c:v>37.288359999999997</c:v>
                </c:pt>
                <c:pt idx="946">
                  <c:v>44.533119999999997</c:v>
                </c:pt>
                <c:pt idx="947">
                  <c:v>37.78633</c:v>
                </c:pt>
                <c:pt idx="948">
                  <c:v>31.140319999999999</c:v>
                </c:pt>
                <c:pt idx="949">
                  <c:v>24.150400000000001</c:v>
                </c:pt>
                <c:pt idx="950">
                  <c:v>22.63644</c:v>
                </c:pt>
                <c:pt idx="951">
                  <c:v>23.334820000000001</c:v>
                </c:pt>
                <c:pt idx="952">
                  <c:v>34.76887</c:v>
                </c:pt>
                <c:pt idx="953">
                  <c:v>43.23733</c:v>
                </c:pt>
                <c:pt idx="954">
                  <c:v>45.215159999999997</c:v>
                </c:pt>
                <c:pt idx="955">
                  <c:v>47.707599999999999</c:v>
                </c:pt>
                <c:pt idx="956">
                  <c:v>50.825229999999998</c:v>
                </c:pt>
                <c:pt idx="957">
                  <c:v>48.065289999999997</c:v>
                </c:pt>
                <c:pt idx="958">
                  <c:v>40.995840000000001</c:v>
                </c:pt>
                <c:pt idx="960">
                  <c:v>58.259230000000002</c:v>
                </c:pt>
                <c:pt idx="961">
                  <c:v>42.367379999999997</c:v>
                </c:pt>
                <c:pt idx="962">
                  <c:v>40.357280000000003</c:v>
                </c:pt>
                <c:pt idx="963">
                  <c:v>33.976329999999997</c:v>
                </c:pt>
                <c:pt idx="964">
                  <c:v>25.5288</c:v>
                </c:pt>
                <c:pt idx="965">
                  <c:v>15.17576</c:v>
                </c:pt>
                <c:pt idx="966">
                  <c:v>11.944800000000001</c:v>
                </c:pt>
                <c:pt idx="967">
                  <c:v>10.98216</c:v>
                </c:pt>
                <c:pt idx="968">
                  <c:v>12.1091</c:v>
                </c:pt>
                <c:pt idx="969">
                  <c:v>10.896330000000001</c:v>
                </c:pt>
                <c:pt idx="970">
                  <c:v>11.161580000000001</c:v>
                </c:pt>
                <c:pt idx="971">
                  <c:v>9.6280289999999997</c:v>
                </c:pt>
                <c:pt idx="972">
                  <c:v>5.5254500000000002</c:v>
                </c:pt>
                <c:pt idx="973">
                  <c:v>4.7892789999999996</c:v>
                </c:pt>
                <c:pt idx="974">
                  <c:v>5.0554079999999999</c:v>
                </c:pt>
                <c:pt idx="975">
                  <c:v>4.689737</c:v>
                </c:pt>
                <c:pt idx="976">
                  <c:v>6.0339669999999996</c:v>
                </c:pt>
                <c:pt idx="977">
                  <c:v>6.6689670000000003</c:v>
                </c:pt>
                <c:pt idx="978">
                  <c:v>24.973600000000001</c:v>
                </c:pt>
                <c:pt idx="979">
                  <c:v>42.693269999999998</c:v>
                </c:pt>
                <c:pt idx="980">
                  <c:v>45.742539999999998</c:v>
                </c:pt>
                <c:pt idx="981">
                  <c:v>25.405419999999999</c:v>
                </c:pt>
                <c:pt idx="983">
                  <c:v>49.243470000000002</c:v>
                </c:pt>
                <c:pt idx="984">
                  <c:v>27.697369999999999</c:v>
                </c:pt>
                <c:pt idx="985">
                  <c:v>27.87687</c:v>
                </c:pt>
                <c:pt idx="986">
                  <c:v>22.031230000000001</c:v>
                </c:pt>
                <c:pt idx="987">
                  <c:v>21.868960000000001</c:v>
                </c:pt>
                <c:pt idx="988">
                  <c:v>18.590479999999999</c:v>
                </c:pt>
                <c:pt idx="989">
                  <c:v>24.349250000000001</c:v>
                </c:pt>
                <c:pt idx="990">
                  <c:v>28.257829999999998</c:v>
                </c:pt>
                <c:pt idx="991">
                  <c:v>31.605509999999999</c:v>
                </c:pt>
                <c:pt idx="992">
                  <c:v>31.72879</c:v>
                </c:pt>
                <c:pt idx="993">
                  <c:v>30.015930000000001</c:v>
                </c:pt>
                <c:pt idx="994">
                  <c:v>28.51567</c:v>
                </c:pt>
                <c:pt idx="995">
                  <c:v>18.048439999999999</c:v>
                </c:pt>
                <c:pt idx="996">
                  <c:v>17.92754</c:v>
                </c:pt>
                <c:pt idx="997">
                  <c:v>17.301169999999999</c:v>
                </c:pt>
                <c:pt idx="998">
                  <c:v>18.496870000000001</c:v>
                </c:pt>
                <c:pt idx="999">
                  <c:v>19.043060000000001</c:v>
                </c:pt>
                <c:pt idx="1001">
                  <c:v>60.641300000000001</c:v>
                </c:pt>
                <c:pt idx="1002">
                  <c:v>59.324649999999998</c:v>
                </c:pt>
                <c:pt idx="1003">
                  <c:v>56.023679999999999</c:v>
                </c:pt>
                <c:pt idx="1004">
                  <c:v>46.903579999999998</c:v>
                </c:pt>
                <c:pt idx="1005">
                  <c:v>41.027740000000001</c:v>
                </c:pt>
                <c:pt idx="1006">
                  <c:v>37.914580000000001</c:v>
                </c:pt>
                <c:pt idx="1007">
                  <c:v>32.172130000000003</c:v>
                </c:pt>
                <c:pt idx="1008">
                  <c:v>31.865580000000001</c:v>
                </c:pt>
                <c:pt idx="1009">
                  <c:v>26.730340000000002</c:v>
                </c:pt>
                <c:pt idx="1010">
                  <c:v>21.16131</c:v>
                </c:pt>
                <c:pt idx="1011">
                  <c:v>23.41722</c:v>
                </c:pt>
                <c:pt idx="1012">
                  <c:v>22.485420000000001</c:v>
                </c:pt>
                <c:pt idx="1013">
                  <c:v>23.836590000000001</c:v>
                </c:pt>
                <c:pt idx="1014">
                  <c:v>27.675059999999998</c:v>
                </c:pt>
                <c:pt idx="1015">
                  <c:v>30.243040000000001</c:v>
                </c:pt>
                <c:pt idx="1016">
                  <c:v>31.810649999999999</c:v>
                </c:pt>
                <c:pt idx="1017">
                  <c:v>30.700379999999999</c:v>
                </c:pt>
                <c:pt idx="1018">
                  <c:v>32.143689999999999</c:v>
                </c:pt>
                <c:pt idx="1019">
                  <c:v>32.053620000000002</c:v>
                </c:pt>
                <c:pt idx="1020">
                  <c:v>31.495059999999999</c:v>
                </c:pt>
                <c:pt idx="1021">
                  <c:v>35.695839999999997</c:v>
                </c:pt>
                <c:pt idx="1022">
                  <c:v>42.87265</c:v>
                </c:pt>
                <c:pt idx="1024">
                  <c:v>74.012900000000002</c:v>
                </c:pt>
                <c:pt idx="1025">
                  <c:v>54.94023</c:v>
                </c:pt>
                <c:pt idx="1026">
                  <c:v>55.186920000000001</c:v>
                </c:pt>
                <c:pt idx="1027">
                  <c:v>50.548679999999997</c:v>
                </c:pt>
                <c:pt idx="1028">
                  <c:v>46.985010000000003</c:v>
                </c:pt>
                <c:pt idx="1029">
                  <c:v>50.207729999999998</c:v>
                </c:pt>
                <c:pt idx="1030">
                  <c:v>45.71172</c:v>
                </c:pt>
                <c:pt idx="1031">
                  <c:v>40.601349999999996</c:v>
                </c:pt>
                <c:pt idx="1032">
                  <c:v>33.778820000000003</c:v>
                </c:pt>
                <c:pt idx="1033">
                  <c:v>32.480530000000002</c:v>
                </c:pt>
                <c:pt idx="1034">
                  <c:v>19.364660000000001</c:v>
                </c:pt>
                <c:pt idx="1035">
                  <c:v>11.34736</c:v>
                </c:pt>
                <c:pt idx="1036">
                  <c:v>9.866282</c:v>
                </c:pt>
                <c:pt idx="1037">
                  <c:v>10.81306</c:v>
                </c:pt>
                <c:pt idx="1038">
                  <c:v>10.247199999999999</c:v>
                </c:pt>
                <c:pt idx="1039">
                  <c:v>11.477349999999999</c:v>
                </c:pt>
                <c:pt idx="1040">
                  <c:v>11.786770000000001</c:v>
                </c:pt>
                <c:pt idx="1041">
                  <c:v>11.861039999999999</c:v>
                </c:pt>
                <c:pt idx="1042">
                  <c:v>12.45781</c:v>
                </c:pt>
                <c:pt idx="1043">
                  <c:v>11.907999999999999</c:v>
                </c:pt>
                <c:pt idx="1044">
                  <c:v>9.7777469999999997</c:v>
                </c:pt>
                <c:pt idx="1045">
                  <c:v>8.4802499999999998</c:v>
                </c:pt>
                <c:pt idx="1047">
                  <c:v>31.408819999999999</c:v>
                </c:pt>
                <c:pt idx="1048">
                  <c:v>12.64781</c:v>
                </c:pt>
                <c:pt idx="1068">
                  <c:v>53.623869999999997</c:v>
                </c:pt>
                <c:pt idx="1069">
                  <c:v>35.885759999999998</c:v>
                </c:pt>
                <c:pt idx="1070">
                  <c:v>28.733470000000001</c:v>
                </c:pt>
                <c:pt idx="1071">
                  <c:v>22.154579999999999</c:v>
                </c:pt>
                <c:pt idx="1072">
                  <c:v>20.194479999999999</c:v>
                </c:pt>
                <c:pt idx="1073">
                  <c:v>23.892569999999999</c:v>
                </c:pt>
                <c:pt idx="1074">
                  <c:v>30.402729999999998</c:v>
                </c:pt>
                <c:pt idx="1075">
                  <c:v>31.25412</c:v>
                </c:pt>
                <c:pt idx="1076">
                  <c:v>24.061170000000001</c:v>
                </c:pt>
                <c:pt idx="1077">
                  <c:v>40.548650000000002</c:v>
                </c:pt>
                <c:pt idx="1078">
                  <c:v>42.838839999999998</c:v>
                </c:pt>
                <c:pt idx="1079">
                  <c:v>40.913229999999999</c:v>
                </c:pt>
                <c:pt idx="1080">
                  <c:v>38.865900000000003</c:v>
                </c:pt>
                <c:pt idx="1081">
                  <c:v>37.588369999999998</c:v>
                </c:pt>
                <c:pt idx="1082">
                  <c:v>34.664209999999997</c:v>
                </c:pt>
                <c:pt idx="1083">
                  <c:v>31.234359999999999</c:v>
                </c:pt>
                <c:pt idx="1084">
                  <c:v>28.323920000000001</c:v>
                </c:pt>
                <c:pt idx="1085">
                  <c:v>26.862960000000001</c:v>
                </c:pt>
                <c:pt idx="1086">
                  <c:v>26.05039</c:v>
                </c:pt>
                <c:pt idx="1087">
                  <c:v>25.541219999999999</c:v>
                </c:pt>
                <c:pt idx="1088">
                  <c:v>27.556719999999999</c:v>
                </c:pt>
                <c:pt idx="1090">
                  <c:v>47.560310000000001</c:v>
                </c:pt>
                <c:pt idx="1091">
                  <c:v>20.470379999999999</c:v>
                </c:pt>
                <c:pt idx="1092">
                  <c:v>15.00526</c:v>
                </c:pt>
                <c:pt idx="1093">
                  <c:v>13.62018</c:v>
                </c:pt>
                <c:pt idx="1094">
                  <c:v>11.683439999999999</c:v>
                </c:pt>
                <c:pt idx="1095">
                  <c:v>9.2420030000000004</c:v>
                </c:pt>
                <c:pt idx="1096">
                  <c:v>8.9333320000000001</c:v>
                </c:pt>
                <c:pt idx="1097">
                  <c:v>15.545719999999999</c:v>
                </c:pt>
                <c:pt idx="1098">
                  <c:v>45.899940000000001</c:v>
                </c:pt>
                <c:pt idx="1099">
                  <c:v>34.35868</c:v>
                </c:pt>
                <c:pt idx="1100">
                  <c:v>33.68403</c:v>
                </c:pt>
                <c:pt idx="1101">
                  <c:v>29.153310000000001</c:v>
                </c:pt>
                <c:pt idx="1102">
                  <c:v>34.47054</c:v>
                </c:pt>
                <c:pt idx="1103">
                  <c:v>25.392440000000001</c:v>
                </c:pt>
                <c:pt idx="1104">
                  <c:v>24.714040000000001</c:v>
                </c:pt>
                <c:pt idx="1105">
                  <c:v>26.712309999999999</c:v>
                </c:pt>
                <c:pt idx="1106">
                  <c:v>26.571860000000001</c:v>
                </c:pt>
                <c:pt idx="1107">
                  <c:v>25.113720000000001</c:v>
                </c:pt>
                <c:pt idx="1108">
                  <c:v>21.353919999999999</c:v>
                </c:pt>
                <c:pt idx="1109">
                  <c:v>18.238250000000001</c:v>
                </c:pt>
                <c:pt idx="1110">
                  <c:v>24.290679999999998</c:v>
                </c:pt>
                <c:pt idx="1111">
                  <c:v>24.31906</c:v>
                </c:pt>
                <c:pt idx="1113">
                  <c:v>46.029769999999999</c:v>
                </c:pt>
                <c:pt idx="1114">
                  <c:v>23.220389999999998</c:v>
                </c:pt>
                <c:pt idx="1115">
                  <c:v>17.734449999999999</c:v>
                </c:pt>
                <c:pt idx="1116">
                  <c:v>10.758509999999999</c:v>
                </c:pt>
                <c:pt idx="1117">
                  <c:v>9.369605</c:v>
                </c:pt>
                <c:pt idx="1118">
                  <c:v>9.5654190000000003</c:v>
                </c:pt>
                <c:pt idx="1119">
                  <c:v>8.4471570000000007</c:v>
                </c:pt>
                <c:pt idx="1120">
                  <c:v>9.168685</c:v>
                </c:pt>
                <c:pt idx="1121">
                  <c:v>11.032629999999999</c:v>
                </c:pt>
                <c:pt idx="1122">
                  <c:v>17.384969999999999</c:v>
                </c:pt>
                <c:pt idx="1123">
                  <c:v>20.523050000000001</c:v>
                </c:pt>
                <c:pt idx="1124">
                  <c:v>25.027090000000001</c:v>
                </c:pt>
                <c:pt idx="1125">
                  <c:v>22.8766</c:v>
                </c:pt>
                <c:pt idx="1126">
                  <c:v>24.665420000000001</c:v>
                </c:pt>
                <c:pt idx="1127">
                  <c:v>36.075800000000001</c:v>
                </c:pt>
                <c:pt idx="1128">
                  <c:v>30.47955</c:v>
                </c:pt>
                <c:pt idx="1129">
                  <c:v>32.919849999999997</c:v>
                </c:pt>
                <c:pt idx="1130">
                  <c:v>29.339390000000002</c:v>
                </c:pt>
                <c:pt idx="1131">
                  <c:v>24.805430000000001</c:v>
                </c:pt>
                <c:pt idx="1132">
                  <c:v>17.380649999999999</c:v>
                </c:pt>
                <c:pt idx="1133">
                  <c:v>18.77516</c:v>
                </c:pt>
                <c:pt idx="1134">
                  <c:v>22.24428</c:v>
                </c:pt>
                <c:pt idx="1136">
                  <c:v>56.081589999999998</c:v>
                </c:pt>
                <c:pt idx="1137">
                  <c:v>39.231299999999997</c:v>
                </c:pt>
                <c:pt idx="1138">
                  <c:v>33.728470000000002</c:v>
                </c:pt>
                <c:pt idx="1139">
                  <c:v>25.751249999999999</c:v>
                </c:pt>
                <c:pt idx="1140">
                  <c:v>23.264679999999998</c:v>
                </c:pt>
                <c:pt idx="1141">
                  <c:v>16.600829999999998</c:v>
                </c:pt>
                <c:pt idx="1142">
                  <c:v>22.358899999999998</c:v>
                </c:pt>
                <c:pt idx="1143">
                  <c:v>21.25883</c:v>
                </c:pt>
                <c:pt idx="1144">
                  <c:v>25.367229999999999</c:v>
                </c:pt>
                <c:pt idx="1145">
                  <c:v>26.165469999999999</c:v>
                </c:pt>
                <c:pt idx="1146">
                  <c:v>31.19849</c:v>
                </c:pt>
                <c:pt idx="1147">
                  <c:v>26.42719</c:v>
                </c:pt>
                <c:pt idx="1148">
                  <c:v>28.536570000000001</c:v>
                </c:pt>
                <c:pt idx="1149">
                  <c:v>20.734870000000001</c:v>
                </c:pt>
                <c:pt idx="1150">
                  <c:v>16.79326</c:v>
                </c:pt>
                <c:pt idx="1151">
                  <c:v>16.514569999999999</c:v>
                </c:pt>
                <c:pt idx="1152">
                  <c:v>16.173410000000001</c:v>
                </c:pt>
                <c:pt idx="1153">
                  <c:v>15.833880000000001</c:v>
                </c:pt>
                <c:pt idx="1154">
                  <c:v>15.19581</c:v>
                </c:pt>
                <c:pt idx="1155">
                  <c:v>11.507949999999999</c:v>
                </c:pt>
                <c:pt idx="1156">
                  <c:v>9.4321599999999997</c:v>
                </c:pt>
                <c:pt idx="1157">
                  <c:v>7.953252</c:v>
                </c:pt>
                <c:pt idx="1158">
                  <c:v>8.6644860000000001</c:v>
                </c:pt>
                <c:pt idx="1159">
                  <c:v>16.480969999999999</c:v>
                </c:pt>
                <c:pt idx="1160">
                  <c:v>12.005979999999999</c:v>
                </c:pt>
                <c:pt idx="1161">
                  <c:v>8.6611960000000003</c:v>
                </c:pt>
                <c:pt idx="1162">
                  <c:v>9.8377300000000005</c:v>
                </c:pt>
                <c:pt idx="1163">
                  <c:v>10.09374</c:v>
                </c:pt>
                <c:pt idx="1164">
                  <c:v>10.67221</c:v>
                </c:pt>
                <c:pt idx="1165">
                  <c:v>16.839469999999999</c:v>
                </c:pt>
                <c:pt idx="1166">
                  <c:v>15.34576</c:v>
                </c:pt>
                <c:pt idx="1167">
                  <c:v>13.26909</c:v>
                </c:pt>
                <c:pt idx="1168">
                  <c:v>16.501639999999998</c:v>
                </c:pt>
                <c:pt idx="1169">
                  <c:v>32.340179999999997</c:v>
                </c:pt>
                <c:pt idx="1170">
                  <c:v>37.046340000000001</c:v>
                </c:pt>
                <c:pt idx="1171">
                  <c:v>36.99492</c:v>
                </c:pt>
                <c:pt idx="1172">
                  <c:v>42.207099999999997</c:v>
                </c:pt>
                <c:pt idx="1173">
                  <c:v>28.261279999999999</c:v>
                </c:pt>
                <c:pt idx="1174">
                  <c:v>24.327870000000001</c:v>
                </c:pt>
                <c:pt idx="1175">
                  <c:v>26.548680000000001</c:v>
                </c:pt>
                <c:pt idx="1176">
                  <c:v>21.610250000000001</c:v>
                </c:pt>
                <c:pt idx="1177">
                  <c:v>20.704429999999999</c:v>
                </c:pt>
                <c:pt idx="1178">
                  <c:v>17.955639999999999</c:v>
                </c:pt>
                <c:pt idx="1179">
                  <c:v>18.547280000000001</c:v>
                </c:pt>
                <c:pt idx="1180">
                  <c:v>17.025379999999998</c:v>
                </c:pt>
                <c:pt idx="1181">
                  <c:v>18.26389</c:v>
                </c:pt>
                <c:pt idx="1182">
                  <c:v>17.686509999999998</c:v>
                </c:pt>
                <c:pt idx="1184">
                  <c:v>50.22296</c:v>
                </c:pt>
                <c:pt idx="1185">
                  <c:v>29.30546</c:v>
                </c:pt>
                <c:pt idx="1186">
                  <c:v>27.483799999999999</c:v>
                </c:pt>
                <c:pt idx="1187">
                  <c:v>28.14086</c:v>
                </c:pt>
                <c:pt idx="1188">
                  <c:v>29.752880000000001</c:v>
                </c:pt>
                <c:pt idx="1189">
                  <c:v>21.571280000000002</c:v>
                </c:pt>
                <c:pt idx="1190">
                  <c:v>25.404800000000002</c:v>
                </c:pt>
                <c:pt idx="1191">
                  <c:v>35.064700000000002</c:v>
                </c:pt>
                <c:pt idx="1192">
                  <c:v>41.417020000000001</c:v>
                </c:pt>
                <c:pt idx="1193">
                  <c:v>44.801349999999999</c:v>
                </c:pt>
                <c:pt idx="1194">
                  <c:v>49.117370000000001</c:v>
                </c:pt>
                <c:pt idx="1195">
                  <c:v>48.967939999999999</c:v>
                </c:pt>
                <c:pt idx="1196">
                  <c:v>37.76717</c:v>
                </c:pt>
                <c:pt idx="1197">
                  <c:v>34.801830000000002</c:v>
                </c:pt>
                <c:pt idx="1198">
                  <c:v>33.873469999999998</c:v>
                </c:pt>
                <c:pt idx="1199">
                  <c:v>28.48348</c:v>
                </c:pt>
                <c:pt idx="1200">
                  <c:v>24.999780000000001</c:v>
                </c:pt>
                <c:pt idx="1201">
                  <c:v>23.61788</c:v>
                </c:pt>
                <c:pt idx="1202">
                  <c:v>23.20091</c:v>
                </c:pt>
                <c:pt idx="1203">
                  <c:v>20.829180000000001</c:v>
                </c:pt>
                <c:pt idx="1204">
                  <c:v>17.006900000000002</c:v>
                </c:pt>
                <c:pt idx="1205">
                  <c:v>17.07376</c:v>
                </c:pt>
                <c:pt idx="1207">
                  <c:v>45.84986</c:v>
                </c:pt>
                <c:pt idx="1208">
                  <c:v>32.01191</c:v>
                </c:pt>
                <c:pt idx="1209">
                  <c:v>32.491210000000002</c:v>
                </c:pt>
                <c:pt idx="1210">
                  <c:v>30.916820000000001</c:v>
                </c:pt>
                <c:pt idx="1211">
                  <c:v>28.924689999999998</c:v>
                </c:pt>
                <c:pt idx="1212">
                  <c:v>28.309069999999998</c:v>
                </c:pt>
                <c:pt idx="1213">
                  <c:v>26.58503</c:v>
                </c:pt>
                <c:pt idx="1214">
                  <c:v>26.879860000000001</c:v>
                </c:pt>
                <c:pt idx="1215">
                  <c:v>20.55152</c:v>
                </c:pt>
                <c:pt idx="1216">
                  <c:v>13.358980000000001</c:v>
                </c:pt>
                <c:pt idx="1217">
                  <c:v>12.517799999999999</c:v>
                </c:pt>
                <c:pt idx="1218">
                  <c:v>28.95251</c:v>
                </c:pt>
                <c:pt idx="1219">
                  <c:v>32.042380000000001</c:v>
                </c:pt>
                <c:pt idx="1220">
                  <c:v>31.88184</c:v>
                </c:pt>
                <c:pt idx="1221">
                  <c:v>26.714269999999999</c:v>
                </c:pt>
                <c:pt idx="1222">
                  <c:v>26.852209999999999</c:v>
                </c:pt>
                <c:pt idx="1223">
                  <c:v>28.053809999999999</c:v>
                </c:pt>
                <c:pt idx="1224">
                  <c:v>24.973929999999999</c:v>
                </c:pt>
                <c:pt idx="1225">
                  <c:v>20.98338</c:v>
                </c:pt>
                <c:pt idx="1226">
                  <c:v>16.052479999999999</c:v>
                </c:pt>
                <c:pt idx="1227">
                  <c:v>17.650510000000001</c:v>
                </c:pt>
                <c:pt idx="1228">
                  <c:v>15.708539999999999</c:v>
                </c:pt>
                <c:pt idx="1230">
                  <c:v>52.771799999999999</c:v>
                </c:pt>
                <c:pt idx="1231">
                  <c:v>38.939990000000002</c:v>
                </c:pt>
                <c:pt idx="1232">
                  <c:v>38.244070000000001</c:v>
                </c:pt>
                <c:pt idx="1233">
                  <c:v>30.406130000000001</c:v>
                </c:pt>
                <c:pt idx="1234">
                  <c:v>23.95026</c:v>
                </c:pt>
                <c:pt idx="1235">
                  <c:v>21.688690000000001</c:v>
                </c:pt>
                <c:pt idx="1236">
                  <c:v>21.29438</c:v>
                </c:pt>
                <c:pt idx="1237">
                  <c:v>20.629490000000001</c:v>
                </c:pt>
                <c:pt idx="1238">
                  <c:v>23.145579999999999</c:v>
                </c:pt>
                <c:pt idx="1239">
                  <c:v>24.660730000000001</c:v>
                </c:pt>
                <c:pt idx="1240">
                  <c:v>22.054829999999999</c:v>
                </c:pt>
                <c:pt idx="1241">
                  <c:v>30.710080000000001</c:v>
                </c:pt>
                <c:pt idx="1242">
                  <c:v>41.638739999999999</c:v>
                </c:pt>
                <c:pt idx="1243">
                  <c:v>40.785519999999998</c:v>
                </c:pt>
                <c:pt idx="1244">
                  <c:v>31.017119999999998</c:v>
                </c:pt>
                <c:pt idx="1245">
                  <c:v>26.256930000000001</c:v>
                </c:pt>
                <c:pt idx="1246">
                  <c:v>29.272379999999998</c:v>
                </c:pt>
                <c:pt idx="1247">
                  <c:v>24.585819999999998</c:v>
                </c:pt>
                <c:pt idx="1248">
                  <c:v>20.617599999999999</c:v>
                </c:pt>
                <c:pt idx="1249">
                  <c:v>19.89594</c:v>
                </c:pt>
                <c:pt idx="1250">
                  <c:v>20.714580000000002</c:v>
                </c:pt>
                <c:pt idx="1251">
                  <c:v>23.106639999999999</c:v>
                </c:pt>
                <c:pt idx="1253">
                  <c:v>43.305660000000003</c:v>
                </c:pt>
                <c:pt idx="1254">
                  <c:v>22.7563</c:v>
                </c:pt>
                <c:pt idx="1255">
                  <c:v>21.786930000000002</c:v>
                </c:pt>
                <c:pt idx="1256">
                  <c:v>23.274989999999999</c:v>
                </c:pt>
                <c:pt idx="1257">
                  <c:v>22.802140000000001</c:v>
                </c:pt>
                <c:pt idx="1258">
                  <c:v>23.932230000000001</c:v>
                </c:pt>
                <c:pt idx="1259">
                  <c:v>25.16386</c:v>
                </c:pt>
                <c:pt idx="1260">
                  <c:v>27.766929999999999</c:v>
                </c:pt>
                <c:pt idx="1261">
                  <c:v>30.371659999999999</c:v>
                </c:pt>
                <c:pt idx="1262">
                  <c:v>30.163679999999999</c:v>
                </c:pt>
                <c:pt idx="1263">
                  <c:v>30.31728</c:v>
                </c:pt>
                <c:pt idx="1264">
                  <c:v>28.31183</c:v>
                </c:pt>
                <c:pt idx="1265">
                  <c:v>34.273609999999998</c:v>
                </c:pt>
                <c:pt idx="1266">
                  <c:v>36.021900000000002</c:v>
                </c:pt>
                <c:pt idx="1267">
                  <c:v>34.24532</c:v>
                </c:pt>
                <c:pt idx="1268">
                  <c:v>29.546559999999999</c:v>
                </c:pt>
                <c:pt idx="1269">
                  <c:v>29.602789999999999</c:v>
                </c:pt>
                <c:pt idx="1270">
                  <c:v>28.222069999999999</c:v>
                </c:pt>
                <c:pt idx="1271">
                  <c:v>27.108139999999999</c:v>
                </c:pt>
                <c:pt idx="1272">
                  <c:v>23.286719999999999</c:v>
                </c:pt>
                <c:pt idx="1273">
                  <c:v>23.023340000000001</c:v>
                </c:pt>
                <c:pt idx="1274">
                  <c:v>19.454219999999999</c:v>
                </c:pt>
                <c:pt idx="1276">
                  <c:v>43.6783</c:v>
                </c:pt>
                <c:pt idx="1277">
                  <c:v>22.029579999999999</c:v>
                </c:pt>
                <c:pt idx="1278">
                  <c:v>20.922350000000002</c:v>
                </c:pt>
                <c:pt idx="1279">
                  <c:v>21.108910000000002</c:v>
                </c:pt>
                <c:pt idx="1280">
                  <c:v>21.887699999999999</c:v>
                </c:pt>
                <c:pt idx="1281">
                  <c:v>21.776330000000002</c:v>
                </c:pt>
                <c:pt idx="1282">
                  <c:v>20.958760000000002</c:v>
                </c:pt>
                <c:pt idx="1283">
                  <c:v>27.668569999999999</c:v>
                </c:pt>
                <c:pt idx="1284">
                  <c:v>33.369019999999999</c:v>
                </c:pt>
                <c:pt idx="1285">
                  <c:v>25.04373</c:v>
                </c:pt>
                <c:pt idx="1286">
                  <c:v>18.719370000000001</c:v>
                </c:pt>
                <c:pt idx="1287">
                  <c:v>14.59971</c:v>
                </c:pt>
                <c:pt idx="1288">
                  <c:v>12.842549999999999</c:v>
                </c:pt>
                <c:pt idx="1289">
                  <c:v>15.81568</c:v>
                </c:pt>
                <c:pt idx="1290">
                  <c:v>19.95082</c:v>
                </c:pt>
                <c:pt idx="1291">
                  <c:v>29.41348</c:v>
                </c:pt>
                <c:pt idx="1292">
                  <c:v>22.591519999999999</c:v>
                </c:pt>
                <c:pt idx="1293">
                  <c:v>18.837530000000001</c:v>
                </c:pt>
                <c:pt idx="1294">
                  <c:v>19.189</c:v>
                </c:pt>
                <c:pt idx="1295">
                  <c:v>20.697949999999999</c:v>
                </c:pt>
                <c:pt idx="1296">
                  <c:v>22.004259999999999</c:v>
                </c:pt>
                <c:pt idx="1297">
                  <c:v>24.61468</c:v>
                </c:pt>
                <c:pt idx="1299">
                  <c:v>42.082129999999999</c:v>
                </c:pt>
                <c:pt idx="1300">
                  <c:v>20.365179999999999</c:v>
                </c:pt>
                <c:pt idx="1301">
                  <c:v>21.82996</c:v>
                </c:pt>
                <c:pt idx="1302">
                  <c:v>28.73244</c:v>
                </c:pt>
                <c:pt idx="1303">
                  <c:v>32.735509999999998</c:v>
                </c:pt>
                <c:pt idx="1304">
                  <c:v>35.039940000000001</c:v>
                </c:pt>
                <c:pt idx="1305">
                  <c:v>26.34789</c:v>
                </c:pt>
                <c:pt idx="1306">
                  <c:v>20.384329999999999</c:v>
                </c:pt>
                <c:pt idx="1307">
                  <c:v>17.975619999999999</c:v>
                </c:pt>
                <c:pt idx="1308">
                  <c:v>17.226749999999999</c:v>
                </c:pt>
                <c:pt idx="1309">
                  <c:v>19.886299999999999</c:v>
                </c:pt>
                <c:pt idx="1310">
                  <c:v>17.994530000000001</c:v>
                </c:pt>
                <c:pt idx="1311">
                  <c:v>17.902229999999999</c:v>
                </c:pt>
                <c:pt idx="1312">
                  <c:v>19.122599999999998</c:v>
                </c:pt>
                <c:pt idx="1313">
                  <c:v>29.05894</c:v>
                </c:pt>
                <c:pt idx="1314">
                  <c:v>45.288910000000001</c:v>
                </c:pt>
                <c:pt idx="1315">
                  <c:v>37.206629999999997</c:v>
                </c:pt>
                <c:pt idx="1316">
                  <c:v>42.01782</c:v>
                </c:pt>
                <c:pt idx="1317">
                  <c:v>42.534080000000003</c:v>
                </c:pt>
                <c:pt idx="1318">
                  <c:v>38.022320000000001</c:v>
                </c:pt>
                <c:pt idx="1319">
                  <c:v>27.409410000000001</c:v>
                </c:pt>
                <c:pt idx="1320">
                  <c:v>14.04575</c:v>
                </c:pt>
                <c:pt idx="1322">
                  <c:v>37.042879999999997</c:v>
                </c:pt>
                <c:pt idx="1323">
                  <c:v>22.58634</c:v>
                </c:pt>
                <c:pt idx="1324">
                  <c:v>17.609249999999999</c:v>
                </c:pt>
                <c:pt idx="1325">
                  <c:v>18.15025</c:v>
                </c:pt>
                <c:pt idx="1326">
                  <c:v>25.053139999999999</c:v>
                </c:pt>
                <c:pt idx="1327">
                  <c:v>30.230920000000001</c:v>
                </c:pt>
                <c:pt idx="1328">
                  <c:v>29.454280000000001</c:v>
                </c:pt>
                <c:pt idx="1329">
                  <c:v>20.347349999999999</c:v>
                </c:pt>
                <c:pt idx="1330">
                  <c:v>18.221</c:v>
                </c:pt>
                <c:pt idx="1331">
                  <c:v>15.71687</c:v>
                </c:pt>
                <c:pt idx="1332">
                  <c:v>14.198980000000001</c:v>
                </c:pt>
                <c:pt idx="1333">
                  <c:v>15.00311</c:v>
                </c:pt>
                <c:pt idx="1334">
                  <c:v>14.63144</c:v>
                </c:pt>
                <c:pt idx="1335">
                  <c:v>17.646080000000001</c:v>
                </c:pt>
                <c:pt idx="1336">
                  <c:v>22.580010000000001</c:v>
                </c:pt>
                <c:pt idx="1337">
                  <c:v>26.944210000000002</c:v>
                </c:pt>
                <c:pt idx="1338">
                  <c:v>29.67924</c:v>
                </c:pt>
                <c:pt idx="1339">
                  <c:v>26.479379999999999</c:v>
                </c:pt>
                <c:pt idx="1340">
                  <c:v>27.126570000000001</c:v>
                </c:pt>
                <c:pt idx="1341">
                  <c:v>23.5655</c:v>
                </c:pt>
                <c:pt idx="1342">
                  <c:v>23.826979999999999</c:v>
                </c:pt>
                <c:pt idx="1343">
                  <c:v>24.929449999999999</c:v>
                </c:pt>
                <c:pt idx="1345">
                  <c:v>49.387149999999998</c:v>
                </c:pt>
                <c:pt idx="1346">
                  <c:v>31.050070000000002</c:v>
                </c:pt>
                <c:pt idx="1347">
                  <c:v>28.746269999999999</c:v>
                </c:pt>
                <c:pt idx="1348">
                  <c:v>27.846309999999999</c:v>
                </c:pt>
                <c:pt idx="1349">
                  <c:v>26.72354</c:v>
                </c:pt>
                <c:pt idx="1350">
                  <c:v>24.485910000000001</c:v>
                </c:pt>
                <c:pt idx="1351">
                  <c:v>25.837209999999999</c:v>
                </c:pt>
                <c:pt idx="1352">
                  <c:v>27.15662</c:v>
                </c:pt>
                <c:pt idx="1353">
                  <c:v>22.84346</c:v>
                </c:pt>
                <c:pt idx="1354">
                  <c:v>16.102270000000001</c:v>
                </c:pt>
                <c:pt idx="1355">
                  <c:v>12.91789</c:v>
                </c:pt>
                <c:pt idx="1356">
                  <c:v>14.98644</c:v>
                </c:pt>
                <c:pt idx="1357">
                  <c:v>11.66419</c:v>
                </c:pt>
                <c:pt idx="1358">
                  <c:v>10.84497</c:v>
                </c:pt>
                <c:pt idx="1359">
                  <c:v>11.394349999999999</c:v>
                </c:pt>
                <c:pt idx="1360">
                  <c:v>12.427239999999999</c:v>
                </c:pt>
                <c:pt idx="1361">
                  <c:v>12.585559999999999</c:v>
                </c:pt>
                <c:pt idx="1362">
                  <c:v>41.151989999999998</c:v>
                </c:pt>
                <c:pt idx="1363">
                  <c:v>51.968780000000002</c:v>
                </c:pt>
                <c:pt idx="1364">
                  <c:v>48.008690000000001</c:v>
                </c:pt>
                <c:pt idx="1365">
                  <c:v>31.26201</c:v>
                </c:pt>
                <c:pt idx="1366">
                  <c:v>29.587219999999999</c:v>
                </c:pt>
                <c:pt idx="1368">
                  <c:v>51.354680000000002</c:v>
                </c:pt>
                <c:pt idx="1369">
                  <c:v>34.027650000000001</c:v>
                </c:pt>
                <c:pt idx="1370">
                  <c:v>33.279910000000001</c:v>
                </c:pt>
                <c:pt idx="1371">
                  <c:v>29.082550000000001</c:v>
                </c:pt>
                <c:pt idx="1372">
                  <c:v>26.5669</c:v>
                </c:pt>
                <c:pt idx="1373">
                  <c:v>23.024799999999999</c:v>
                </c:pt>
                <c:pt idx="1374">
                  <c:v>26.138269999999999</c:v>
                </c:pt>
                <c:pt idx="1375">
                  <c:v>30.20965</c:v>
                </c:pt>
                <c:pt idx="1376">
                  <c:v>32.458170000000003</c:v>
                </c:pt>
                <c:pt idx="1377">
                  <c:v>30.070589999999999</c:v>
                </c:pt>
                <c:pt idx="1378">
                  <c:v>22.240500000000001</c:v>
                </c:pt>
                <c:pt idx="1379">
                  <c:v>18.259170000000001</c:v>
                </c:pt>
                <c:pt idx="1380">
                  <c:v>16.130040000000001</c:v>
                </c:pt>
                <c:pt idx="1381">
                  <c:v>14.657719999999999</c:v>
                </c:pt>
                <c:pt idx="1382">
                  <c:v>14.143789999999999</c:v>
                </c:pt>
                <c:pt idx="1383">
                  <c:v>17.190570000000001</c:v>
                </c:pt>
                <c:pt idx="1384">
                  <c:v>18.870229999999999</c:v>
                </c:pt>
                <c:pt idx="1385">
                  <c:v>30.817730000000001</c:v>
                </c:pt>
                <c:pt idx="1386">
                  <c:v>61.478259999999999</c:v>
                </c:pt>
                <c:pt idx="1387">
                  <c:v>55.45778</c:v>
                </c:pt>
                <c:pt idx="1388">
                  <c:v>57.883009999999999</c:v>
                </c:pt>
                <c:pt idx="1389">
                  <c:v>46.779089999999997</c:v>
                </c:pt>
                <c:pt idx="1391">
                  <c:v>56.673870000000001</c:v>
                </c:pt>
                <c:pt idx="1392">
                  <c:v>37.824910000000003</c:v>
                </c:pt>
                <c:pt idx="1393">
                  <c:v>34.676110000000001</c:v>
                </c:pt>
                <c:pt idx="1394">
                  <c:v>29.202670000000001</c:v>
                </c:pt>
                <c:pt idx="1395">
                  <c:v>28.776299999999999</c:v>
                </c:pt>
                <c:pt idx="1396">
                  <c:v>27.111820000000002</c:v>
                </c:pt>
                <c:pt idx="1397">
                  <c:v>25.699359999999999</c:v>
                </c:pt>
                <c:pt idx="1398">
                  <c:v>27.178260000000002</c:v>
                </c:pt>
                <c:pt idx="1399">
                  <c:v>28.29908</c:v>
                </c:pt>
                <c:pt idx="1400">
                  <c:v>31.756350000000001</c:v>
                </c:pt>
                <c:pt idx="1401">
                  <c:v>28.742560000000001</c:v>
                </c:pt>
                <c:pt idx="1402">
                  <c:v>23.100539999999999</c:v>
                </c:pt>
                <c:pt idx="1403">
                  <c:v>21.07497</c:v>
                </c:pt>
                <c:pt idx="1404">
                  <c:v>17.26397</c:v>
                </c:pt>
                <c:pt idx="1405">
                  <c:v>17.343330000000002</c:v>
                </c:pt>
                <c:pt idx="1406">
                  <c:v>15.180429999999999</c:v>
                </c:pt>
                <c:pt idx="1407">
                  <c:v>13.991680000000001</c:v>
                </c:pt>
                <c:pt idx="1408">
                  <c:v>13.20078</c:v>
                </c:pt>
                <c:pt idx="1409">
                  <c:v>18.74175</c:v>
                </c:pt>
                <c:pt idx="1410">
                  <c:v>35.496099999999998</c:v>
                </c:pt>
                <c:pt idx="1411">
                  <c:v>56.860990000000001</c:v>
                </c:pt>
                <c:pt idx="1412">
                  <c:v>51.853520000000003</c:v>
                </c:pt>
                <c:pt idx="1414">
                  <c:v>59.111579999999996</c:v>
                </c:pt>
                <c:pt idx="1415">
                  <c:v>36.917380000000001</c:v>
                </c:pt>
                <c:pt idx="1416">
                  <c:v>34.265720000000002</c:v>
                </c:pt>
                <c:pt idx="1417">
                  <c:v>37.350200000000001</c:v>
                </c:pt>
                <c:pt idx="1418">
                  <c:v>36.075060000000001</c:v>
                </c:pt>
                <c:pt idx="1419">
                  <c:v>32.501139999999999</c:v>
                </c:pt>
                <c:pt idx="1420">
                  <c:v>31.186199999999999</c:v>
                </c:pt>
                <c:pt idx="1421">
                  <c:v>28.253599999999999</c:v>
                </c:pt>
                <c:pt idx="1422">
                  <c:v>30.354179999999999</c:v>
                </c:pt>
                <c:pt idx="1423">
                  <c:v>26.077480000000001</c:v>
                </c:pt>
                <c:pt idx="1424">
                  <c:v>33.194220000000001</c:v>
                </c:pt>
                <c:pt idx="1425">
                  <c:v>33.42962</c:v>
                </c:pt>
                <c:pt idx="1426">
                  <c:v>29.096830000000001</c:v>
                </c:pt>
                <c:pt idx="1427">
                  <c:v>16.629560000000001</c:v>
                </c:pt>
                <c:pt idx="1428">
                  <c:v>12.138579999999999</c:v>
                </c:pt>
                <c:pt idx="1429">
                  <c:v>8.2705970000000004</c:v>
                </c:pt>
                <c:pt idx="1430">
                  <c:v>7.1336529999999998</c:v>
                </c:pt>
                <c:pt idx="1431">
                  <c:v>7.8917669999999998</c:v>
                </c:pt>
                <c:pt idx="1432">
                  <c:v>8.0030540000000006</c:v>
                </c:pt>
                <c:pt idx="1433">
                  <c:v>7.9839229999999999</c:v>
                </c:pt>
                <c:pt idx="1434">
                  <c:v>41.80368</c:v>
                </c:pt>
                <c:pt idx="1435">
                  <c:v>57.610770000000002</c:v>
                </c:pt>
                <c:pt idx="1437">
                  <c:v>59.78154</c:v>
                </c:pt>
                <c:pt idx="1438">
                  <c:v>49.230849999999997</c:v>
                </c:pt>
                <c:pt idx="1439">
                  <c:v>40.105089999999997</c:v>
                </c:pt>
                <c:pt idx="1440">
                  <c:v>26.254490000000001</c:v>
                </c:pt>
                <c:pt idx="1441">
                  <c:v>20.963069999999998</c:v>
                </c:pt>
                <c:pt idx="1442">
                  <c:v>18.267720000000001</c:v>
                </c:pt>
                <c:pt idx="1443">
                  <c:v>19.46942</c:v>
                </c:pt>
                <c:pt idx="1444">
                  <c:v>17.781030000000001</c:v>
                </c:pt>
                <c:pt idx="1445">
                  <c:v>18.40138</c:v>
                </c:pt>
                <c:pt idx="1446">
                  <c:v>19.065110000000001</c:v>
                </c:pt>
                <c:pt idx="1447">
                  <c:v>20.060130000000001</c:v>
                </c:pt>
                <c:pt idx="1448">
                  <c:v>21.697880000000001</c:v>
                </c:pt>
                <c:pt idx="1449">
                  <c:v>27.010580000000001</c:v>
                </c:pt>
                <c:pt idx="1450">
                  <c:v>18.069310000000002</c:v>
                </c:pt>
                <c:pt idx="1451">
                  <c:v>15.455870000000001</c:v>
                </c:pt>
                <c:pt idx="1452">
                  <c:v>14.86401</c:v>
                </c:pt>
                <c:pt idx="1453">
                  <c:v>14.65742</c:v>
                </c:pt>
                <c:pt idx="1454">
                  <c:v>13.73986</c:v>
                </c:pt>
                <c:pt idx="1455">
                  <c:v>13.53159</c:v>
                </c:pt>
                <c:pt idx="1456">
                  <c:v>14.906890000000001</c:v>
                </c:pt>
                <c:pt idx="1457">
                  <c:v>15.819789999999999</c:v>
                </c:pt>
                <c:pt idx="1458">
                  <c:v>19.712109999999999</c:v>
                </c:pt>
                <c:pt idx="1460">
                  <c:v>38.56183</c:v>
                </c:pt>
                <c:pt idx="1461">
                  <c:v>24.272539999999999</c:v>
                </c:pt>
                <c:pt idx="1462">
                  <c:v>20.611350000000002</c:v>
                </c:pt>
                <c:pt idx="1463">
                  <c:v>16.265409999999999</c:v>
                </c:pt>
                <c:pt idx="1464">
                  <c:v>14.10214</c:v>
                </c:pt>
                <c:pt idx="1465">
                  <c:v>12.05063</c:v>
                </c:pt>
                <c:pt idx="1466">
                  <c:v>12.25324</c:v>
                </c:pt>
                <c:pt idx="1467">
                  <c:v>12.80856</c:v>
                </c:pt>
                <c:pt idx="1468">
                  <c:v>12.12018</c:v>
                </c:pt>
                <c:pt idx="1469">
                  <c:v>14.17596</c:v>
                </c:pt>
                <c:pt idx="1470">
                  <c:v>19.280519999999999</c:v>
                </c:pt>
                <c:pt idx="1471">
                  <c:v>33.947609999999997</c:v>
                </c:pt>
                <c:pt idx="1472">
                  <c:v>40.105420000000002</c:v>
                </c:pt>
                <c:pt idx="1473">
                  <c:v>32.590769999999999</c:v>
                </c:pt>
                <c:pt idx="1474">
                  <c:v>25.358699999999999</c:v>
                </c:pt>
                <c:pt idx="1475">
                  <c:v>21.437139999999999</c:v>
                </c:pt>
                <c:pt idx="1476">
                  <c:v>21.903130000000001</c:v>
                </c:pt>
                <c:pt idx="1477">
                  <c:v>19.225020000000001</c:v>
                </c:pt>
                <c:pt idx="1478">
                  <c:v>14.231120000000001</c:v>
                </c:pt>
                <c:pt idx="1479">
                  <c:v>15.27643</c:v>
                </c:pt>
                <c:pt idx="1480">
                  <c:v>20.39095</c:v>
                </c:pt>
                <c:pt idx="1481">
                  <c:v>23.744710000000001</c:v>
                </c:pt>
                <c:pt idx="1483">
                  <c:v>61.400379999999998</c:v>
                </c:pt>
                <c:pt idx="1484">
                  <c:v>39.30283</c:v>
                </c:pt>
                <c:pt idx="1485">
                  <c:v>32.59525</c:v>
                </c:pt>
                <c:pt idx="1486">
                  <c:v>30.080349999999999</c:v>
                </c:pt>
                <c:pt idx="1487">
                  <c:v>21.173400000000001</c:v>
                </c:pt>
                <c:pt idx="1488">
                  <c:v>19.905860000000001</c:v>
                </c:pt>
                <c:pt idx="1489">
                  <c:v>14.226900000000001</c:v>
                </c:pt>
                <c:pt idx="1490">
                  <c:v>11.47575</c:v>
                </c:pt>
                <c:pt idx="1491">
                  <c:v>15.24546</c:v>
                </c:pt>
                <c:pt idx="1492">
                  <c:v>14.688179999999999</c:v>
                </c:pt>
                <c:pt idx="1493">
                  <c:v>19.225300000000001</c:v>
                </c:pt>
                <c:pt idx="1494">
                  <c:v>20.475580000000001</c:v>
                </c:pt>
                <c:pt idx="1495">
                  <c:v>32.328409999999998</c:v>
                </c:pt>
                <c:pt idx="1496">
                  <c:v>31.320969999999999</c:v>
                </c:pt>
                <c:pt idx="1497">
                  <c:v>21.84798</c:v>
                </c:pt>
                <c:pt idx="1498">
                  <c:v>14.870150000000001</c:v>
                </c:pt>
                <c:pt idx="1499">
                  <c:v>15.25062</c:v>
                </c:pt>
                <c:pt idx="1500">
                  <c:v>18.04186</c:v>
                </c:pt>
                <c:pt idx="1501">
                  <c:v>21.26709</c:v>
                </c:pt>
                <c:pt idx="1502">
                  <c:v>19.938569999999999</c:v>
                </c:pt>
                <c:pt idx="1503">
                  <c:v>16.8749</c:v>
                </c:pt>
                <c:pt idx="1504">
                  <c:v>21.341049999999999</c:v>
                </c:pt>
                <c:pt idx="1506">
                  <c:v>62.173079999999999</c:v>
                </c:pt>
                <c:pt idx="1507">
                  <c:v>47.876390000000001</c:v>
                </c:pt>
                <c:pt idx="1508">
                  <c:v>38.877040000000001</c:v>
                </c:pt>
                <c:pt idx="1509">
                  <c:v>32.622979999999998</c:v>
                </c:pt>
                <c:pt idx="1510">
                  <c:v>27.641590000000001</c:v>
                </c:pt>
                <c:pt idx="1511">
                  <c:v>23.052209999999999</c:v>
                </c:pt>
                <c:pt idx="1512">
                  <c:v>20.44229</c:v>
                </c:pt>
                <c:pt idx="1513">
                  <c:v>22.23903</c:v>
                </c:pt>
                <c:pt idx="1514">
                  <c:v>16.498729999999998</c:v>
                </c:pt>
                <c:pt idx="1515">
                  <c:v>19.427610000000001</c:v>
                </c:pt>
                <c:pt idx="1516">
                  <c:v>17.68365</c:v>
                </c:pt>
                <c:pt idx="1517">
                  <c:v>19.792280000000002</c:v>
                </c:pt>
                <c:pt idx="1518">
                  <c:v>20.050129999999999</c:v>
                </c:pt>
                <c:pt idx="1519">
                  <c:v>28.072189999999999</c:v>
                </c:pt>
                <c:pt idx="1520">
                  <c:v>32.792769999999997</c:v>
                </c:pt>
                <c:pt idx="1521">
                  <c:v>31.497499999999999</c:v>
                </c:pt>
                <c:pt idx="1522">
                  <c:v>22.69434</c:v>
                </c:pt>
                <c:pt idx="1523">
                  <c:v>13.971069999999999</c:v>
                </c:pt>
                <c:pt idx="1524">
                  <c:v>14.851940000000001</c:v>
                </c:pt>
                <c:pt idx="1525">
                  <c:v>15.00366</c:v>
                </c:pt>
                <c:pt idx="1526">
                  <c:v>13.86993</c:v>
                </c:pt>
                <c:pt idx="1527">
                  <c:v>17.27861</c:v>
                </c:pt>
                <c:pt idx="1529">
                  <c:v>52.762949999999996</c:v>
                </c:pt>
                <c:pt idx="1530">
                  <c:v>25.274750000000001</c:v>
                </c:pt>
                <c:pt idx="1531">
                  <c:v>20.09618</c:v>
                </c:pt>
                <c:pt idx="1532">
                  <c:v>23.207409999999999</c:v>
                </c:pt>
                <c:pt idx="1533">
                  <c:v>17.959710000000001</c:v>
                </c:pt>
                <c:pt idx="1534">
                  <c:v>18.228950000000001</c:v>
                </c:pt>
                <c:pt idx="1535">
                  <c:v>21.393689999999999</c:v>
                </c:pt>
                <c:pt idx="1536">
                  <c:v>26.220700000000001</c:v>
                </c:pt>
                <c:pt idx="1537">
                  <c:v>25.694759999999999</c:v>
                </c:pt>
                <c:pt idx="1538">
                  <c:v>22.026150000000001</c:v>
                </c:pt>
                <c:pt idx="1539">
                  <c:v>21.557459999999999</c:v>
                </c:pt>
                <c:pt idx="1540">
                  <c:v>20.11938</c:v>
                </c:pt>
                <c:pt idx="1541">
                  <c:v>20.505199999999999</c:v>
                </c:pt>
                <c:pt idx="1542">
                  <c:v>20.343399999999999</c:v>
                </c:pt>
                <c:pt idx="1543">
                  <c:v>17.507339999999999</c:v>
                </c:pt>
                <c:pt idx="1544">
                  <c:v>16.875050000000002</c:v>
                </c:pt>
                <c:pt idx="1545">
                  <c:v>19.787749999999999</c:v>
                </c:pt>
                <c:pt idx="1546">
                  <c:v>29.723610000000001</c:v>
                </c:pt>
                <c:pt idx="1547">
                  <c:v>36.39</c:v>
                </c:pt>
                <c:pt idx="1548">
                  <c:v>25.093779999999999</c:v>
                </c:pt>
                <c:pt idx="1549">
                  <c:v>13.020300000000001</c:v>
                </c:pt>
                <c:pt idx="1550">
                  <c:v>9.993881</c:v>
                </c:pt>
                <c:pt idx="1552">
                  <c:v>38.488079999999997</c:v>
                </c:pt>
                <c:pt idx="1553">
                  <c:v>19.650939999999999</c:v>
                </c:pt>
                <c:pt idx="1554">
                  <c:v>18.206959999999999</c:v>
                </c:pt>
                <c:pt idx="1555">
                  <c:v>25.932089999999999</c:v>
                </c:pt>
                <c:pt idx="1556">
                  <c:v>38.299630000000001</c:v>
                </c:pt>
                <c:pt idx="1557">
                  <c:v>24.403390000000002</c:v>
                </c:pt>
                <c:pt idx="1558">
                  <c:v>25.70946</c:v>
                </c:pt>
                <c:pt idx="1559">
                  <c:v>23.379010000000001</c:v>
                </c:pt>
                <c:pt idx="1560">
                  <c:v>21.249040000000001</c:v>
                </c:pt>
                <c:pt idx="1561">
                  <c:v>20.728829999999999</c:v>
                </c:pt>
                <c:pt idx="1562">
                  <c:v>17.624559999999999</c:v>
                </c:pt>
                <c:pt idx="1563">
                  <c:v>16.79523</c:v>
                </c:pt>
                <c:pt idx="1564">
                  <c:v>15.88255</c:v>
                </c:pt>
                <c:pt idx="1565">
                  <c:v>18.324539999999999</c:v>
                </c:pt>
                <c:pt idx="1566">
                  <c:v>24.03462</c:v>
                </c:pt>
                <c:pt idx="1567">
                  <c:v>24.589410000000001</c:v>
                </c:pt>
                <c:pt idx="1568">
                  <c:v>24.231110000000001</c:v>
                </c:pt>
                <c:pt idx="1569">
                  <c:v>22.938929999999999</c:v>
                </c:pt>
                <c:pt idx="1570">
                  <c:v>15.87194</c:v>
                </c:pt>
                <c:pt idx="1571">
                  <c:v>12.9557</c:v>
                </c:pt>
                <c:pt idx="1572">
                  <c:v>12.1401</c:v>
                </c:pt>
                <c:pt idx="1573">
                  <c:v>12.156090000000001</c:v>
                </c:pt>
                <c:pt idx="1575">
                  <c:v>40.266010000000001</c:v>
                </c:pt>
                <c:pt idx="1576">
                  <c:v>19.685110000000002</c:v>
                </c:pt>
                <c:pt idx="1577">
                  <c:v>22.261610000000001</c:v>
                </c:pt>
                <c:pt idx="1578">
                  <c:v>22.676659999999998</c:v>
                </c:pt>
                <c:pt idx="1579">
                  <c:v>25.76238</c:v>
                </c:pt>
                <c:pt idx="1580">
                  <c:v>32.161430000000003</c:v>
                </c:pt>
                <c:pt idx="1581">
                  <c:v>30.39386</c:v>
                </c:pt>
                <c:pt idx="1582">
                  <c:v>33.625230000000002</c:v>
                </c:pt>
                <c:pt idx="1583">
                  <c:v>26.684740000000001</c:v>
                </c:pt>
                <c:pt idx="1584">
                  <c:v>21.810649999999999</c:v>
                </c:pt>
                <c:pt idx="1585">
                  <c:v>19.502949999999998</c:v>
                </c:pt>
                <c:pt idx="1586">
                  <c:v>16.610849999999999</c:v>
                </c:pt>
                <c:pt idx="1587">
                  <c:v>16.312550000000002</c:v>
                </c:pt>
                <c:pt idx="1588">
                  <c:v>17.713200000000001</c:v>
                </c:pt>
                <c:pt idx="1589">
                  <c:v>17.519279999999998</c:v>
                </c:pt>
                <c:pt idx="1590">
                  <c:v>20.61393</c:v>
                </c:pt>
                <c:pt idx="1591">
                  <c:v>24.105869999999999</c:v>
                </c:pt>
                <c:pt idx="1592">
                  <c:v>22.506550000000001</c:v>
                </c:pt>
                <c:pt idx="1593">
                  <c:v>11.272069999999999</c:v>
                </c:pt>
                <c:pt idx="1594">
                  <c:v>7.2312260000000004</c:v>
                </c:pt>
                <c:pt idx="1595">
                  <c:v>6.7697520000000004</c:v>
                </c:pt>
                <c:pt idx="1596">
                  <c:v>7.7062239999999997</c:v>
                </c:pt>
                <c:pt idx="1598">
                  <c:v>35.658909999999999</c:v>
                </c:pt>
                <c:pt idx="1599">
                  <c:v>13.30424</c:v>
                </c:pt>
                <c:pt idx="1600">
                  <c:v>11.805820000000001</c:v>
                </c:pt>
                <c:pt idx="1601">
                  <c:v>12.048999999999999</c:v>
                </c:pt>
                <c:pt idx="1602">
                  <c:v>18.151029999999999</c:v>
                </c:pt>
                <c:pt idx="1603">
                  <c:v>23.000910000000001</c:v>
                </c:pt>
                <c:pt idx="1604">
                  <c:v>43.886510000000001</c:v>
                </c:pt>
                <c:pt idx="1605">
                  <c:v>29.62669</c:v>
                </c:pt>
                <c:pt idx="1606">
                  <c:v>27.066669999999998</c:v>
                </c:pt>
                <c:pt idx="1607">
                  <c:v>21.100359999999998</c:v>
                </c:pt>
                <c:pt idx="1608">
                  <c:v>17.90644</c:v>
                </c:pt>
                <c:pt idx="1609">
                  <c:v>17.784849999999999</c:v>
                </c:pt>
                <c:pt idx="1610">
                  <c:v>15.849769999999999</c:v>
                </c:pt>
                <c:pt idx="1611">
                  <c:v>15.60187</c:v>
                </c:pt>
                <c:pt idx="1612">
                  <c:v>18.674430000000001</c:v>
                </c:pt>
                <c:pt idx="1613">
                  <c:v>18.89227</c:v>
                </c:pt>
                <c:pt idx="1614">
                  <c:v>18.204999999999998</c:v>
                </c:pt>
                <c:pt idx="1615">
                  <c:v>15.086650000000001</c:v>
                </c:pt>
                <c:pt idx="1616">
                  <c:v>17.256599999999999</c:v>
                </c:pt>
                <c:pt idx="1617">
                  <c:v>14.80663</c:v>
                </c:pt>
                <c:pt idx="1618">
                  <c:v>8.9469809999999992</c:v>
                </c:pt>
                <c:pt idx="1619">
                  <c:v>7.0379170000000002</c:v>
                </c:pt>
                <c:pt idx="1621">
                  <c:v>36.790260000000004</c:v>
                </c:pt>
                <c:pt idx="1622">
                  <c:v>14.5345</c:v>
                </c:pt>
                <c:pt idx="1623">
                  <c:v>13.839119999999999</c:v>
                </c:pt>
                <c:pt idx="1624">
                  <c:v>12.256320000000001</c:v>
                </c:pt>
                <c:pt idx="1625">
                  <c:v>13.78753</c:v>
                </c:pt>
                <c:pt idx="1626">
                  <c:v>15.75347</c:v>
                </c:pt>
                <c:pt idx="1627">
                  <c:v>16.322289999999999</c:v>
                </c:pt>
                <c:pt idx="1628">
                  <c:v>20.829979999999999</c:v>
                </c:pt>
                <c:pt idx="1629">
                  <c:v>19.97016</c:v>
                </c:pt>
                <c:pt idx="1630">
                  <c:v>16.12351</c:v>
                </c:pt>
                <c:pt idx="1631">
                  <c:v>16.15025</c:v>
                </c:pt>
                <c:pt idx="1632">
                  <c:v>11.1248</c:v>
                </c:pt>
                <c:pt idx="1633">
                  <c:v>10.84693</c:v>
                </c:pt>
                <c:pt idx="1634">
                  <c:v>10.563420000000001</c:v>
                </c:pt>
                <c:pt idx="1635">
                  <c:v>12.410360000000001</c:v>
                </c:pt>
                <c:pt idx="1636">
                  <c:v>12.098280000000001</c:v>
                </c:pt>
                <c:pt idx="1637">
                  <c:v>16.272670000000002</c:v>
                </c:pt>
                <c:pt idx="1638">
                  <c:v>24.701540000000001</c:v>
                </c:pt>
                <c:pt idx="1639">
                  <c:v>37.322330000000001</c:v>
                </c:pt>
                <c:pt idx="1640">
                  <c:v>33.72419</c:v>
                </c:pt>
                <c:pt idx="1641">
                  <c:v>20.450980000000001</c:v>
                </c:pt>
                <c:pt idx="1642">
                  <c:v>15.39832</c:v>
                </c:pt>
                <c:pt idx="1644">
                  <c:v>41.03163</c:v>
                </c:pt>
                <c:pt idx="1645">
                  <c:v>22.705829999999999</c:v>
                </c:pt>
                <c:pt idx="1646">
                  <c:v>20.950320000000001</c:v>
                </c:pt>
                <c:pt idx="1647">
                  <c:v>22.62622</c:v>
                </c:pt>
                <c:pt idx="1648">
                  <c:v>23.595359999999999</c:v>
                </c:pt>
                <c:pt idx="1649">
                  <c:v>24.02</c:v>
                </c:pt>
                <c:pt idx="1650">
                  <c:v>25.380859999999998</c:v>
                </c:pt>
                <c:pt idx="1651">
                  <c:v>57.962040000000002</c:v>
                </c:pt>
                <c:pt idx="1652">
                  <c:v>62.23413</c:v>
                </c:pt>
                <c:pt idx="1653">
                  <c:v>43.586109999999998</c:v>
                </c:pt>
                <c:pt idx="1654">
                  <c:v>25.721309999999999</c:v>
                </c:pt>
                <c:pt idx="1655">
                  <c:v>26.276230000000002</c:v>
                </c:pt>
                <c:pt idx="1656">
                  <c:v>21.73846</c:v>
                </c:pt>
                <c:pt idx="1657">
                  <c:v>17.487020000000001</c:v>
                </c:pt>
                <c:pt idx="1658">
                  <c:v>17.823229999999999</c:v>
                </c:pt>
                <c:pt idx="1659">
                  <c:v>20.37453</c:v>
                </c:pt>
                <c:pt idx="1660">
                  <c:v>17.644030000000001</c:v>
                </c:pt>
                <c:pt idx="1661">
                  <c:v>22.53952</c:v>
                </c:pt>
                <c:pt idx="1662">
                  <c:v>29.11881</c:v>
                </c:pt>
                <c:pt idx="1663">
                  <c:v>35.55677</c:v>
                </c:pt>
                <c:pt idx="1664">
                  <c:v>34.331409999999998</c:v>
                </c:pt>
                <c:pt idx="1665">
                  <c:v>26.348569999999999</c:v>
                </c:pt>
                <c:pt idx="1667">
                  <c:v>38.585659999999997</c:v>
                </c:pt>
                <c:pt idx="1668">
                  <c:v>18.838439999999999</c:v>
                </c:pt>
                <c:pt idx="1669">
                  <c:v>16.605820000000001</c:v>
                </c:pt>
                <c:pt idx="1670">
                  <c:v>13.774800000000001</c:v>
                </c:pt>
                <c:pt idx="1671">
                  <c:v>15.343120000000001</c:v>
                </c:pt>
                <c:pt idx="1672">
                  <c:v>13.116709999999999</c:v>
                </c:pt>
                <c:pt idx="1673">
                  <c:v>13.625690000000001</c:v>
                </c:pt>
                <c:pt idx="1674">
                  <c:v>21.062999999999999</c:v>
                </c:pt>
                <c:pt idx="1675">
                  <c:v>19.010290000000001</c:v>
                </c:pt>
                <c:pt idx="1676">
                  <c:v>43.286439999999999</c:v>
                </c:pt>
                <c:pt idx="1677">
                  <c:v>22.962420000000002</c:v>
                </c:pt>
                <c:pt idx="1678">
                  <c:v>17.444600000000001</c:v>
                </c:pt>
                <c:pt idx="1679">
                  <c:v>17.931989999999999</c:v>
                </c:pt>
                <c:pt idx="1680">
                  <c:v>16.794640000000001</c:v>
                </c:pt>
                <c:pt idx="1681">
                  <c:v>16.876809999999999</c:v>
                </c:pt>
                <c:pt idx="1682">
                  <c:v>17.410019999999999</c:v>
                </c:pt>
                <c:pt idx="1683">
                  <c:v>13.990769999999999</c:v>
                </c:pt>
                <c:pt idx="1684">
                  <c:v>23.024229999999999</c:v>
                </c:pt>
                <c:pt idx="1685">
                  <c:v>28.57948</c:v>
                </c:pt>
                <c:pt idx="1686">
                  <c:v>30.33662</c:v>
                </c:pt>
                <c:pt idx="1687">
                  <c:v>37.511110000000002</c:v>
                </c:pt>
                <c:pt idx="1688">
                  <c:v>38.311999999999998</c:v>
                </c:pt>
                <c:pt idx="1690">
                  <c:v>49.030059999999999</c:v>
                </c:pt>
                <c:pt idx="1691">
                  <c:v>24.756969999999999</c:v>
                </c:pt>
                <c:pt idx="1692">
                  <c:v>20.473600000000001</c:v>
                </c:pt>
                <c:pt idx="1693">
                  <c:v>17.813649999999999</c:v>
                </c:pt>
                <c:pt idx="1694">
                  <c:v>18.081050000000001</c:v>
                </c:pt>
                <c:pt idx="1695">
                  <c:v>18.477070000000001</c:v>
                </c:pt>
                <c:pt idx="1696">
                  <c:v>19.759589999999999</c:v>
                </c:pt>
                <c:pt idx="1697">
                  <c:v>27.140499999999999</c:v>
                </c:pt>
                <c:pt idx="1698">
                  <c:v>62.344189999999998</c:v>
                </c:pt>
                <c:pt idx="1699">
                  <c:v>72.419979999999995</c:v>
                </c:pt>
                <c:pt idx="1700">
                  <c:v>66.981729999999999</c:v>
                </c:pt>
                <c:pt idx="1701">
                  <c:v>41.983809999999998</c:v>
                </c:pt>
                <c:pt idx="1702">
                  <c:v>35.507339999999999</c:v>
                </c:pt>
                <c:pt idx="1703">
                  <c:v>47.234769999999997</c:v>
                </c:pt>
                <c:pt idx="1704">
                  <c:v>45.31033</c:v>
                </c:pt>
                <c:pt idx="1705">
                  <c:v>44.67492</c:v>
                </c:pt>
                <c:pt idx="1706">
                  <c:v>39.353360000000002</c:v>
                </c:pt>
                <c:pt idx="1707">
                  <c:v>35.388150000000003</c:v>
                </c:pt>
                <c:pt idx="1708">
                  <c:v>27.231459999999998</c:v>
                </c:pt>
                <c:pt idx="1709">
                  <c:v>28.151479999999999</c:v>
                </c:pt>
                <c:pt idx="1710">
                  <c:v>27.984449999999999</c:v>
                </c:pt>
                <c:pt idx="1711">
                  <c:v>28.919730000000001</c:v>
                </c:pt>
                <c:pt idx="1713">
                  <c:v>64.557389999999998</c:v>
                </c:pt>
                <c:pt idx="1714">
                  <c:v>31.24868</c:v>
                </c:pt>
                <c:pt idx="1715">
                  <c:v>20.068650000000002</c:v>
                </c:pt>
                <c:pt idx="1716">
                  <c:v>16.582360000000001</c:v>
                </c:pt>
                <c:pt idx="1717">
                  <c:v>14.055070000000001</c:v>
                </c:pt>
                <c:pt idx="1718">
                  <c:v>11.63015</c:v>
                </c:pt>
                <c:pt idx="1719">
                  <c:v>12.198729999999999</c:v>
                </c:pt>
                <c:pt idx="1720">
                  <c:v>21.162420000000001</c:v>
                </c:pt>
                <c:pt idx="1721">
                  <c:v>28.52195</c:v>
                </c:pt>
                <c:pt idx="1722">
                  <c:v>57.821770000000001</c:v>
                </c:pt>
                <c:pt idx="1723">
                  <c:v>71.736530000000002</c:v>
                </c:pt>
                <c:pt idx="1724">
                  <c:v>64.081249999999997</c:v>
                </c:pt>
                <c:pt idx="1725">
                  <c:v>57.943719999999999</c:v>
                </c:pt>
                <c:pt idx="1726">
                  <c:v>51.662559999999999</c:v>
                </c:pt>
                <c:pt idx="1727">
                  <c:v>37.511229999999998</c:v>
                </c:pt>
                <c:pt idx="1728">
                  <c:v>40.127560000000003</c:v>
                </c:pt>
                <c:pt idx="1729">
                  <c:v>35.613219999999998</c:v>
                </c:pt>
                <c:pt idx="1730">
                  <c:v>36.341050000000003</c:v>
                </c:pt>
                <c:pt idx="1731">
                  <c:v>33.197740000000003</c:v>
                </c:pt>
                <c:pt idx="1732">
                  <c:v>28.55977</c:v>
                </c:pt>
                <c:pt idx="1733">
                  <c:v>29.207850000000001</c:v>
                </c:pt>
                <c:pt idx="1734">
                  <c:v>33.908720000000002</c:v>
                </c:pt>
                <c:pt idx="1736">
                  <c:v>68.729839999999996</c:v>
                </c:pt>
                <c:pt idx="1737">
                  <c:v>47.363819999999997</c:v>
                </c:pt>
                <c:pt idx="1738">
                  <c:v>38.545850000000002</c:v>
                </c:pt>
                <c:pt idx="1739">
                  <c:v>36.104190000000003</c:v>
                </c:pt>
                <c:pt idx="1740">
                  <c:v>26.51662</c:v>
                </c:pt>
                <c:pt idx="1741">
                  <c:v>16.401450000000001</c:v>
                </c:pt>
                <c:pt idx="1742">
                  <c:v>13.669560000000001</c:v>
                </c:pt>
                <c:pt idx="1743">
                  <c:v>13.59027</c:v>
                </c:pt>
                <c:pt idx="1744">
                  <c:v>13.10609</c:v>
                </c:pt>
                <c:pt idx="1745">
                  <c:v>13.459379999999999</c:v>
                </c:pt>
                <c:pt idx="1746">
                  <c:v>47.508420000000001</c:v>
                </c:pt>
                <c:pt idx="1747">
                  <c:v>82.169390000000007</c:v>
                </c:pt>
                <c:pt idx="1748">
                  <c:v>55.64528</c:v>
                </c:pt>
                <c:pt idx="1749">
                  <c:v>42.047029999999999</c:v>
                </c:pt>
                <c:pt idx="1750">
                  <c:v>47.563609999999997</c:v>
                </c:pt>
                <c:pt idx="1751">
                  <c:v>39.424419999999998</c:v>
                </c:pt>
                <c:pt idx="1752">
                  <c:v>44.724400000000003</c:v>
                </c:pt>
                <c:pt idx="1753">
                  <c:v>35.06165</c:v>
                </c:pt>
                <c:pt idx="1754">
                  <c:v>32.55021</c:v>
                </c:pt>
                <c:pt idx="1755">
                  <c:v>32.323259999999998</c:v>
                </c:pt>
                <c:pt idx="1756">
                  <c:v>31.124469999999999</c:v>
                </c:pt>
                <c:pt idx="1757">
                  <c:v>29.09282</c:v>
                </c:pt>
                <c:pt idx="1759">
                  <c:v>45.660789999999999</c:v>
                </c:pt>
                <c:pt idx="1760">
                  <c:v>23.319430000000001</c:v>
                </c:pt>
                <c:pt idx="1761">
                  <c:v>15.665229999999999</c:v>
                </c:pt>
                <c:pt idx="1762">
                  <c:v>13.87679</c:v>
                </c:pt>
                <c:pt idx="1763">
                  <c:v>12.65208</c:v>
                </c:pt>
                <c:pt idx="1764">
                  <c:v>11.56676</c:v>
                </c:pt>
                <c:pt idx="1765">
                  <c:v>10.195790000000001</c:v>
                </c:pt>
                <c:pt idx="1766">
                  <c:v>8.9969769999999993</c:v>
                </c:pt>
                <c:pt idx="1767">
                  <c:v>8.0204120000000003</c:v>
                </c:pt>
                <c:pt idx="1768">
                  <c:v>7.8066240000000002</c:v>
                </c:pt>
                <c:pt idx="1769">
                  <c:v>8.8751350000000002</c:v>
                </c:pt>
                <c:pt idx="1770">
                  <c:v>9.0310400000000008</c:v>
                </c:pt>
                <c:pt idx="1771">
                  <c:v>10.79505</c:v>
                </c:pt>
                <c:pt idx="1772">
                  <c:v>10.742929999999999</c:v>
                </c:pt>
                <c:pt idx="1773">
                  <c:v>9.3610749999999996</c:v>
                </c:pt>
                <c:pt idx="1774">
                  <c:v>8.4492949999999993</c:v>
                </c:pt>
                <c:pt idx="1775">
                  <c:v>8.1518080000000008</c:v>
                </c:pt>
                <c:pt idx="1776">
                  <c:v>7.5282470000000004</c:v>
                </c:pt>
                <c:pt idx="1777">
                  <c:v>7.4911810000000001</c:v>
                </c:pt>
                <c:pt idx="1778">
                  <c:v>9.5667030000000004</c:v>
                </c:pt>
                <c:pt idx="1779">
                  <c:v>11.386189999999999</c:v>
                </c:pt>
                <c:pt idx="1780">
                  <c:v>6.5773010000000003</c:v>
                </c:pt>
                <c:pt idx="1782">
                  <c:v>31.3461</c:v>
                </c:pt>
                <c:pt idx="1783">
                  <c:v>11.70974</c:v>
                </c:pt>
                <c:pt idx="1784">
                  <c:v>10.0114</c:v>
                </c:pt>
                <c:pt idx="1785">
                  <c:v>9.8866180000000004</c:v>
                </c:pt>
                <c:pt idx="1786">
                  <c:v>9.6848170000000007</c:v>
                </c:pt>
                <c:pt idx="1787">
                  <c:v>8.6041489999999996</c:v>
                </c:pt>
                <c:pt idx="1788">
                  <c:v>9.3921130000000002</c:v>
                </c:pt>
                <c:pt idx="1789">
                  <c:v>9.2621769999999994</c:v>
                </c:pt>
                <c:pt idx="1790">
                  <c:v>9.6740879999999994</c:v>
                </c:pt>
                <c:pt idx="1791">
                  <c:v>8.8835750000000004</c:v>
                </c:pt>
                <c:pt idx="1792">
                  <c:v>9.0618189999999998</c:v>
                </c:pt>
                <c:pt idx="1793">
                  <c:v>9.2942879999999999</c:v>
                </c:pt>
                <c:pt idx="1794">
                  <c:v>9.5141369999999998</c:v>
                </c:pt>
                <c:pt idx="1795">
                  <c:v>9.7571969999999997</c:v>
                </c:pt>
                <c:pt idx="1796">
                  <c:v>9.0117340000000006</c:v>
                </c:pt>
                <c:pt idx="1797">
                  <c:v>8.938231</c:v>
                </c:pt>
                <c:pt idx="1798">
                  <c:v>9.2447309999999998</c:v>
                </c:pt>
                <c:pt idx="1799">
                  <c:v>9.1575589999999991</c:v>
                </c:pt>
                <c:pt idx="1800">
                  <c:v>9.1829630000000009</c:v>
                </c:pt>
                <c:pt idx="1801">
                  <c:v>8.2431479999999997</c:v>
                </c:pt>
                <c:pt idx="1802">
                  <c:v>9.9761889999999998</c:v>
                </c:pt>
                <c:pt idx="1803">
                  <c:v>11.280659999999999</c:v>
                </c:pt>
                <c:pt idx="1805">
                  <c:v>41.692740000000001</c:v>
                </c:pt>
                <c:pt idx="1806">
                  <c:v>25.449660000000002</c:v>
                </c:pt>
                <c:pt idx="1807">
                  <c:v>26.371939999999999</c:v>
                </c:pt>
                <c:pt idx="1808">
                  <c:v>12.755039999999999</c:v>
                </c:pt>
                <c:pt idx="1809">
                  <c:v>10.039239999999999</c:v>
                </c:pt>
                <c:pt idx="1810">
                  <c:v>10.45265</c:v>
                </c:pt>
                <c:pt idx="1811">
                  <c:v>10.405419999999999</c:v>
                </c:pt>
                <c:pt idx="1812">
                  <c:v>10.076510000000001</c:v>
                </c:pt>
                <c:pt idx="1813">
                  <c:v>8.8616829999999993</c:v>
                </c:pt>
                <c:pt idx="1814">
                  <c:v>8.6976700000000005</c:v>
                </c:pt>
                <c:pt idx="1815">
                  <c:v>6.7725860000000004</c:v>
                </c:pt>
                <c:pt idx="1816">
                  <c:v>7.1011790000000001</c:v>
                </c:pt>
                <c:pt idx="1817">
                  <c:v>7.1422650000000001</c:v>
                </c:pt>
                <c:pt idx="1818">
                  <c:v>8.4334819999999997</c:v>
                </c:pt>
                <c:pt idx="1819">
                  <c:v>8.167999</c:v>
                </c:pt>
                <c:pt idx="1820">
                  <c:v>6.2354349999999998</c:v>
                </c:pt>
                <c:pt idx="1821">
                  <c:v>5.8949389999999999</c:v>
                </c:pt>
                <c:pt idx="1822">
                  <c:v>7.9132550000000004</c:v>
                </c:pt>
                <c:pt idx="1823">
                  <c:v>6.2737910000000001</c:v>
                </c:pt>
                <c:pt idx="1824">
                  <c:v>5.7691889999999999</c:v>
                </c:pt>
                <c:pt idx="1825">
                  <c:v>9.7958079999999992</c:v>
                </c:pt>
                <c:pt idx="1826">
                  <c:v>6.5980590000000001</c:v>
                </c:pt>
                <c:pt idx="1828">
                  <c:v>32.38044</c:v>
                </c:pt>
                <c:pt idx="1829">
                  <c:v>12.18313</c:v>
                </c:pt>
                <c:pt idx="1830">
                  <c:v>15.73386</c:v>
                </c:pt>
                <c:pt idx="1831">
                  <c:v>16.44482</c:v>
                </c:pt>
                <c:pt idx="1832">
                  <c:v>14.77225</c:v>
                </c:pt>
                <c:pt idx="1833">
                  <c:v>13.08685</c:v>
                </c:pt>
                <c:pt idx="1834">
                  <c:v>10.60055</c:v>
                </c:pt>
                <c:pt idx="1835">
                  <c:v>8.7717469999999995</c:v>
                </c:pt>
                <c:pt idx="1836">
                  <c:v>7.6768320000000001</c:v>
                </c:pt>
                <c:pt idx="1837">
                  <c:v>7.8121840000000002</c:v>
                </c:pt>
                <c:pt idx="1838">
                  <c:v>7.7134280000000004</c:v>
                </c:pt>
                <c:pt idx="1839">
                  <c:v>7.3839810000000003</c:v>
                </c:pt>
                <c:pt idx="1840">
                  <c:v>9.9460829999999998</c:v>
                </c:pt>
                <c:pt idx="1841">
                  <c:v>8.4629130000000004</c:v>
                </c:pt>
                <c:pt idx="1842">
                  <c:v>10.35017</c:v>
                </c:pt>
                <c:pt idx="1843">
                  <c:v>10.815860000000001</c:v>
                </c:pt>
                <c:pt idx="1844">
                  <c:v>8.572616</c:v>
                </c:pt>
                <c:pt idx="1845">
                  <c:v>13.54612</c:v>
                </c:pt>
                <c:pt idx="1846">
                  <c:v>15.65987</c:v>
                </c:pt>
                <c:pt idx="1847">
                  <c:v>17.10406</c:v>
                </c:pt>
                <c:pt idx="1848">
                  <c:v>18.854579999999999</c:v>
                </c:pt>
                <c:pt idx="1849">
                  <c:v>19.338049999999999</c:v>
                </c:pt>
                <c:pt idx="1851">
                  <c:v>49.62585</c:v>
                </c:pt>
                <c:pt idx="1852">
                  <c:v>27.656310000000001</c:v>
                </c:pt>
                <c:pt idx="1853">
                  <c:v>28.316500000000001</c:v>
                </c:pt>
                <c:pt idx="1854">
                  <c:v>26.990739999999999</c:v>
                </c:pt>
                <c:pt idx="1855">
                  <c:v>27.654869999999999</c:v>
                </c:pt>
                <c:pt idx="1856">
                  <c:v>16.866019999999999</c:v>
                </c:pt>
                <c:pt idx="1857">
                  <c:v>13.175829999999999</c:v>
                </c:pt>
                <c:pt idx="1858">
                  <c:v>12.468730000000001</c:v>
                </c:pt>
                <c:pt idx="1859">
                  <c:v>12.330109999999999</c:v>
                </c:pt>
                <c:pt idx="1860">
                  <c:v>11.320539999999999</c:v>
                </c:pt>
                <c:pt idx="1861">
                  <c:v>13.652419999999999</c:v>
                </c:pt>
                <c:pt idx="1862">
                  <c:v>10.63292</c:v>
                </c:pt>
                <c:pt idx="1863">
                  <c:v>8.9797600000000006</c:v>
                </c:pt>
                <c:pt idx="1864">
                  <c:v>9.3664930000000002</c:v>
                </c:pt>
                <c:pt idx="1865">
                  <c:v>8.2227610000000002</c:v>
                </c:pt>
                <c:pt idx="1866">
                  <c:v>7.6096969999999997</c:v>
                </c:pt>
                <c:pt idx="1867">
                  <c:v>8.877561</c:v>
                </c:pt>
                <c:pt idx="1868">
                  <c:v>12.4262</c:v>
                </c:pt>
                <c:pt idx="1869">
                  <c:v>14.08783</c:v>
                </c:pt>
                <c:pt idx="1870">
                  <c:v>9.9259540000000008</c:v>
                </c:pt>
                <c:pt idx="1871">
                  <c:v>9.3294069999999998</c:v>
                </c:pt>
                <c:pt idx="1872">
                  <c:v>9.7240880000000001</c:v>
                </c:pt>
                <c:pt idx="1874">
                  <c:v>37.022300000000001</c:v>
                </c:pt>
                <c:pt idx="1875">
                  <c:v>14.8636</c:v>
                </c:pt>
                <c:pt idx="1876">
                  <c:v>11.63987</c:v>
                </c:pt>
                <c:pt idx="1877">
                  <c:v>14.512840000000001</c:v>
                </c:pt>
                <c:pt idx="1878">
                  <c:v>10.689539999999999</c:v>
                </c:pt>
                <c:pt idx="1879">
                  <c:v>14.066000000000001</c:v>
                </c:pt>
                <c:pt idx="1880">
                  <c:v>10.890129999999999</c:v>
                </c:pt>
                <c:pt idx="1881">
                  <c:v>8.7122639999999993</c:v>
                </c:pt>
                <c:pt idx="1882">
                  <c:v>8.9469130000000003</c:v>
                </c:pt>
                <c:pt idx="1883">
                  <c:v>8.7401610000000005</c:v>
                </c:pt>
                <c:pt idx="1884">
                  <c:v>7.5964039999999997</c:v>
                </c:pt>
                <c:pt idx="1885">
                  <c:v>7.1990559999999997</c:v>
                </c:pt>
                <c:pt idx="1886">
                  <c:v>6.4215429999999998</c:v>
                </c:pt>
                <c:pt idx="1887">
                  <c:v>6.8952059999999999</c:v>
                </c:pt>
                <c:pt idx="1888">
                  <c:v>7.0252309999999998</c:v>
                </c:pt>
                <c:pt idx="1889">
                  <c:v>8.3015159999999995</c:v>
                </c:pt>
                <c:pt idx="1890">
                  <c:v>11.51648</c:v>
                </c:pt>
                <c:pt idx="1891">
                  <c:v>15.87846</c:v>
                </c:pt>
                <c:pt idx="1892">
                  <c:v>15.67456</c:v>
                </c:pt>
                <c:pt idx="1893">
                  <c:v>14.048550000000001</c:v>
                </c:pt>
                <c:pt idx="1894">
                  <c:v>18.75573</c:v>
                </c:pt>
                <c:pt idx="1895">
                  <c:v>18.228940000000001</c:v>
                </c:pt>
                <c:pt idx="1897">
                  <c:v>40.759309999999999</c:v>
                </c:pt>
                <c:pt idx="1898">
                  <c:v>21.073530000000002</c:v>
                </c:pt>
                <c:pt idx="1899">
                  <c:v>25.423719999999999</c:v>
                </c:pt>
                <c:pt idx="1900">
                  <c:v>29.409770000000002</c:v>
                </c:pt>
                <c:pt idx="1901">
                  <c:v>30.48602</c:v>
                </c:pt>
                <c:pt idx="1902">
                  <c:v>30.974029999999999</c:v>
                </c:pt>
                <c:pt idx="1903">
                  <c:v>32.471359999999997</c:v>
                </c:pt>
                <c:pt idx="1904">
                  <c:v>28.679549999999999</c:v>
                </c:pt>
                <c:pt idx="1905">
                  <c:v>22.397649999999999</c:v>
                </c:pt>
                <c:pt idx="1906">
                  <c:v>16.836950000000002</c:v>
                </c:pt>
                <c:pt idx="1907">
                  <c:v>13.35615</c:v>
                </c:pt>
                <c:pt idx="1908">
                  <c:v>12.701750000000001</c:v>
                </c:pt>
                <c:pt idx="1909">
                  <c:v>11.86143</c:v>
                </c:pt>
                <c:pt idx="1910">
                  <c:v>13.167999999999999</c:v>
                </c:pt>
                <c:pt idx="1911">
                  <c:v>11.113</c:v>
                </c:pt>
                <c:pt idx="1912">
                  <c:v>8.8366120000000006</c:v>
                </c:pt>
                <c:pt idx="1913">
                  <c:v>11.152659999999999</c:v>
                </c:pt>
                <c:pt idx="1914">
                  <c:v>33.577489999999997</c:v>
                </c:pt>
                <c:pt idx="1915">
                  <c:v>61.496040000000001</c:v>
                </c:pt>
                <c:pt idx="1916">
                  <c:v>54.74024</c:v>
                </c:pt>
                <c:pt idx="1917">
                  <c:v>40.08672</c:v>
                </c:pt>
                <c:pt idx="1918">
                  <c:v>26.627330000000001</c:v>
                </c:pt>
                <c:pt idx="1920">
                  <c:v>58.957479999999997</c:v>
                </c:pt>
                <c:pt idx="1921">
                  <c:v>26.307510000000001</c:v>
                </c:pt>
                <c:pt idx="1922">
                  <c:v>32.285429999999998</c:v>
                </c:pt>
                <c:pt idx="1923">
                  <c:v>34.058979999999998</c:v>
                </c:pt>
                <c:pt idx="1924">
                  <c:v>32.298690000000001</c:v>
                </c:pt>
                <c:pt idx="1925">
                  <c:v>25.979769999999998</c:v>
                </c:pt>
                <c:pt idx="1926">
                  <c:v>29.78396</c:v>
                </c:pt>
                <c:pt idx="1927">
                  <c:v>28.37379</c:v>
                </c:pt>
                <c:pt idx="1928">
                  <c:v>20.069880000000001</c:v>
                </c:pt>
                <c:pt idx="1929">
                  <c:v>20.148859999999999</c:v>
                </c:pt>
                <c:pt idx="1930">
                  <c:v>16.89883</c:v>
                </c:pt>
                <c:pt idx="1931">
                  <c:v>16.784079999999999</c:v>
                </c:pt>
                <c:pt idx="1932">
                  <c:v>18.297229999999999</c:v>
                </c:pt>
                <c:pt idx="1933">
                  <c:v>11.76723</c:v>
                </c:pt>
                <c:pt idx="1934">
                  <c:v>8.5285270000000004</c:v>
                </c:pt>
                <c:pt idx="1935">
                  <c:v>8.5875819999999994</c:v>
                </c:pt>
                <c:pt idx="1936">
                  <c:v>8.4651370000000004</c:v>
                </c:pt>
                <c:pt idx="1937">
                  <c:v>8.1711539999999996</c:v>
                </c:pt>
                <c:pt idx="1938">
                  <c:v>14.788209999999999</c:v>
                </c:pt>
                <c:pt idx="1939">
                  <c:v>17.728809999999999</c:v>
                </c:pt>
                <c:pt idx="1940">
                  <c:v>17.765070000000001</c:v>
                </c:pt>
                <c:pt idx="1941">
                  <c:v>16.35896</c:v>
                </c:pt>
                <c:pt idx="1943">
                  <c:v>42.813369999999999</c:v>
                </c:pt>
                <c:pt idx="1944">
                  <c:v>18.69556</c:v>
                </c:pt>
                <c:pt idx="1945">
                  <c:v>19.17089</c:v>
                </c:pt>
                <c:pt idx="1946">
                  <c:v>26.19857</c:v>
                </c:pt>
                <c:pt idx="1947">
                  <c:v>21.184170000000002</c:v>
                </c:pt>
                <c:pt idx="1948">
                  <c:v>20.749300000000002</c:v>
                </c:pt>
                <c:pt idx="1949">
                  <c:v>22.582940000000001</c:v>
                </c:pt>
                <c:pt idx="1950">
                  <c:v>21.40071</c:v>
                </c:pt>
                <c:pt idx="1951">
                  <c:v>18.764109999999999</c:v>
                </c:pt>
                <c:pt idx="1952">
                  <c:v>21.531199999999998</c:v>
                </c:pt>
                <c:pt idx="1953">
                  <c:v>18.248660000000001</c:v>
                </c:pt>
                <c:pt idx="1954">
                  <c:v>12.60008</c:v>
                </c:pt>
                <c:pt idx="1955">
                  <c:v>11.77957</c:v>
                </c:pt>
                <c:pt idx="1956">
                  <c:v>9.9029570000000007</c:v>
                </c:pt>
                <c:pt idx="1957">
                  <c:v>9.5020260000000007</c:v>
                </c:pt>
                <c:pt idx="1958">
                  <c:v>8.3659420000000004</c:v>
                </c:pt>
                <c:pt idx="1959">
                  <c:v>7.5344699999999998</c:v>
                </c:pt>
                <c:pt idx="1960">
                  <c:v>7.9640409999999999</c:v>
                </c:pt>
                <c:pt idx="1961">
                  <c:v>6.8188019999999998</c:v>
                </c:pt>
                <c:pt idx="1962">
                  <c:v>6.794289</c:v>
                </c:pt>
                <c:pt idx="1963">
                  <c:v>12.34961</c:v>
                </c:pt>
                <c:pt idx="1964">
                  <c:v>23.690259999999999</c:v>
                </c:pt>
                <c:pt idx="1966">
                  <c:v>74.70881</c:v>
                </c:pt>
                <c:pt idx="1967">
                  <c:v>46.620829999999998</c:v>
                </c:pt>
                <c:pt idx="1968">
                  <c:v>37.664949999999997</c:v>
                </c:pt>
                <c:pt idx="1969">
                  <c:v>35.479469999999999</c:v>
                </c:pt>
                <c:pt idx="1970">
                  <c:v>31.78594</c:v>
                </c:pt>
                <c:pt idx="1971">
                  <c:v>26.242360000000001</c:v>
                </c:pt>
                <c:pt idx="1972">
                  <c:v>24.84385</c:v>
                </c:pt>
                <c:pt idx="1973">
                  <c:v>28.202349999999999</c:v>
                </c:pt>
                <c:pt idx="1974">
                  <c:v>32.96369</c:v>
                </c:pt>
                <c:pt idx="1975">
                  <c:v>38.612810000000003</c:v>
                </c:pt>
                <c:pt idx="1976">
                  <c:v>33.123060000000002</c:v>
                </c:pt>
                <c:pt idx="1977">
                  <c:v>32.871130000000001</c:v>
                </c:pt>
                <c:pt idx="1978">
                  <c:v>20.020810000000001</c:v>
                </c:pt>
                <c:pt idx="1979">
                  <c:v>20.04626</c:v>
                </c:pt>
                <c:pt idx="1980">
                  <c:v>14.88513</c:v>
                </c:pt>
                <c:pt idx="1981">
                  <c:v>10.105700000000001</c:v>
                </c:pt>
                <c:pt idx="1982">
                  <c:v>10.373060000000001</c:v>
                </c:pt>
                <c:pt idx="1983">
                  <c:v>9.9663909999999998</c:v>
                </c:pt>
                <c:pt idx="1984">
                  <c:v>10.11811</c:v>
                </c:pt>
                <c:pt idx="1985">
                  <c:v>11.02951</c:v>
                </c:pt>
                <c:pt idx="1986">
                  <c:v>8.0475239999999992</c:v>
                </c:pt>
                <c:pt idx="1987">
                  <c:v>11.64157</c:v>
                </c:pt>
                <c:pt idx="1989">
                  <c:v>41.51455</c:v>
                </c:pt>
                <c:pt idx="1990">
                  <c:v>17.145630000000001</c:v>
                </c:pt>
                <c:pt idx="1991">
                  <c:v>12.83039</c:v>
                </c:pt>
                <c:pt idx="1992">
                  <c:v>12.46968</c:v>
                </c:pt>
                <c:pt idx="1993">
                  <c:v>10.9017</c:v>
                </c:pt>
                <c:pt idx="1994">
                  <c:v>8.9222570000000001</c:v>
                </c:pt>
                <c:pt idx="1995">
                  <c:v>9.6918009999999999</c:v>
                </c:pt>
                <c:pt idx="1996">
                  <c:v>9.7601929999999992</c:v>
                </c:pt>
                <c:pt idx="1997">
                  <c:v>11.07788</c:v>
                </c:pt>
                <c:pt idx="1998">
                  <c:v>12.298500000000001</c:v>
                </c:pt>
                <c:pt idx="1999">
                  <c:v>13.519690000000001</c:v>
                </c:pt>
                <c:pt idx="2000">
                  <c:v>15.01136</c:v>
                </c:pt>
                <c:pt idx="2001">
                  <c:v>13.91798</c:v>
                </c:pt>
                <c:pt idx="2002">
                  <c:v>11.1591</c:v>
                </c:pt>
                <c:pt idx="2003">
                  <c:v>11.859400000000001</c:v>
                </c:pt>
                <c:pt idx="2004">
                  <c:v>11.94225</c:v>
                </c:pt>
                <c:pt idx="2005">
                  <c:v>9.6829820000000009</c:v>
                </c:pt>
                <c:pt idx="2006">
                  <c:v>8.7612670000000001</c:v>
                </c:pt>
                <c:pt idx="2007">
                  <c:v>9.3129170000000006</c:v>
                </c:pt>
                <c:pt idx="2008">
                  <c:v>9.1283200000000004</c:v>
                </c:pt>
                <c:pt idx="2009">
                  <c:v>9.9315990000000003</c:v>
                </c:pt>
                <c:pt idx="2010">
                  <c:v>9.1743989999999993</c:v>
                </c:pt>
                <c:pt idx="2012">
                  <c:v>44.975070000000002</c:v>
                </c:pt>
                <c:pt idx="2013">
                  <c:v>22.287400000000002</c:v>
                </c:pt>
                <c:pt idx="2014">
                  <c:v>21.800170000000001</c:v>
                </c:pt>
                <c:pt idx="2015">
                  <c:v>20.25834</c:v>
                </c:pt>
                <c:pt idx="2016">
                  <c:v>27.58042</c:v>
                </c:pt>
                <c:pt idx="2017">
                  <c:v>24.696269999999998</c:v>
                </c:pt>
                <c:pt idx="2018">
                  <c:v>19.980840000000001</c:v>
                </c:pt>
                <c:pt idx="2019">
                  <c:v>18.031790000000001</c:v>
                </c:pt>
                <c:pt idx="2020">
                  <c:v>14.35966</c:v>
                </c:pt>
                <c:pt idx="2021">
                  <c:v>18.26698</c:v>
                </c:pt>
                <c:pt idx="2022">
                  <c:v>25.377949999999998</c:v>
                </c:pt>
                <c:pt idx="2023">
                  <c:v>24.342210000000001</c:v>
                </c:pt>
                <c:pt idx="2024">
                  <c:v>20.34995</c:v>
                </c:pt>
                <c:pt idx="2025">
                  <c:v>23.838799999999999</c:v>
                </c:pt>
                <c:pt idx="2026">
                  <c:v>14.28379</c:v>
                </c:pt>
                <c:pt idx="2027">
                  <c:v>13.054919999999999</c:v>
                </c:pt>
                <c:pt idx="2028">
                  <c:v>10.953150000000001</c:v>
                </c:pt>
                <c:pt idx="2029">
                  <c:v>10.309889999999999</c:v>
                </c:pt>
                <c:pt idx="2030">
                  <c:v>9.7962469999999993</c:v>
                </c:pt>
                <c:pt idx="2031">
                  <c:v>10.50024</c:v>
                </c:pt>
                <c:pt idx="2032">
                  <c:v>11.70899</c:v>
                </c:pt>
                <c:pt idx="2033">
                  <c:v>10.021710000000001</c:v>
                </c:pt>
                <c:pt idx="2035">
                  <c:v>47.684640000000002</c:v>
                </c:pt>
                <c:pt idx="2036">
                  <c:v>22.982199999999999</c:v>
                </c:pt>
                <c:pt idx="2037">
                  <c:v>40.43938</c:v>
                </c:pt>
                <c:pt idx="2038">
                  <c:v>43.98986</c:v>
                </c:pt>
                <c:pt idx="2039">
                  <c:v>35.23742</c:v>
                </c:pt>
                <c:pt idx="2040">
                  <c:v>28.820550000000001</c:v>
                </c:pt>
                <c:pt idx="2041">
                  <c:v>21.573090000000001</c:v>
                </c:pt>
                <c:pt idx="2042">
                  <c:v>18.07489</c:v>
                </c:pt>
                <c:pt idx="2043">
                  <c:v>18.295269999999999</c:v>
                </c:pt>
                <c:pt idx="2044">
                  <c:v>15.22453</c:v>
                </c:pt>
                <c:pt idx="2045">
                  <c:v>17.147670000000002</c:v>
                </c:pt>
                <c:pt idx="2046">
                  <c:v>22.52394</c:v>
                </c:pt>
                <c:pt idx="2047">
                  <c:v>31.686389999999999</c:v>
                </c:pt>
                <c:pt idx="2048">
                  <c:v>26.37912</c:v>
                </c:pt>
                <c:pt idx="2049">
                  <c:v>20.4175</c:v>
                </c:pt>
                <c:pt idx="2050">
                  <c:v>15.174989999999999</c:v>
                </c:pt>
                <c:pt idx="2051">
                  <c:v>12.41343</c:v>
                </c:pt>
                <c:pt idx="2052">
                  <c:v>9.6401140000000005</c:v>
                </c:pt>
                <c:pt idx="2053">
                  <c:v>9.1570769999999992</c:v>
                </c:pt>
                <c:pt idx="2054">
                  <c:v>8.7522540000000006</c:v>
                </c:pt>
                <c:pt idx="2055">
                  <c:v>9.7989440000000005</c:v>
                </c:pt>
                <c:pt idx="2056">
                  <c:v>11.47209</c:v>
                </c:pt>
                <c:pt idx="2058">
                  <c:v>50.950510000000001</c:v>
                </c:pt>
                <c:pt idx="2059">
                  <c:v>44.759059999999998</c:v>
                </c:pt>
                <c:pt idx="2060">
                  <c:v>33.287610000000001</c:v>
                </c:pt>
                <c:pt idx="2061">
                  <c:v>30.26426</c:v>
                </c:pt>
                <c:pt idx="2062">
                  <c:v>22.199660000000002</c:v>
                </c:pt>
                <c:pt idx="2063">
                  <c:v>21.089849999999998</c:v>
                </c:pt>
                <c:pt idx="2064">
                  <c:v>18.682379999999998</c:v>
                </c:pt>
                <c:pt idx="2065">
                  <c:v>15.62049</c:v>
                </c:pt>
                <c:pt idx="2066">
                  <c:v>16.204219999999999</c:v>
                </c:pt>
                <c:pt idx="2067">
                  <c:v>15.491630000000001</c:v>
                </c:pt>
                <c:pt idx="2068">
                  <c:v>14.97278</c:v>
                </c:pt>
                <c:pt idx="2069">
                  <c:v>21.41771</c:v>
                </c:pt>
                <c:pt idx="2070">
                  <c:v>27.44003</c:v>
                </c:pt>
                <c:pt idx="2071">
                  <c:v>34.24044</c:v>
                </c:pt>
                <c:pt idx="2072">
                  <c:v>24.48846</c:v>
                </c:pt>
                <c:pt idx="2073">
                  <c:v>16.50966</c:v>
                </c:pt>
                <c:pt idx="2074">
                  <c:v>12.65789</c:v>
                </c:pt>
                <c:pt idx="2075">
                  <c:v>11.32569</c:v>
                </c:pt>
                <c:pt idx="2076">
                  <c:v>12.320650000000001</c:v>
                </c:pt>
                <c:pt idx="2077">
                  <c:v>12.961690000000001</c:v>
                </c:pt>
                <c:pt idx="2078">
                  <c:v>11.1934</c:v>
                </c:pt>
                <c:pt idx="2079">
                  <c:v>10.661390000000001</c:v>
                </c:pt>
                <c:pt idx="2081">
                  <c:v>43.026589999999999</c:v>
                </c:pt>
                <c:pt idx="2082">
                  <c:v>28.805070000000001</c:v>
                </c:pt>
                <c:pt idx="2083">
                  <c:v>25.648260000000001</c:v>
                </c:pt>
                <c:pt idx="2084">
                  <c:v>15.59713</c:v>
                </c:pt>
                <c:pt idx="2085">
                  <c:v>14.89781</c:v>
                </c:pt>
                <c:pt idx="2086">
                  <c:v>14.608420000000001</c:v>
                </c:pt>
                <c:pt idx="2087">
                  <c:v>15.54054</c:v>
                </c:pt>
                <c:pt idx="2088">
                  <c:v>23.54092</c:v>
                </c:pt>
                <c:pt idx="2089">
                  <c:v>23.424689999999998</c:v>
                </c:pt>
                <c:pt idx="2090">
                  <c:v>13.86271</c:v>
                </c:pt>
                <c:pt idx="2091">
                  <c:v>13.340820000000001</c:v>
                </c:pt>
                <c:pt idx="2092">
                  <c:v>14.34942</c:v>
                </c:pt>
                <c:pt idx="2093">
                  <c:v>13.80714</c:v>
                </c:pt>
                <c:pt idx="2094">
                  <c:v>17.235479999999999</c:v>
                </c:pt>
                <c:pt idx="2095">
                  <c:v>22.303380000000001</c:v>
                </c:pt>
                <c:pt idx="2096">
                  <c:v>18.7638</c:v>
                </c:pt>
                <c:pt idx="2097">
                  <c:v>15.465159999999999</c:v>
                </c:pt>
                <c:pt idx="2098">
                  <c:v>11.643520000000001</c:v>
                </c:pt>
                <c:pt idx="2099">
                  <c:v>9.1328739999999993</c:v>
                </c:pt>
                <c:pt idx="2100">
                  <c:v>8.9916699999999992</c:v>
                </c:pt>
                <c:pt idx="2101">
                  <c:v>8.6536580000000001</c:v>
                </c:pt>
                <c:pt idx="2102">
                  <c:v>8.0684369999999994</c:v>
                </c:pt>
                <c:pt idx="2104">
                  <c:v>34.546469999999999</c:v>
                </c:pt>
                <c:pt idx="2105">
                  <c:v>15.66633</c:v>
                </c:pt>
                <c:pt idx="2106">
                  <c:v>25.545590000000001</c:v>
                </c:pt>
                <c:pt idx="2107">
                  <c:v>49.348230000000001</c:v>
                </c:pt>
                <c:pt idx="2108">
                  <c:v>58.467509999999997</c:v>
                </c:pt>
                <c:pt idx="2109">
                  <c:v>36.794379999999997</c:v>
                </c:pt>
                <c:pt idx="2110">
                  <c:v>30.807960000000001</c:v>
                </c:pt>
                <c:pt idx="2111">
                  <c:v>31.94538</c:v>
                </c:pt>
                <c:pt idx="2113">
                  <c:v>19.41797</c:v>
                </c:pt>
                <c:pt idx="2114">
                  <c:v>21.26568</c:v>
                </c:pt>
                <c:pt idx="2115">
                  <c:v>24.893650000000001</c:v>
                </c:pt>
                <c:pt idx="2116">
                  <c:v>19.20091</c:v>
                </c:pt>
                <c:pt idx="2117">
                  <c:v>17.743030000000001</c:v>
                </c:pt>
                <c:pt idx="2118">
                  <c:v>19.71979</c:v>
                </c:pt>
                <c:pt idx="2119">
                  <c:v>18.864730000000002</c:v>
                </c:pt>
                <c:pt idx="2120">
                  <c:v>16.6431</c:v>
                </c:pt>
                <c:pt idx="2121">
                  <c:v>16.005949999999999</c:v>
                </c:pt>
                <c:pt idx="2122">
                  <c:v>13.06851</c:v>
                </c:pt>
                <c:pt idx="2123">
                  <c:v>8.2654969999999999</c:v>
                </c:pt>
                <c:pt idx="2124">
                  <c:v>8.0742270000000005</c:v>
                </c:pt>
                <c:pt idx="2125">
                  <c:v>8.7590959999999995</c:v>
                </c:pt>
                <c:pt idx="2126">
                  <c:v>10.130229999999999</c:v>
                </c:pt>
                <c:pt idx="2128">
                  <c:v>35.626420000000003</c:v>
                </c:pt>
                <c:pt idx="2129">
                  <c:v>13.87313</c:v>
                </c:pt>
                <c:pt idx="2130">
                  <c:v>11.37951</c:v>
                </c:pt>
                <c:pt idx="2131">
                  <c:v>13.76383</c:v>
                </c:pt>
                <c:pt idx="2132">
                  <c:v>22.96631</c:v>
                </c:pt>
                <c:pt idx="2133">
                  <c:v>43.618949999999998</c:v>
                </c:pt>
                <c:pt idx="2134">
                  <c:v>38.7849</c:v>
                </c:pt>
                <c:pt idx="2135">
                  <c:v>33.215269999999997</c:v>
                </c:pt>
                <c:pt idx="2136">
                  <c:v>19.908190000000001</c:v>
                </c:pt>
                <c:pt idx="2137">
                  <c:v>13.623989999999999</c:v>
                </c:pt>
                <c:pt idx="2138">
                  <c:v>15.667070000000001</c:v>
                </c:pt>
                <c:pt idx="2139">
                  <c:v>22.316780000000001</c:v>
                </c:pt>
                <c:pt idx="2140">
                  <c:v>24.369789999999998</c:v>
                </c:pt>
                <c:pt idx="2141">
                  <c:v>23.607250000000001</c:v>
                </c:pt>
                <c:pt idx="2142">
                  <c:v>26.620190000000001</c:v>
                </c:pt>
                <c:pt idx="2143">
                  <c:v>30.695139999999999</c:v>
                </c:pt>
                <c:pt idx="2144">
                  <c:v>25.00329</c:v>
                </c:pt>
                <c:pt idx="2145">
                  <c:v>23.382930000000002</c:v>
                </c:pt>
                <c:pt idx="2146">
                  <c:v>22.430420000000002</c:v>
                </c:pt>
                <c:pt idx="2147">
                  <c:v>17.17371</c:v>
                </c:pt>
                <c:pt idx="2148">
                  <c:v>12.02478</c:v>
                </c:pt>
                <c:pt idx="2149">
                  <c:v>9.0164329999999993</c:v>
                </c:pt>
                <c:pt idx="2151">
                  <c:v>35.231830000000002</c:v>
                </c:pt>
                <c:pt idx="2152">
                  <c:v>15.416539999999999</c:v>
                </c:pt>
                <c:pt idx="2153">
                  <c:v>12.33372</c:v>
                </c:pt>
                <c:pt idx="2154">
                  <c:v>10.18291</c:v>
                </c:pt>
                <c:pt idx="2155">
                  <c:v>11.87749</c:v>
                </c:pt>
                <c:pt idx="2156">
                  <c:v>16.32668</c:v>
                </c:pt>
                <c:pt idx="2157">
                  <c:v>18.811330000000002</c:v>
                </c:pt>
                <c:pt idx="2158">
                  <c:v>15.338340000000001</c:v>
                </c:pt>
                <c:pt idx="2159">
                  <c:v>11.709630000000001</c:v>
                </c:pt>
                <c:pt idx="2160">
                  <c:v>17.295449999999999</c:v>
                </c:pt>
                <c:pt idx="2161">
                  <c:v>17.470379999999999</c:v>
                </c:pt>
                <c:pt idx="2162">
                  <c:v>14.94472</c:v>
                </c:pt>
                <c:pt idx="2163">
                  <c:v>12.31138</c:v>
                </c:pt>
                <c:pt idx="2164">
                  <c:v>9.8225660000000001</c:v>
                </c:pt>
                <c:pt idx="2165">
                  <c:v>10.94528</c:v>
                </c:pt>
                <c:pt idx="2166">
                  <c:v>13.63815</c:v>
                </c:pt>
                <c:pt idx="2167">
                  <c:v>17.516950000000001</c:v>
                </c:pt>
                <c:pt idx="2168">
                  <c:v>20.03379</c:v>
                </c:pt>
                <c:pt idx="2169">
                  <c:v>33.574739999999998</c:v>
                </c:pt>
                <c:pt idx="2170">
                  <c:v>30.002579999999998</c:v>
                </c:pt>
                <c:pt idx="2171">
                  <c:v>17.052240000000001</c:v>
                </c:pt>
                <c:pt idx="2172">
                  <c:v>10.416689999999999</c:v>
                </c:pt>
                <c:pt idx="2174">
                  <c:v>37.31653</c:v>
                </c:pt>
                <c:pt idx="2175">
                  <c:v>17.257930000000002</c:v>
                </c:pt>
                <c:pt idx="2176">
                  <c:v>12.88775</c:v>
                </c:pt>
                <c:pt idx="2177">
                  <c:v>12.79978</c:v>
                </c:pt>
                <c:pt idx="2178">
                  <c:v>18.459720000000001</c:v>
                </c:pt>
                <c:pt idx="2179">
                  <c:v>18.313009999999998</c:v>
                </c:pt>
                <c:pt idx="2180">
                  <c:v>17.890250000000002</c:v>
                </c:pt>
                <c:pt idx="2181">
                  <c:v>15.37655</c:v>
                </c:pt>
                <c:pt idx="2182">
                  <c:v>10.4024</c:v>
                </c:pt>
                <c:pt idx="2183">
                  <c:v>17.509070000000001</c:v>
                </c:pt>
                <c:pt idx="2184">
                  <c:v>31.736920000000001</c:v>
                </c:pt>
                <c:pt idx="2185">
                  <c:v>36.885179999999998</c:v>
                </c:pt>
                <c:pt idx="2186">
                  <c:v>29.44003</c:v>
                </c:pt>
                <c:pt idx="2187">
                  <c:v>27.700410000000002</c:v>
                </c:pt>
                <c:pt idx="2188">
                  <c:v>23.27815</c:v>
                </c:pt>
                <c:pt idx="2189">
                  <c:v>23.447929999999999</c:v>
                </c:pt>
                <c:pt idx="2190">
                  <c:v>30.569569999999999</c:v>
                </c:pt>
                <c:pt idx="2191">
                  <c:v>39.886319999999998</c:v>
                </c:pt>
                <c:pt idx="2192">
                  <c:v>36.430709999999998</c:v>
                </c:pt>
                <c:pt idx="2193">
                  <c:v>30.41892</c:v>
                </c:pt>
                <c:pt idx="2194">
                  <c:v>23.89264</c:v>
                </c:pt>
                <c:pt idx="2195">
                  <c:v>19.56025</c:v>
                </c:pt>
                <c:pt idx="2197">
                  <c:v>38.480119999999999</c:v>
                </c:pt>
                <c:pt idx="2198">
                  <c:v>16.045269999999999</c:v>
                </c:pt>
                <c:pt idx="2199">
                  <c:v>17.256029999999999</c:v>
                </c:pt>
                <c:pt idx="2200">
                  <c:v>21.638760000000001</c:v>
                </c:pt>
                <c:pt idx="2201">
                  <c:v>22.15035</c:v>
                </c:pt>
                <c:pt idx="2202">
                  <c:v>21.846589999999999</c:v>
                </c:pt>
                <c:pt idx="2203">
                  <c:v>28.66901</c:v>
                </c:pt>
                <c:pt idx="2204">
                  <c:v>20.470590000000001</c:v>
                </c:pt>
                <c:pt idx="2205">
                  <c:v>18.115349999999999</c:v>
                </c:pt>
                <c:pt idx="2206">
                  <c:v>29.4878</c:v>
                </c:pt>
                <c:pt idx="2207">
                  <c:v>30.046230000000001</c:v>
                </c:pt>
                <c:pt idx="2208">
                  <c:v>30.543620000000001</c:v>
                </c:pt>
                <c:pt idx="2209">
                  <c:v>24.618670000000002</c:v>
                </c:pt>
                <c:pt idx="2210">
                  <c:v>26.43056</c:v>
                </c:pt>
                <c:pt idx="2211">
                  <c:v>21.63053</c:v>
                </c:pt>
                <c:pt idx="2212">
                  <c:v>18.103560000000002</c:v>
                </c:pt>
                <c:pt idx="2213">
                  <c:v>18.828939999999999</c:v>
                </c:pt>
                <c:pt idx="2214">
                  <c:v>29.055900000000001</c:v>
                </c:pt>
                <c:pt idx="2215">
                  <c:v>32.008940000000003</c:v>
                </c:pt>
                <c:pt idx="2216">
                  <c:v>33.275910000000003</c:v>
                </c:pt>
                <c:pt idx="2217">
                  <c:v>31.385809999999999</c:v>
                </c:pt>
                <c:pt idx="2218">
                  <c:v>23.934429999999999</c:v>
                </c:pt>
                <c:pt idx="2220">
                  <c:v>45.030070000000002</c:v>
                </c:pt>
                <c:pt idx="2221">
                  <c:v>19.870180000000001</c:v>
                </c:pt>
                <c:pt idx="2222">
                  <c:v>16.526209999999999</c:v>
                </c:pt>
                <c:pt idx="2223">
                  <c:v>12.14907</c:v>
                </c:pt>
                <c:pt idx="2224">
                  <c:v>11.733459999999999</c:v>
                </c:pt>
                <c:pt idx="2225">
                  <c:v>11.132619999999999</c:v>
                </c:pt>
                <c:pt idx="2226">
                  <c:v>9.6461129999999997</c:v>
                </c:pt>
                <c:pt idx="2227">
                  <c:v>11.138109999999999</c:v>
                </c:pt>
                <c:pt idx="2228">
                  <c:v>20.140049999999999</c:v>
                </c:pt>
                <c:pt idx="2229">
                  <c:v>19.430109999999999</c:v>
                </c:pt>
                <c:pt idx="2230">
                  <c:v>16.681380000000001</c:v>
                </c:pt>
                <c:pt idx="2231">
                  <c:v>14.22503</c:v>
                </c:pt>
                <c:pt idx="2232">
                  <c:v>14.4169</c:v>
                </c:pt>
                <c:pt idx="2233">
                  <c:v>12.70646</c:v>
                </c:pt>
                <c:pt idx="2234">
                  <c:v>13.583399999999999</c:v>
                </c:pt>
                <c:pt idx="2235">
                  <c:v>13.754189999999999</c:v>
                </c:pt>
                <c:pt idx="2236">
                  <c:v>11.776579999999999</c:v>
                </c:pt>
                <c:pt idx="2237">
                  <c:v>11.786580000000001</c:v>
                </c:pt>
                <c:pt idx="2238">
                  <c:v>14.83835</c:v>
                </c:pt>
                <c:pt idx="2239">
                  <c:v>18.28933</c:v>
                </c:pt>
                <c:pt idx="2240">
                  <c:v>16.9681</c:v>
                </c:pt>
                <c:pt idx="2241">
                  <c:v>12.159280000000001</c:v>
                </c:pt>
                <c:pt idx="2243">
                  <c:v>42.88252</c:v>
                </c:pt>
                <c:pt idx="2244">
                  <c:v>17.736830000000001</c:v>
                </c:pt>
                <c:pt idx="2245">
                  <c:v>13.895390000000001</c:v>
                </c:pt>
                <c:pt idx="2246">
                  <c:v>15.84005</c:v>
                </c:pt>
                <c:pt idx="2247">
                  <c:v>17.427230000000002</c:v>
                </c:pt>
                <c:pt idx="2248">
                  <c:v>16.69997</c:v>
                </c:pt>
                <c:pt idx="2249">
                  <c:v>15.337490000000001</c:v>
                </c:pt>
                <c:pt idx="2250">
                  <c:v>15.674200000000001</c:v>
                </c:pt>
                <c:pt idx="2251">
                  <c:v>20.116949999999999</c:v>
                </c:pt>
                <c:pt idx="2252">
                  <c:v>22.187349999999999</c:v>
                </c:pt>
                <c:pt idx="2253">
                  <c:v>23.14058</c:v>
                </c:pt>
                <c:pt idx="2254">
                  <c:v>26.237130000000001</c:v>
                </c:pt>
                <c:pt idx="2255">
                  <c:v>22.380610000000001</c:v>
                </c:pt>
                <c:pt idx="2256">
                  <c:v>18.260719999999999</c:v>
                </c:pt>
                <c:pt idx="2257">
                  <c:v>18.492090000000001</c:v>
                </c:pt>
                <c:pt idx="2258">
                  <c:v>17.396920000000001</c:v>
                </c:pt>
                <c:pt idx="2259">
                  <c:v>16.01559</c:v>
                </c:pt>
                <c:pt idx="2260">
                  <c:v>16.244</c:v>
                </c:pt>
                <c:pt idx="2261">
                  <c:v>17.152450000000002</c:v>
                </c:pt>
                <c:pt idx="2262">
                  <c:v>19.81672</c:v>
                </c:pt>
                <c:pt idx="2263">
                  <c:v>26.051539999999999</c:v>
                </c:pt>
                <c:pt idx="2264">
                  <c:v>26.686170000000001</c:v>
                </c:pt>
                <c:pt idx="2266">
                  <c:v>40.695689999999999</c:v>
                </c:pt>
                <c:pt idx="2267">
                  <c:v>21.524989999999999</c:v>
                </c:pt>
                <c:pt idx="2268">
                  <c:v>22.215499999999999</c:v>
                </c:pt>
                <c:pt idx="2269">
                  <c:v>18.025310000000001</c:v>
                </c:pt>
                <c:pt idx="2270">
                  <c:v>16.929539999999999</c:v>
                </c:pt>
                <c:pt idx="2271">
                  <c:v>16.731159999999999</c:v>
                </c:pt>
                <c:pt idx="2272">
                  <c:v>17.59441</c:v>
                </c:pt>
                <c:pt idx="2273">
                  <c:v>18.340389999999999</c:v>
                </c:pt>
                <c:pt idx="2274">
                  <c:v>19.4284</c:v>
                </c:pt>
                <c:pt idx="2275">
                  <c:v>18.573360000000001</c:v>
                </c:pt>
                <c:pt idx="2276">
                  <c:v>17.480869999999999</c:v>
                </c:pt>
                <c:pt idx="2277">
                  <c:v>16.05434</c:v>
                </c:pt>
                <c:pt idx="2278">
                  <c:v>13.982150000000001</c:v>
                </c:pt>
                <c:pt idx="2279">
                  <c:v>12.32802</c:v>
                </c:pt>
                <c:pt idx="2280">
                  <c:v>10.53173</c:v>
                </c:pt>
                <c:pt idx="2281">
                  <c:v>8.9617629999999995</c:v>
                </c:pt>
                <c:pt idx="2282">
                  <c:v>8.7210509999999992</c:v>
                </c:pt>
                <c:pt idx="2283">
                  <c:v>8.2708530000000007</c:v>
                </c:pt>
                <c:pt idx="2284">
                  <c:v>9.1789009999999998</c:v>
                </c:pt>
                <c:pt idx="2285">
                  <c:v>8.2002450000000007</c:v>
                </c:pt>
                <c:pt idx="2286">
                  <c:v>8.2597719999999999</c:v>
                </c:pt>
                <c:pt idx="2310">
                  <c:v>8.2597719999999999</c:v>
                </c:pt>
                <c:pt idx="2311">
                  <c:v>9.8750070000000001</c:v>
                </c:pt>
                <c:pt idx="2312">
                  <c:v>22.432099999999998</c:v>
                </c:pt>
                <c:pt idx="2313">
                  <c:v>27.037859999999998</c:v>
                </c:pt>
                <c:pt idx="2315">
                  <c:v>44.12077</c:v>
                </c:pt>
                <c:pt idx="2316">
                  <c:v>20.106570000000001</c:v>
                </c:pt>
                <c:pt idx="2317">
                  <c:v>13.377689999999999</c:v>
                </c:pt>
                <c:pt idx="2318">
                  <c:v>10.826409999999999</c:v>
                </c:pt>
                <c:pt idx="2319">
                  <c:v>10.343959999999999</c:v>
                </c:pt>
                <c:pt idx="2320">
                  <c:v>10.2905</c:v>
                </c:pt>
                <c:pt idx="2321">
                  <c:v>9.4821410000000004</c:v>
                </c:pt>
                <c:pt idx="2322">
                  <c:v>8.9185970000000001</c:v>
                </c:pt>
                <c:pt idx="2323">
                  <c:v>11.887919999999999</c:v>
                </c:pt>
                <c:pt idx="2324">
                  <c:v>27.452780000000001</c:v>
                </c:pt>
                <c:pt idx="2325">
                  <c:v>38.352379999999997</c:v>
                </c:pt>
                <c:pt idx="2326">
                  <c:v>26.110969999999998</c:v>
                </c:pt>
                <c:pt idx="2327">
                  <c:v>20.418900000000001</c:v>
                </c:pt>
                <c:pt idx="2328">
                  <c:v>18.333549999999999</c:v>
                </c:pt>
                <c:pt idx="2329">
                  <c:v>18.831759999999999</c:v>
                </c:pt>
                <c:pt idx="2330">
                  <c:v>19.380269999999999</c:v>
                </c:pt>
                <c:pt idx="2331">
                  <c:v>17.670929999999998</c:v>
                </c:pt>
                <c:pt idx="2332">
                  <c:v>17.219010000000001</c:v>
                </c:pt>
                <c:pt idx="2333">
                  <c:v>17.467580000000002</c:v>
                </c:pt>
                <c:pt idx="2334">
                  <c:v>22.08567</c:v>
                </c:pt>
                <c:pt idx="2335">
                  <c:v>20.842919999999999</c:v>
                </c:pt>
                <c:pt idx="2336">
                  <c:v>25.75817</c:v>
                </c:pt>
                <c:pt idx="2338">
                  <c:v>45.062730000000002</c:v>
                </c:pt>
                <c:pt idx="2339">
                  <c:v>17.647179999999999</c:v>
                </c:pt>
                <c:pt idx="2340">
                  <c:v>14.08478</c:v>
                </c:pt>
                <c:pt idx="2341">
                  <c:v>12.0154</c:v>
                </c:pt>
                <c:pt idx="2342">
                  <c:v>12.106260000000001</c:v>
                </c:pt>
                <c:pt idx="2343">
                  <c:v>10.92197</c:v>
                </c:pt>
                <c:pt idx="2344">
                  <c:v>9.7811079999999997</c:v>
                </c:pt>
                <c:pt idx="2345">
                  <c:v>9.3748480000000001</c:v>
                </c:pt>
                <c:pt idx="2346">
                  <c:v>9.9361510000000006</c:v>
                </c:pt>
                <c:pt idx="2347">
                  <c:v>11.38594</c:v>
                </c:pt>
                <c:pt idx="2348">
                  <c:v>18.463000000000001</c:v>
                </c:pt>
                <c:pt idx="2349">
                  <c:v>20.243490000000001</c:v>
                </c:pt>
                <c:pt idx="2350">
                  <c:v>43.172449999999998</c:v>
                </c:pt>
                <c:pt idx="2351">
                  <c:v>38.73715</c:v>
                </c:pt>
                <c:pt idx="2352">
                  <c:v>22.591069999999998</c:v>
                </c:pt>
                <c:pt idx="2353">
                  <c:v>16.012560000000001</c:v>
                </c:pt>
                <c:pt idx="2354">
                  <c:v>12.05636</c:v>
                </c:pt>
                <c:pt idx="2355">
                  <c:v>10.766299999999999</c:v>
                </c:pt>
                <c:pt idx="2356">
                  <c:v>10.636480000000001</c:v>
                </c:pt>
                <c:pt idx="2357">
                  <c:v>9.976521</c:v>
                </c:pt>
                <c:pt idx="2358">
                  <c:v>11.535740000000001</c:v>
                </c:pt>
                <c:pt idx="2359">
                  <c:v>19.772390000000001</c:v>
                </c:pt>
                <c:pt idx="2361">
                  <c:v>50.044980000000002</c:v>
                </c:pt>
                <c:pt idx="2362">
                  <c:v>19.507639999999999</c:v>
                </c:pt>
                <c:pt idx="2363">
                  <c:v>12.81291</c:v>
                </c:pt>
                <c:pt idx="2364">
                  <c:v>11.619820000000001</c:v>
                </c:pt>
                <c:pt idx="2365">
                  <c:v>11.22579</c:v>
                </c:pt>
                <c:pt idx="2366">
                  <c:v>11.077730000000001</c:v>
                </c:pt>
                <c:pt idx="2367">
                  <c:v>9.4214739999999999</c:v>
                </c:pt>
                <c:pt idx="2368">
                  <c:v>8.2598470000000006</c:v>
                </c:pt>
                <c:pt idx="2369">
                  <c:v>7.3485469999999999</c:v>
                </c:pt>
                <c:pt idx="2370">
                  <c:v>7.4600340000000003</c:v>
                </c:pt>
                <c:pt idx="2371">
                  <c:v>6.8463830000000003</c:v>
                </c:pt>
                <c:pt idx="2372">
                  <c:v>7.7340039999999997</c:v>
                </c:pt>
                <c:pt idx="2373">
                  <c:v>7.5977860000000002</c:v>
                </c:pt>
                <c:pt idx="2374">
                  <c:v>8.0620580000000004</c:v>
                </c:pt>
                <c:pt idx="2375">
                  <c:v>10.544829999999999</c:v>
                </c:pt>
                <c:pt idx="2376">
                  <c:v>8.6614509999999996</c:v>
                </c:pt>
                <c:pt idx="2377">
                  <c:v>10.58306</c:v>
                </c:pt>
                <c:pt idx="2378">
                  <c:v>9.3428269999999998</c:v>
                </c:pt>
                <c:pt idx="2379">
                  <c:v>9.5257850000000008</c:v>
                </c:pt>
                <c:pt idx="2380">
                  <c:v>9.0381</c:v>
                </c:pt>
                <c:pt idx="2381">
                  <c:v>9.2460020000000007</c:v>
                </c:pt>
                <c:pt idx="2382">
                  <c:v>10.84281</c:v>
                </c:pt>
                <c:pt idx="2384">
                  <c:v>42.227849999999997</c:v>
                </c:pt>
                <c:pt idx="2385">
                  <c:v>18.1081</c:v>
                </c:pt>
                <c:pt idx="2386">
                  <c:v>13.200010000000001</c:v>
                </c:pt>
                <c:pt idx="2387">
                  <c:v>10.99478</c:v>
                </c:pt>
                <c:pt idx="2388">
                  <c:v>10.87466</c:v>
                </c:pt>
                <c:pt idx="2389">
                  <c:v>9.8914340000000003</c:v>
                </c:pt>
                <c:pt idx="2390">
                  <c:v>9.5637530000000002</c:v>
                </c:pt>
                <c:pt idx="2391">
                  <c:v>8.7725139999999993</c:v>
                </c:pt>
                <c:pt idx="2392">
                  <c:v>9.0741619999999994</c:v>
                </c:pt>
                <c:pt idx="2393">
                  <c:v>12.00705</c:v>
                </c:pt>
                <c:pt idx="2394">
                  <c:v>10.31155</c:v>
                </c:pt>
                <c:pt idx="2395">
                  <c:v>11.028420000000001</c:v>
                </c:pt>
                <c:pt idx="2396">
                  <c:v>11.7928</c:v>
                </c:pt>
                <c:pt idx="2397">
                  <c:v>11.37396</c:v>
                </c:pt>
                <c:pt idx="2398">
                  <c:v>11.587339999999999</c:v>
                </c:pt>
                <c:pt idx="2399">
                  <c:v>8.0481210000000001</c:v>
                </c:pt>
                <c:pt idx="2400">
                  <c:v>8.242839</c:v>
                </c:pt>
                <c:pt idx="2401">
                  <c:v>18.73509</c:v>
                </c:pt>
                <c:pt idx="2402">
                  <c:v>16.295310000000001</c:v>
                </c:pt>
                <c:pt idx="2403">
                  <c:v>9.4145339999999997</c:v>
                </c:pt>
                <c:pt idx="2404">
                  <c:v>10.12449</c:v>
                </c:pt>
                <c:pt idx="2405">
                  <c:v>10.032310000000001</c:v>
                </c:pt>
                <c:pt idx="2407">
                  <c:v>47.473439999999997</c:v>
                </c:pt>
                <c:pt idx="2408">
                  <c:v>23.500039999999998</c:v>
                </c:pt>
                <c:pt idx="2409">
                  <c:v>16.223140000000001</c:v>
                </c:pt>
                <c:pt idx="2410">
                  <c:v>13.63945</c:v>
                </c:pt>
                <c:pt idx="2411">
                  <c:v>11.2529</c:v>
                </c:pt>
                <c:pt idx="2412">
                  <c:v>10.425050000000001</c:v>
                </c:pt>
                <c:pt idx="2413">
                  <c:v>9.0830079999999995</c:v>
                </c:pt>
                <c:pt idx="2414">
                  <c:v>10.12541</c:v>
                </c:pt>
                <c:pt idx="2415">
                  <c:v>11.75989</c:v>
                </c:pt>
                <c:pt idx="2416">
                  <c:v>9.8015380000000007</c:v>
                </c:pt>
                <c:pt idx="2417">
                  <c:v>10.316409999999999</c:v>
                </c:pt>
                <c:pt idx="2418">
                  <c:v>10.96705</c:v>
                </c:pt>
                <c:pt idx="2419">
                  <c:v>13.25933</c:v>
                </c:pt>
                <c:pt idx="2420">
                  <c:v>14.16677</c:v>
                </c:pt>
                <c:pt idx="2421">
                  <c:v>17.87895</c:v>
                </c:pt>
                <c:pt idx="2422">
                  <c:v>15.820489999999999</c:v>
                </c:pt>
                <c:pt idx="2423">
                  <c:v>16.22832</c:v>
                </c:pt>
                <c:pt idx="2424">
                  <c:v>23.56399</c:v>
                </c:pt>
                <c:pt idx="2425">
                  <c:v>16.65147</c:v>
                </c:pt>
                <c:pt idx="2426">
                  <c:v>16.421589999999998</c:v>
                </c:pt>
                <c:pt idx="2427">
                  <c:v>14.59577</c:v>
                </c:pt>
                <c:pt idx="2428">
                  <c:v>13.080959999999999</c:v>
                </c:pt>
                <c:pt idx="2430">
                  <c:v>41.43383</c:v>
                </c:pt>
                <c:pt idx="2431">
                  <c:v>18.60041</c:v>
                </c:pt>
                <c:pt idx="2432">
                  <c:v>15.245710000000001</c:v>
                </c:pt>
                <c:pt idx="2433">
                  <c:v>14.039</c:v>
                </c:pt>
                <c:pt idx="2434">
                  <c:v>12.871930000000001</c:v>
                </c:pt>
                <c:pt idx="2435">
                  <c:v>12.68413</c:v>
                </c:pt>
                <c:pt idx="2436">
                  <c:v>13.98869</c:v>
                </c:pt>
                <c:pt idx="2437">
                  <c:v>14.508620000000001</c:v>
                </c:pt>
                <c:pt idx="2438">
                  <c:v>11.94694</c:v>
                </c:pt>
                <c:pt idx="2439">
                  <c:v>12.360889999999999</c:v>
                </c:pt>
                <c:pt idx="2440">
                  <c:v>9.2697029999999998</c:v>
                </c:pt>
                <c:pt idx="2441">
                  <c:v>10.52824</c:v>
                </c:pt>
                <c:pt idx="2442">
                  <c:v>8.690747</c:v>
                </c:pt>
                <c:pt idx="2443">
                  <c:v>9.798705</c:v>
                </c:pt>
                <c:pt idx="2444">
                  <c:v>11.198600000000001</c:v>
                </c:pt>
                <c:pt idx="2445">
                  <c:v>14.09911</c:v>
                </c:pt>
                <c:pt idx="2446">
                  <c:v>12.879530000000001</c:v>
                </c:pt>
                <c:pt idx="2447">
                  <c:v>15.224299999999999</c:v>
                </c:pt>
                <c:pt idx="2448">
                  <c:v>12.58057</c:v>
                </c:pt>
                <c:pt idx="2449">
                  <c:v>16.14311</c:v>
                </c:pt>
                <c:pt idx="2450">
                  <c:v>11.83976</c:v>
                </c:pt>
                <c:pt idx="2451">
                  <c:v>12.23659</c:v>
                </c:pt>
                <c:pt idx="2453">
                  <c:v>38.028500000000001</c:v>
                </c:pt>
                <c:pt idx="2455">
                  <c:v>14.65479</c:v>
                </c:pt>
                <c:pt idx="2456">
                  <c:v>11.89326</c:v>
                </c:pt>
                <c:pt idx="2457">
                  <c:v>10.1267</c:v>
                </c:pt>
                <c:pt idx="2458">
                  <c:v>9.1299130000000002</c:v>
                </c:pt>
                <c:pt idx="2459">
                  <c:v>7.9025470000000002</c:v>
                </c:pt>
                <c:pt idx="2460">
                  <c:v>7.6100209999999997</c:v>
                </c:pt>
                <c:pt idx="2461">
                  <c:v>7.5157189999999998</c:v>
                </c:pt>
                <c:pt idx="2462">
                  <c:v>6.5630850000000001</c:v>
                </c:pt>
                <c:pt idx="2463">
                  <c:v>7.0430570000000001</c:v>
                </c:pt>
                <c:pt idx="2464">
                  <c:v>7.3215310000000002</c:v>
                </c:pt>
                <c:pt idx="2465">
                  <c:v>7.7704259999999996</c:v>
                </c:pt>
                <c:pt idx="2466">
                  <c:v>8.2339929999999999</c:v>
                </c:pt>
                <c:pt idx="2467">
                  <c:v>12.08094</c:v>
                </c:pt>
                <c:pt idx="2468">
                  <c:v>20.06615</c:v>
                </c:pt>
                <c:pt idx="2469">
                  <c:v>20.754339999999999</c:v>
                </c:pt>
                <c:pt idx="2470">
                  <c:v>19.80002</c:v>
                </c:pt>
                <c:pt idx="2471">
                  <c:v>27.970849999999999</c:v>
                </c:pt>
                <c:pt idx="2472">
                  <c:v>19.544440000000002</c:v>
                </c:pt>
                <c:pt idx="2473">
                  <c:v>9.9998959999999997</c:v>
                </c:pt>
                <c:pt idx="2474">
                  <c:v>7.6673970000000002</c:v>
                </c:pt>
                <c:pt idx="2476">
                  <c:v>40.24897</c:v>
                </c:pt>
                <c:pt idx="2477">
                  <c:v>17.10708</c:v>
                </c:pt>
                <c:pt idx="2478">
                  <c:v>13.38148</c:v>
                </c:pt>
                <c:pt idx="2479">
                  <c:v>16.624939999999999</c:v>
                </c:pt>
                <c:pt idx="2480">
                  <c:v>15.680059999999999</c:v>
                </c:pt>
                <c:pt idx="2481">
                  <c:v>14.4016</c:v>
                </c:pt>
                <c:pt idx="2482">
                  <c:v>13.49907</c:v>
                </c:pt>
                <c:pt idx="2483">
                  <c:v>10.69828</c:v>
                </c:pt>
                <c:pt idx="2484">
                  <c:v>8.3282000000000007</c:v>
                </c:pt>
                <c:pt idx="2485">
                  <c:v>7.7017629999999997</c:v>
                </c:pt>
                <c:pt idx="2486">
                  <c:v>8.9101949999999999</c:v>
                </c:pt>
                <c:pt idx="2487">
                  <c:v>7.2633270000000003</c:v>
                </c:pt>
                <c:pt idx="2488">
                  <c:v>8.0421110000000002</c:v>
                </c:pt>
                <c:pt idx="2489">
                  <c:v>8.4717479999999998</c:v>
                </c:pt>
                <c:pt idx="2490">
                  <c:v>6.616225</c:v>
                </c:pt>
                <c:pt idx="2491">
                  <c:v>7.1851180000000001</c:v>
                </c:pt>
                <c:pt idx="2492">
                  <c:v>16.049959999999999</c:v>
                </c:pt>
                <c:pt idx="2493">
                  <c:v>27.106480000000001</c:v>
                </c:pt>
                <c:pt idx="2494">
                  <c:v>24.702660000000002</c:v>
                </c:pt>
                <c:pt idx="2495">
                  <c:v>18.338550000000001</c:v>
                </c:pt>
                <c:pt idx="2496">
                  <c:v>9.5317319999999999</c:v>
                </c:pt>
                <c:pt idx="2497">
                  <c:v>9.0588350000000002</c:v>
                </c:pt>
                <c:pt idx="2499">
                  <c:v>37.40943</c:v>
                </c:pt>
                <c:pt idx="2500">
                  <c:v>15.162409999999999</c:v>
                </c:pt>
                <c:pt idx="2501">
                  <c:v>10.888719999999999</c:v>
                </c:pt>
                <c:pt idx="2502">
                  <c:v>10.383850000000001</c:v>
                </c:pt>
                <c:pt idx="2503">
                  <c:v>11.45384</c:v>
                </c:pt>
                <c:pt idx="2504">
                  <c:v>11.61904</c:v>
                </c:pt>
                <c:pt idx="2505">
                  <c:v>10.94764</c:v>
                </c:pt>
                <c:pt idx="2506">
                  <c:v>10.72991</c:v>
                </c:pt>
                <c:pt idx="2507">
                  <c:v>10.1638</c:v>
                </c:pt>
                <c:pt idx="2508">
                  <c:v>11.591279999999999</c:v>
                </c:pt>
                <c:pt idx="2509">
                  <c:v>10.122809999999999</c:v>
                </c:pt>
                <c:pt idx="2510">
                  <c:v>10.983980000000001</c:v>
                </c:pt>
                <c:pt idx="2511">
                  <c:v>17.14517</c:v>
                </c:pt>
                <c:pt idx="2512">
                  <c:v>18.912479999999999</c:v>
                </c:pt>
                <c:pt idx="2513">
                  <c:v>16.823550000000001</c:v>
                </c:pt>
                <c:pt idx="2514">
                  <c:v>18.99756</c:v>
                </c:pt>
                <c:pt idx="2515">
                  <c:v>12.992139999999999</c:v>
                </c:pt>
                <c:pt idx="2516">
                  <c:v>11.303039999999999</c:v>
                </c:pt>
                <c:pt idx="2517">
                  <c:v>13.31467</c:v>
                </c:pt>
                <c:pt idx="2518">
                  <c:v>12.557410000000001</c:v>
                </c:pt>
                <c:pt idx="2519">
                  <c:v>11.279389999999999</c:v>
                </c:pt>
                <c:pt idx="2520">
                  <c:v>14.03796</c:v>
                </c:pt>
                <c:pt idx="2522">
                  <c:v>39.23818</c:v>
                </c:pt>
                <c:pt idx="2523">
                  <c:v>15.18013</c:v>
                </c:pt>
                <c:pt idx="2524">
                  <c:v>12.358969999999999</c:v>
                </c:pt>
                <c:pt idx="2525">
                  <c:v>10.72749</c:v>
                </c:pt>
                <c:pt idx="2526">
                  <c:v>15.07654</c:v>
                </c:pt>
                <c:pt idx="2527">
                  <c:v>18.916499999999999</c:v>
                </c:pt>
                <c:pt idx="2528">
                  <c:v>27.250209999999999</c:v>
                </c:pt>
                <c:pt idx="2529">
                  <c:v>24.758130000000001</c:v>
                </c:pt>
                <c:pt idx="2530">
                  <c:v>22.457080000000001</c:v>
                </c:pt>
                <c:pt idx="2531">
                  <c:v>18.82131</c:v>
                </c:pt>
                <c:pt idx="2532">
                  <c:v>22.109020000000001</c:v>
                </c:pt>
                <c:pt idx="2533">
                  <c:v>20.93479</c:v>
                </c:pt>
                <c:pt idx="2534">
                  <c:v>15.929779999999999</c:v>
                </c:pt>
                <c:pt idx="2535">
                  <c:v>15.3574</c:v>
                </c:pt>
                <c:pt idx="2536">
                  <c:v>26.5123</c:v>
                </c:pt>
                <c:pt idx="2537">
                  <c:v>18.966909999999999</c:v>
                </c:pt>
                <c:pt idx="2538">
                  <c:v>18.399280000000001</c:v>
                </c:pt>
                <c:pt idx="2539">
                  <c:v>17.937999999999999</c:v>
                </c:pt>
                <c:pt idx="2540">
                  <c:v>18.630330000000001</c:v>
                </c:pt>
                <c:pt idx="2541">
                  <c:v>16.963349999999998</c:v>
                </c:pt>
                <c:pt idx="2542">
                  <c:v>16.25271</c:v>
                </c:pt>
                <c:pt idx="2543">
                  <c:v>14.216519999999999</c:v>
                </c:pt>
                <c:pt idx="2545">
                  <c:v>43.801630000000003</c:v>
                </c:pt>
                <c:pt idx="2546">
                  <c:v>16.612649999999999</c:v>
                </c:pt>
                <c:pt idx="2547">
                  <c:v>12.921150000000001</c:v>
                </c:pt>
                <c:pt idx="2548">
                  <c:v>12.35549</c:v>
                </c:pt>
                <c:pt idx="2549">
                  <c:v>14.039859999999999</c:v>
                </c:pt>
                <c:pt idx="2550">
                  <c:v>18.431550000000001</c:v>
                </c:pt>
                <c:pt idx="2551">
                  <c:v>25.941109999999998</c:v>
                </c:pt>
                <c:pt idx="2552">
                  <c:v>32.782269999999997</c:v>
                </c:pt>
                <c:pt idx="2553">
                  <c:v>26.50451</c:v>
                </c:pt>
                <c:pt idx="2554">
                  <c:v>24.578109999999999</c:v>
                </c:pt>
                <c:pt idx="2556">
                  <c:v>19.25705</c:v>
                </c:pt>
                <c:pt idx="2557">
                  <c:v>19.905259999999998</c:v>
                </c:pt>
                <c:pt idx="2558">
                  <c:v>18.354759999999999</c:v>
                </c:pt>
                <c:pt idx="2560">
                  <c:v>45.452350000000003</c:v>
                </c:pt>
                <c:pt idx="2561">
                  <c:v>22.360050000000001</c:v>
                </c:pt>
                <c:pt idx="2562">
                  <c:v>21.722670000000001</c:v>
                </c:pt>
                <c:pt idx="2563">
                  <c:v>27.111599999999999</c:v>
                </c:pt>
                <c:pt idx="2564">
                  <c:v>41.101529999999997</c:v>
                </c:pt>
                <c:pt idx="2565">
                  <c:v>38.066749999999999</c:v>
                </c:pt>
                <c:pt idx="2566">
                  <c:v>33.760309999999997</c:v>
                </c:pt>
                <c:pt idx="2567">
                  <c:v>25.755970000000001</c:v>
                </c:pt>
                <c:pt idx="2568">
                  <c:v>23.60463</c:v>
                </c:pt>
                <c:pt idx="2569">
                  <c:v>21.416630000000001</c:v>
                </c:pt>
                <c:pt idx="2570">
                  <c:v>22.230160000000001</c:v>
                </c:pt>
                <c:pt idx="2571">
                  <c:v>17.330929999999999</c:v>
                </c:pt>
                <c:pt idx="2572">
                  <c:v>15.76478</c:v>
                </c:pt>
                <c:pt idx="2573">
                  <c:v>17.359100000000002</c:v>
                </c:pt>
                <c:pt idx="2574">
                  <c:v>20.856110000000001</c:v>
                </c:pt>
                <c:pt idx="2575">
                  <c:v>25.121749999999999</c:v>
                </c:pt>
                <c:pt idx="2576">
                  <c:v>23.11045</c:v>
                </c:pt>
                <c:pt idx="2577">
                  <c:v>21.518049999999999</c:v>
                </c:pt>
                <c:pt idx="2578">
                  <c:v>20.289300000000001</c:v>
                </c:pt>
                <c:pt idx="2579">
                  <c:v>16.814209999999999</c:v>
                </c:pt>
                <c:pt idx="2580">
                  <c:v>15.569419999999999</c:v>
                </c:pt>
                <c:pt idx="2581">
                  <c:v>13.577450000000001</c:v>
                </c:pt>
                <c:pt idx="2583">
                  <c:v>43.193759999999997</c:v>
                </c:pt>
                <c:pt idx="2584">
                  <c:v>20.351870000000002</c:v>
                </c:pt>
                <c:pt idx="2585">
                  <c:v>18.63645</c:v>
                </c:pt>
                <c:pt idx="2586">
                  <c:v>18.658090000000001</c:v>
                </c:pt>
                <c:pt idx="2587">
                  <c:v>20.240549999999999</c:v>
                </c:pt>
                <c:pt idx="2588">
                  <c:v>21.273540000000001</c:v>
                </c:pt>
                <c:pt idx="2589">
                  <c:v>18.927520000000001</c:v>
                </c:pt>
                <c:pt idx="2590">
                  <c:v>17.920439999999999</c:v>
                </c:pt>
                <c:pt idx="2591">
                  <c:v>14.394600000000001</c:v>
                </c:pt>
                <c:pt idx="2592">
                  <c:v>11.63855</c:v>
                </c:pt>
                <c:pt idx="2593">
                  <c:v>13.25848</c:v>
                </c:pt>
                <c:pt idx="2594">
                  <c:v>11.760389999999999</c:v>
                </c:pt>
                <c:pt idx="2595">
                  <c:v>10.2613</c:v>
                </c:pt>
                <c:pt idx="2596">
                  <c:v>10.387560000000001</c:v>
                </c:pt>
                <c:pt idx="2597">
                  <c:v>9.7731480000000008</c:v>
                </c:pt>
                <c:pt idx="2598">
                  <c:v>11.8911</c:v>
                </c:pt>
                <c:pt idx="2599">
                  <c:v>13.615640000000001</c:v>
                </c:pt>
                <c:pt idx="2600">
                  <c:v>14.44608</c:v>
                </c:pt>
                <c:pt idx="2601">
                  <c:v>9.8037960000000002</c:v>
                </c:pt>
                <c:pt idx="2602">
                  <c:v>10.5502</c:v>
                </c:pt>
                <c:pt idx="2603">
                  <c:v>9.5106029999999997</c:v>
                </c:pt>
                <c:pt idx="2604">
                  <c:v>7.6474039999999999</c:v>
                </c:pt>
                <c:pt idx="2606">
                  <c:v>40.08943</c:v>
                </c:pt>
                <c:pt idx="2607">
                  <c:v>15.40865</c:v>
                </c:pt>
                <c:pt idx="2608">
                  <c:v>13.20304</c:v>
                </c:pt>
                <c:pt idx="2609">
                  <c:v>11.84169</c:v>
                </c:pt>
                <c:pt idx="2610">
                  <c:v>12.358510000000001</c:v>
                </c:pt>
                <c:pt idx="2611">
                  <c:v>14.815099999999999</c:v>
                </c:pt>
                <c:pt idx="2612">
                  <c:v>21.316510000000001</c:v>
                </c:pt>
                <c:pt idx="2613">
                  <c:v>20.850470000000001</c:v>
                </c:pt>
                <c:pt idx="2614">
                  <c:v>12.740830000000001</c:v>
                </c:pt>
                <c:pt idx="2615">
                  <c:v>11.75493</c:v>
                </c:pt>
                <c:pt idx="2616">
                  <c:v>12.93923</c:v>
                </c:pt>
                <c:pt idx="2617">
                  <c:v>12.516780000000001</c:v>
                </c:pt>
                <c:pt idx="2618">
                  <c:v>11.01337</c:v>
                </c:pt>
                <c:pt idx="2619">
                  <c:v>9.3341440000000002</c:v>
                </c:pt>
                <c:pt idx="2620">
                  <c:v>9.1520379999999992</c:v>
                </c:pt>
                <c:pt idx="2621">
                  <c:v>13.25742</c:v>
                </c:pt>
                <c:pt idx="2622">
                  <c:v>14.33854</c:v>
                </c:pt>
                <c:pt idx="2623">
                  <c:v>12.003679999999999</c:v>
                </c:pt>
                <c:pt idx="2624">
                  <c:v>9.3654220000000006</c:v>
                </c:pt>
                <c:pt idx="2625">
                  <c:v>7.0544989999999999</c:v>
                </c:pt>
                <c:pt idx="2626">
                  <c:v>6.2412470000000004</c:v>
                </c:pt>
                <c:pt idx="2627">
                  <c:v>5.8136989999999997</c:v>
                </c:pt>
                <c:pt idx="2629">
                  <c:v>36.529890000000002</c:v>
                </c:pt>
                <c:pt idx="2630">
                  <c:v>12.20045</c:v>
                </c:pt>
                <c:pt idx="2631">
                  <c:v>8.7821540000000002</c:v>
                </c:pt>
                <c:pt idx="2632">
                  <c:v>8.3380840000000003</c:v>
                </c:pt>
                <c:pt idx="2633">
                  <c:v>8.4127910000000004</c:v>
                </c:pt>
                <c:pt idx="2634">
                  <c:v>7.89689</c:v>
                </c:pt>
                <c:pt idx="2635">
                  <c:v>8.7591110000000008</c:v>
                </c:pt>
                <c:pt idx="2636">
                  <c:v>13.5722</c:v>
                </c:pt>
                <c:pt idx="2637">
                  <c:v>35.52037</c:v>
                </c:pt>
                <c:pt idx="2638">
                  <c:v>18.380490000000002</c:v>
                </c:pt>
                <c:pt idx="2639">
                  <c:v>16.502400000000002</c:v>
                </c:pt>
                <c:pt idx="2640">
                  <c:v>19.77553</c:v>
                </c:pt>
                <c:pt idx="2641">
                  <c:v>19.641459999999999</c:v>
                </c:pt>
                <c:pt idx="2642">
                  <c:v>16.749020000000002</c:v>
                </c:pt>
                <c:pt idx="2643">
                  <c:v>12.47514</c:v>
                </c:pt>
                <c:pt idx="2644">
                  <c:v>9.8286189999999998</c:v>
                </c:pt>
                <c:pt idx="2645">
                  <c:v>13.21593</c:v>
                </c:pt>
                <c:pt idx="2646">
                  <c:v>14.75385</c:v>
                </c:pt>
                <c:pt idx="2647">
                  <c:v>12.99539</c:v>
                </c:pt>
                <c:pt idx="2648">
                  <c:v>10.84695</c:v>
                </c:pt>
                <c:pt idx="2649">
                  <c:v>9.89466</c:v>
                </c:pt>
                <c:pt idx="2650">
                  <c:v>9.1964860000000002</c:v>
                </c:pt>
                <c:pt idx="2652">
                  <c:v>39.388280000000002</c:v>
                </c:pt>
                <c:pt idx="2653">
                  <c:v>15.97301</c:v>
                </c:pt>
                <c:pt idx="2654">
                  <c:v>11.32685</c:v>
                </c:pt>
                <c:pt idx="2655">
                  <c:v>9.98203</c:v>
                </c:pt>
                <c:pt idx="2656">
                  <c:v>10.7364</c:v>
                </c:pt>
                <c:pt idx="2657">
                  <c:v>10.453709999999999</c:v>
                </c:pt>
                <c:pt idx="2658">
                  <c:v>11.404859999999999</c:v>
                </c:pt>
                <c:pt idx="2659">
                  <c:v>15.47296</c:v>
                </c:pt>
                <c:pt idx="2660">
                  <c:v>19.948060000000002</c:v>
                </c:pt>
                <c:pt idx="2661">
                  <c:v>13.84822</c:v>
                </c:pt>
                <c:pt idx="2662">
                  <c:v>13.25604</c:v>
                </c:pt>
                <c:pt idx="2663">
                  <c:v>17.997599999999998</c:v>
                </c:pt>
                <c:pt idx="2664">
                  <c:v>22.988959999999999</c:v>
                </c:pt>
                <c:pt idx="2665">
                  <c:v>19.135020000000001</c:v>
                </c:pt>
                <c:pt idx="2666">
                  <c:v>18.5321</c:v>
                </c:pt>
                <c:pt idx="2667">
                  <c:v>17.025590000000001</c:v>
                </c:pt>
                <c:pt idx="2668">
                  <c:v>14.144439999999999</c:v>
                </c:pt>
                <c:pt idx="2669">
                  <c:v>14.53491</c:v>
                </c:pt>
                <c:pt idx="2670">
                  <c:v>20.43515</c:v>
                </c:pt>
                <c:pt idx="2671">
                  <c:v>22.376049999999999</c:v>
                </c:pt>
                <c:pt idx="2672">
                  <c:v>26.221579999999999</c:v>
                </c:pt>
                <c:pt idx="2673">
                  <c:v>22.533100000000001</c:v>
                </c:pt>
                <c:pt idx="2675">
                  <c:v>46.08408</c:v>
                </c:pt>
                <c:pt idx="2676">
                  <c:v>22.010259999999999</c:v>
                </c:pt>
                <c:pt idx="2677">
                  <c:v>15.38293</c:v>
                </c:pt>
                <c:pt idx="2678">
                  <c:v>10.52248</c:v>
                </c:pt>
                <c:pt idx="2679">
                  <c:v>10.05621</c:v>
                </c:pt>
                <c:pt idx="2680">
                  <c:v>9.9807790000000001</c:v>
                </c:pt>
                <c:pt idx="2681">
                  <c:v>8.0949740000000006</c:v>
                </c:pt>
                <c:pt idx="2682">
                  <c:v>8.7102109999999993</c:v>
                </c:pt>
                <c:pt idx="2683">
                  <c:v>8.7719330000000006</c:v>
                </c:pt>
                <c:pt idx="2684">
                  <c:v>9.3982770000000002</c:v>
                </c:pt>
                <c:pt idx="2685">
                  <c:v>11.15049</c:v>
                </c:pt>
                <c:pt idx="2686">
                  <c:v>13.322900000000001</c:v>
                </c:pt>
                <c:pt idx="2687">
                  <c:v>13.522309999999999</c:v>
                </c:pt>
                <c:pt idx="2688">
                  <c:v>12.0892</c:v>
                </c:pt>
                <c:pt idx="2689">
                  <c:v>10.435879999999999</c:v>
                </c:pt>
                <c:pt idx="2690">
                  <c:v>9.8449150000000003</c:v>
                </c:pt>
                <c:pt idx="2691">
                  <c:v>8.5689240000000009</c:v>
                </c:pt>
                <c:pt idx="2692">
                  <c:v>8.8219779999999997</c:v>
                </c:pt>
                <c:pt idx="2693">
                  <c:v>9.3331789999999994</c:v>
                </c:pt>
                <c:pt idx="2694">
                  <c:v>14.251749999999999</c:v>
                </c:pt>
                <c:pt idx="2695">
                  <c:v>16.464110000000002</c:v>
                </c:pt>
                <c:pt idx="2696">
                  <c:v>21.665959999999998</c:v>
                </c:pt>
                <c:pt idx="2698">
                  <c:v>49.446620000000003</c:v>
                </c:pt>
                <c:pt idx="2699">
                  <c:v>21.253530000000001</c:v>
                </c:pt>
                <c:pt idx="2700">
                  <c:v>15.73189</c:v>
                </c:pt>
                <c:pt idx="2701">
                  <c:v>13.25473</c:v>
                </c:pt>
                <c:pt idx="2702">
                  <c:v>11.653919999999999</c:v>
                </c:pt>
                <c:pt idx="2703">
                  <c:v>12.65274</c:v>
                </c:pt>
                <c:pt idx="2704">
                  <c:v>10.857469999999999</c:v>
                </c:pt>
                <c:pt idx="2705">
                  <c:v>13.10824</c:v>
                </c:pt>
                <c:pt idx="2706">
                  <c:v>15.512040000000001</c:v>
                </c:pt>
                <c:pt idx="2707">
                  <c:v>21.15175</c:v>
                </c:pt>
                <c:pt idx="2708">
                  <c:v>20.741499999999998</c:v>
                </c:pt>
                <c:pt idx="2709">
                  <c:v>22.16028</c:v>
                </c:pt>
                <c:pt idx="2710">
                  <c:v>20.974350000000001</c:v>
                </c:pt>
                <c:pt idx="2711">
                  <c:v>19.16309</c:v>
                </c:pt>
                <c:pt idx="2712">
                  <c:v>18.34591</c:v>
                </c:pt>
                <c:pt idx="2713">
                  <c:v>16.16104</c:v>
                </c:pt>
                <c:pt idx="2714">
                  <c:v>14.61079</c:v>
                </c:pt>
                <c:pt idx="2715">
                  <c:v>14.33384</c:v>
                </c:pt>
                <c:pt idx="2716">
                  <c:v>11.601710000000001</c:v>
                </c:pt>
                <c:pt idx="2717">
                  <c:v>13.82836</c:v>
                </c:pt>
                <c:pt idx="2718">
                  <c:v>20.33033</c:v>
                </c:pt>
                <c:pt idx="2719">
                  <c:v>25.307590000000001</c:v>
                </c:pt>
                <c:pt idx="2721">
                  <c:v>56.498370000000001</c:v>
                </c:pt>
                <c:pt idx="2722">
                  <c:v>31.741</c:v>
                </c:pt>
                <c:pt idx="2723">
                  <c:v>25.90325</c:v>
                </c:pt>
                <c:pt idx="2724">
                  <c:v>24.348179999999999</c:v>
                </c:pt>
                <c:pt idx="2725">
                  <c:v>24.723120000000002</c:v>
                </c:pt>
                <c:pt idx="2726">
                  <c:v>23.324369999999998</c:v>
                </c:pt>
                <c:pt idx="2727">
                  <c:v>20.365649999999999</c:v>
                </c:pt>
                <c:pt idx="2728">
                  <c:v>22.065750000000001</c:v>
                </c:pt>
                <c:pt idx="2729">
                  <c:v>21.125920000000001</c:v>
                </c:pt>
                <c:pt idx="2730">
                  <c:v>20.235220000000002</c:v>
                </c:pt>
                <c:pt idx="2731">
                  <c:v>18.209060000000001</c:v>
                </c:pt>
                <c:pt idx="2732">
                  <c:v>18.04766</c:v>
                </c:pt>
                <c:pt idx="2733">
                  <c:v>17.270050000000001</c:v>
                </c:pt>
                <c:pt idx="2734">
                  <c:v>16.072089999999999</c:v>
                </c:pt>
                <c:pt idx="2735">
                  <c:v>14.49811</c:v>
                </c:pt>
                <c:pt idx="2736">
                  <c:v>12.096629999999999</c:v>
                </c:pt>
                <c:pt idx="2737">
                  <c:v>9.6022420000000004</c:v>
                </c:pt>
                <c:pt idx="2738">
                  <c:v>9.7228180000000002</c:v>
                </c:pt>
                <c:pt idx="2739">
                  <c:v>11.79393</c:v>
                </c:pt>
                <c:pt idx="2740">
                  <c:v>11.10432</c:v>
                </c:pt>
                <c:pt idx="2741">
                  <c:v>11.09928</c:v>
                </c:pt>
                <c:pt idx="2742">
                  <c:v>14.04907</c:v>
                </c:pt>
                <c:pt idx="2744">
                  <c:v>57.184950000000001</c:v>
                </c:pt>
                <c:pt idx="2745">
                  <c:v>26.70214</c:v>
                </c:pt>
                <c:pt idx="2746">
                  <c:v>20.820150000000002</c:v>
                </c:pt>
                <c:pt idx="2747">
                  <c:v>19.905439999999999</c:v>
                </c:pt>
                <c:pt idx="2748">
                  <c:v>22.62078</c:v>
                </c:pt>
                <c:pt idx="2749">
                  <c:v>21.322340000000001</c:v>
                </c:pt>
                <c:pt idx="2750">
                  <c:v>18.256440000000001</c:v>
                </c:pt>
                <c:pt idx="2751">
                  <c:v>17.504519999999999</c:v>
                </c:pt>
                <c:pt idx="2752">
                  <c:v>18.881810000000002</c:v>
                </c:pt>
                <c:pt idx="2753">
                  <c:v>15.42408</c:v>
                </c:pt>
                <c:pt idx="2754">
                  <c:v>16.67144</c:v>
                </c:pt>
                <c:pt idx="2755">
                  <c:v>18.011559999999999</c:v>
                </c:pt>
                <c:pt idx="2756">
                  <c:v>17.284659999999999</c:v>
                </c:pt>
                <c:pt idx="2757">
                  <c:v>20.095009999999998</c:v>
                </c:pt>
                <c:pt idx="2758">
                  <c:v>18.098379999999999</c:v>
                </c:pt>
                <c:pt idx="2759">
                  <c:v>14.230359999999999</c:v>
                </c:pt>
                <c:pt idx="2760">
                  <c:v>10.198370000000001</c:v>
                </c:pt>
                <c:pt idx="2761">
                  <c:v>7.8987920000000003</c:v>
                </c:pt>
                <c:pt idx="2762">
                  <c:v>8.7011319999999994</c:v>
                </c:pt>
                <c:pt idx="2763">
                  <c:v>7.2506690000000003</c:v>
                </c:pt>
                <c:pt idx="2764">
                  <c:v>8.8137109999999996</c:v>
                </c:pt>
                <c:pt idx="2765">
                  <c:v>9.1906960000000009</c:v>
                </c:pt>
                <c:pt idx="2767">
                  <c:v>52.265779999999999</c:v>
                </c:pt>
                <c:pt idx="2768">
                  <c:v>27.130320000000001</c:v>
                </c:pt>
                <c:pt idx="2769">
                  <c:v>19.326370000000001</c:v>
                </c:pt>
                <c:pt idx="2770">
                  <c:v>13.06344</c:v>
                </c:pt>
                <c:pt idx="2771">
                  <c:v>11.916650000000001</c:v>
                </c:pt>
                <c:pt idx="2772">
                  <c:v>9.8655290000000004</c:v>
                </c:pt>
                <c:pt idx="2773">
                  <c:v>9.6657449999999994</c:v>
                </c:pt>
                <c:pt idx="2774">
                  <c:v>8.7532689999999995</c:v>
                </c:pt>
                <c:pt idx="2775">
                  <c:v>8.7099849999999996</c:v>
                </c:pt>
                <c:pt idx="2776">
                  <c:v>8.8922329999999992</c:v>
                </c:pt>
                <c:pt idx="2777">
                  <c:v>9.3046539999999993</c:v>
                </c:pt>
                <c:pt idx="2778">
                  <c:v>10.020770000000001</c:v>
                </c:pt>
                <c:pt idx="2779">
                  <c:v>14.5672</c:v>
                </c:pt>
                <c:pt idx="2780">
                  <c:v>20.207149999999999</c:v>
                </c:pt>
                <c:pt idx="2781">
                  <c:v>14.53322</c:v>
                </c:pt>
                <c:pt idx="2782">
                  <c:v>15.92454</c:v>
                </c:pt>
                <c:pt idx="2783">
                  <c:v>25.647939999999998</c:v>
                </c:pt>
                <c:pt idx="2784">
                  <c:v>27.6053</c:v>
                </c:pt>
                <c:pt idx="2785">
                  <c:v>21.35163</c:v>
                </c:pt>
                <c:pt idx="2786">
                  <c:v>19.37649</c:v>
                </c:pt>
                <c:pt idx="2787">
                  <c:v>13.19763</c:v>
                </c:pt>
                <c:pt idx="2788">
                  <c:v>10.43502</c:v>
                </c:pt>
                <c:pt idx="2790">
                  <c:v>42.55301</c:v>
                </c:pt>
                <c:pt idx="2816">
                  <c:v>21.61514</c:v>
                </c:pt>
                <c:pt idx="2817">
                  <c:v>15.76369</c:v>
                </c:pt>
                <c:pt idx="2819">
                  <c:v>41.61018</c:v>
                </c:pt>
                <c:pt idx="2820">
                  <c:v>17.241499999999998</c:v>
                </c:pt>
                <c:pt idx="2821">
                  <c:v>12.739929999999999</c:v>
                </c:pt>
                <c:pt idx="2822">
                  <c:v>11.388299999999999</c:v>
                </c:pt>
                <c:pt idx="2841">
                  <c:v>12.072710000000001</c:v>
                </c:pt>
                <c:pt idx="2842">
                  <c:v>10.065770000000001</c:v>
                </c:pt>
                <c:pt idx="2843">
                  <c:v>12.778729999999999</c:v>
                </c:pt>
                <c:pt idx="2845">
                  <c:v>41.918840000000003</c:v>
                </c:pt>
                <c:pt idx="2846">
                  <c:v>14.479240000000001</c:v>
                </c:pt>
                <c:pt idx="2847">
                  <c:v>13.499280000000001</c:v>
                </c:pt>
                <c:pt idx="2848">
                  <c:v>13.880559999999999</c:v>
                </c:pt>
                <c:pt idx="2849">
                  <c:v>12.586320000000001</c:v>
                </c:pt>
                <c:pt idx="2850">
                  <c:v>10.87031</c:v>
                </c:pt>
                <c:pt idx="2851">
                  <c:v>9.8921189999999992</c:v>
                </c:pt>
                <c:pt idx="2852">
                  <c:v>10.85009</c:v>
                </c:pt>
                <c:pt idx="2853">
                  <c:v>16.064640000000001</c:v>
                </c:pt>
                <c:pt idx="2854">
                  <c:v>16.005220000000001</c:v>
                </c:pt>
                <c:pt idx="2855">
                  <c:v>16.38522</c:v>
                </c:pt>
                <c:pt idx="2856">
                  <c:v>13.87355</c:v>
                </c:pt>
                <c:pt idx="2857">
                  <c:v>14.636670000000001</c:v>
                </c:pt>
                <c:pt idx="2858">
                  <c:v>10.34259</c:v>
                </c:pt>
                <c:pt idx="2859">
                  <c:v>10.87739</c:v>
                </c:pt>
                <c:pt idx="2860">
                  <c:v>12.8507</c:v>
                </c:pt>
                <c:pt idx="2861">
                  <c:v>12.2844</c:v>
                </c:pt>
                <c:pt idx="2862">
                  <c:v>12.64514</c:v>
                </c:pt>
                <c:pt idx="2863">
                  <c:v>18.547339999999998</c:v>
                </c:pt>
                <c:pt idx="2864">
                  <c:v>20.69753</c:v>
                </c:pt>
                <c:pt idx="2865">
                  <c:v>17.54759</c:v>
                </c:pt>
                <c:pt idx="2866">
                  <c:v>16.862380000000002</c:v>
                </c:pt>
                <c:pt idx="2868">
                  <c:v>41.984270000000002</c:v>
                </c:pt>
                <c:pt idx="2869">
                  <c:v>15.61913</c:v>
                </c:pt>
                <c:pt idx="2870">
                  <c:v>10.62595</c:v>
                </c:pt>
                <c:pt idx="2871">
                  <c:v>14.65957</c:v>
                </c:pt>
                <c:pt idx="2872">
                  <c:v>13.23063</c:v>
                </c:pt>
                <c:pt idx="2873">
                  <c:v>8.8818640000000002</c:v>
                </c:pt>
                <c:pt idx="2874">
                  <c:v>7.8480319999999999</c:v>
                </c:pt>
                <c:pt idx="2875">
                  <c:v>7.8369419999999996</c:v>
                </c:pt>
                <c:pt idx="2876">
                  <c:v>9.1740049999999993</c:v>
                </c:pt>
                <c:pt idx="2877">
                  <c:v>10.122120000000001</c:v>
                </c:pt>
                <c:pt idx="2878">
                  <c:v>11.747640000000001</c:v>
                </c:pt>
                <c:pt idx="2879">
                  <c:v>10.408720000000001</c:v>
                </c:pt>
                <c:pt idx="2880">
                  <c:v>8.0630600000000001</c:v>
                </c:pt>
                <c:pt idx="2881">
                  <c:v>9.2515370000000008</c:v>
                </c:pt>
                <c:pt idx="2882">
                  <c:v>7.1404269999999999</c:v>
                </c:pt>
                <c:pt idx="2883">
                  <c:v>8.1445290000000004</c:v>
                </c:pt>
                <c:pt idx="2884">
                  <c:v>9.1700119999999998</c:v>
                </c:pt>
                <c:pt idx="2885">
                  <c:v>9.5254189999999994</c:v>
                </c:pt>
                <c:pt idx="2886">
                  <c:v>13.802099999999999</c:v>
                </c:pt>
                <c:pt idx="2887">
                  <c:v>12.600860000000001</c:v>
                </c:pt>
                <c:pt idx="2888">
                  <c:v>14.093030000000001</c:v>
                </c:pt>
                <c:pt idx="2889">
                  <c:v>13.636279999999999</c:v>
                </c:pt>
                <c:pt idx="2891">
                  <c:v>41.76285</c:v>
                </c:pt>
                <c:pt idx="2892">
                  <c:v>15.461410000000001</c:v>
                </c:pt>
                <c:pt idx="2893">
                  <c:v>10.686820000000001</c:v>
                </c:pt>
                <c:pt idx="2894">
                  <c:v>8.4862059999999992</c:v>
                </c:pt>
                <c:pt idx="2895">
                  <c:v>7.844741</c:v>
                </c:pt>
                <c:pt idx="2896">
                  <c:v>12.395440000000001</c:v>
                </c:pt>
                <c:pt idx="2897">
                  <c:v>14.55212</c:v>
                </c:pt>
                <c:pt idx="2898">
                  <c:v>11.962289999999999</c:v>
                </c:pt>
                <c:pt idx="2899">
                  <c:v>12.242929999999999</c:v>
                </c:pt>
                <c:pt idx="2900">
                  <c:v>11.894629999999999</c:v>
                </c:pt>
                <c:pt idx="2901">
                  <c:v>13.227550000000001</c:v>
                </c:pt>
                <c:pt idx="2902">
                  <c:v>18.91581</c:v>
                </c:pt>
                <c:pt idx="2903">
                  <c:v>21.850909999999999</c:v>
                </c:pt>
                <c:pt idx="2904">
                  <c:v>14.61073</c:v>
                </c:pt>
                <c:pt idx="2905">
                  <c:v>12.41034</c:v>
                </c:pt>
                <c:pt idx="2906">
                  <c:v>14.779059999999999</c:v>
                </c:pt>
                <c:pt idx="2907">
                  <c:v>13.95872</c:v>
                </c:pt>
                <c:pt idx="2908">
                  <c:v>11.24832</c:v>
                </c:pt>
                <c:pt idx="2909">
                  <c:v>10.84083</c:v>
                </c:pt>
                <c:pt idx="2910">
                  <c:v>13.29565</c:v>
                </c:pt>
                <c:pt idx="2911">
                  <c:v>16.906459999999999</c:v>
                </c:pt>
                <c:pt idx="2912">
                  <c:v>14.849539999999999</c:v>
                </c:pt>
                <c:pt idx="2914">
                  <c:v>44.845910000000003</c:v>
                </c:pt>
                <c:pt idx="2915">
                  <c:v>20.36111</c:v>
                </c:pt>
                <c:pt idx="2916">
                  <c:v>13.25793</c:v>
                </c:pt>
                <c:pt idx="2917">
                  <c:v>10.64869</c:v>
                </c:pt>
                <c:pt idx="2918">
                  <c:v>9.8841909999999995</c:v>
                </c:pt>
                <c:pt idx="2919">
                  <c:v>10.22832</c:v>
                </c:pt>
                <c:pt idx="2920">
                  <c:v>8.2730180000000004</c:v>
                </c:pt>
                <c:pt idx="2921">
                  <c:v>10.16647</c:v>
                </c:pt>
                <c:pt idx="2922">
                  <c:v>11.816549999999999</c:v>
                </c:pt>
                <c:pt idx="2923">
                  <c:v>12.67507</c:v>
                </c:pt>
                <c:pt idx="2924">
                  <c:v>12.19458</c:v>
                </c:pt>
                <c:pt idx="2925">
                  <c:v>16.48104</c:v>
                </c:pt>
                <c:pt idx="2926">
                  <c:v>14.9978</c:v>
                </c:pt>
                <c:pt idx="2927">
                  <c:v>14.185739999999999</c:v>
                </c:pt>
                <c:pt idx="2928">
                  <c:v>12.07917</c:v>
                </c:pt>
                <c:pt idx="2929">
                  <c:v>10.13503</c:v>
                </c:pt>
                <c:pt idx="2930">
                  <c:v>9.196256</c:v>
                </c:pt>
                <c:pt idx="2931">
                  <c:v>7.7876010000000004</c:v>
                </c:pt>
                <c:pt idx="2932">
                  <c:v>8.4883919999999993</c:v>
                </c:pt>
                <c:pt idx="2933">
                  <c:v>8.9003730000000001</c:v>
                </c:pt>
                <c:pt idx="2934">
                  <c:v>12.66642</c:v>
                </c:pt>
                <c:pt idx="2935">
                  <c:v>14.50033</c:v>
                </c:pt>
                <c:pt idx="2937">
                  <c:v>41.86121</c:v>
                </c:pt>
                <c:pt idx="2938">
                  <c:v>16.55039</c:v>
                </c:pt>
                <c:pt idx="2939">
                  <c:v>11.96369</c:v>
                </c:pt>
                <c:pt idx="2940">
                  <c:v>10.12811</c:v>
                </c:pt>
                <c:pt idx="2941">
                  <c:v>9.3958139999999997</c:v>
                </c:pt>
                <c:pt idx="2942">
                  <c:v>7.9831060000000003</c:v>
                </c:pt>
                <c:pt idx="2943">
                  <c:v>9.6257710000000003</c:v>
                </c:pt>
                <c:pt idx="2944">
                  <c:v>8.4836189999999991</c:v>
                </c:pt>
                <c:pt idx="2945">
                  <c:v>7.6880750000000004</c:v>
                </c:pt>
                <c:pt idx="2946">
                  <c:v>7.737603</c:v>
                </c:pt>
                <c:pt idx="2947">
                  <c:v>11.54632</c:v>
                </c:pt>
                <c:pt idx="2948">
                  <c:v>19.591640000000002</c:v>
                </c:pt>
                <c:pt idx="2949">
                  <c:v>25.950939999999999</c:v>
                </c:pt>
                <c:pt idx="2950">
                  <c:v>17.675750000000001</c:v>
                </c:pt>
                <c:pt idx="2951">
                  <c:v>13.385680000000001</c:v>
                </c:pt>
                <c:pt idx="2952">
                  <c:v>11.492749999999999</c:v>
                </c:pt>
                <c:pt idx="2953">
                  <c:v>9.5999160000000003</c:v>
                </c:pt>
                <c:pt idx="2954">
                  <c:v>9.2817729999999994</c:v>
                </c:pt>
                <c:pt idx="2955">
                  <c:v>8.5246750000000002</c:v>
                </c:pt>
                <c:pt idx="2956">
                  <c:v>9.2409770000000009</c:v>
                </c:pt>
                <c:pt idx="2957">
                  <c:v>9.3020800000000001</c:v>
                </c:pt>
                <c:pt idx="2958">
                  <c:v>9.4704890000000006</c:v>
                </c:pt>
                <c:pt idx="2960">
                  <c:v>44.991849999999999</c:v>
                </c:pt>
                <c:pt idx="2961">
                  <c:v>19.931339999999999</c:v>
                </c:pt>
                <c:pt idx="2962">
                  <c:v>15.24625</c:v>
                </c:pt>
                <c:pt idx="2963">
                  <c:v>14.66417</c:v>
                </c:pt>
                <c:pt idx="2964">
                  <c:v>14.41788</c:v>
                </c:pt>
                <c:pt idx="2965">
                  <c:v>12.58938</c:v>
                </c:pt>
                <c:pt idx="2966">
                  <c:v>12.00291</c:v>
                </c:pt>
                <c:pt idx="2967">
                  <c:v>10.851839999999999</c:v>
                </c:pt>
                <c:pt idx="2968">
                  <c:v>11.435969999999999</c:v>
                </c:pt>
                <c:pt idx="2969">
                  <c:v>11.95979</c:v>
                </c:pt>
                <c:pt idx="2970">
                  <c:v>12.05659</c:v>
                </c:pt>
                <c:pt idx="2971">
                  <c:v>11.7525</c:v>
                </c:pt>
                <c:pt idx="2972">
                  <c:v>11.6198</c:v>
                </c:pt>
                <c:pt idx="2973">
                  <c:v>11.20467</c:v>
                </c:pt>
                <c:pt idx="2974">
                  <c:v>10.028639999999999</c:v>
                </c:pt>
                <c:pt idx="2975">
                  <c:v>9.3636499999999998</c:v>
                </c:pt>
                <c:pt idx="2976">
                  <c:v>8.3263780000000001</c:v>
                </c:pt>
                <c:pt idx="2977">
                  <c:v>7.4539160000000004</c:v>
                </c:pt>
                <c:pt idx="2978">
                  <c:v>7.4584159999999997</c:v>
                </c:pt>
                <c:pt idx="2979">
                  <c:v>6.9351209999999996</c:v>
                </c:pt>
                <c:pt idx="2980">
                  <c:v>6.6862719999999998</c:v>
                </c:pt>
                <c:pt idx="2981">
                  <c:v>6.7584580000000001</c:v>
                </c:pt>
                <c:pt idx="2983">
                  <c:v>45.878210000000003</c:v>
                </c:pt>
                <c:pt idx="2984">
                  <c:v>24.544219999999999</c:v>
                </c:pt>
                <c:pt idx="2985">
                  <c:v>17.215309999999999</c:v>
                </c:pt>
                <c:pt idx="2986">
                  <c:v>16.50928</c:v>
                </c:pt>
                <c:pt idx="2987">
                  <c:v>17.314399999999999</c:v>
                </c:pt>
                <c:pt idx="2988">
                  <c:v>16.032630000000001</c:v>
                </c:pt>
                <c:pt idx="2989">
                  <c:v>12.461510000000001</c:v>
                </c:pt>
                <c:pt idx="2990">
                  <c:v>11.382960000000001</c:v>
                </c:pt>
                <c:pt idx="2991">
                  <c:v>10.618690000000001</c:v>
                </c:pt>
                <c:pt idx="2992">
                  <c:v>7.614026</c:v>
                </c:pt>
                <c:pt idx="2993">
                  <c:v>6.4056920000000002</c:v>
                </c:pt>
                <c:pt idx="2994">
                  <c:v>6.7269420000000002</c:v>
                </c:pt>
                <c:pt idx="2995">
                  <c:v>7.0970420000000001</c:v>
                </c:pt>
                <c:pt idx="2996">
                  <c:v>10.72695</c:v>
                </c:pt>
                <c:pt idx="2997">
                  <c:v>19.972380000000001</c:v>
                </c:pt>
                <c:pt idx="2998">
                  <c:v>20.633569999999999</c:v>
                </c:pt>
                <c:pt idx="2999">
                  <c:v>20.276789999999998</c:v>
                </c:pt>
                <c:pt idx="3000">
                  <c:v>17.088180000000001</c:v>
                </c:pt>
                <c:pt idx="3001">
                  <c:v>12.07652</c:v>
                </c:pt>
                <c:pt idx="3002">
                  <c:v>10.93533</c:v>
                </c:pt>
                <c:pt idx="3003">
                  <c:v>10.01057</c:v>
                </c:pt>
                <c:pt idx="3004">
                  <c:v>12.581440000000001</c:v>
                </c:pt>
                <c:pt idx="3006">
                  <c:v>47.964739999999999</c:v>
                </c:pt>
                <c:pt idx="3007">
                  <c:v>27.659659999999999</c:v>
                </c:pt>
                <c:pt idx="3008">
                  <c:v>23.724299999999999</c:v>
                </c:pt>
                <c:pt idx="3009">
                  <c:v>16.49502</c:v>
                </c:pt>
                <c:pt idx="3010">
                  <c:v>12.45509</c:v>
                </c:pt>
                <c:pt idx="3011">
                  <c:v>10.4299</c:v>
                </c:pt>
                <c:pt idx="3012">
                  <c:v>8.6734550000000006</c:v>
                </c:pt>
                <c:pt idx="3013">
                  <c:v>6.9384959999999998</c:v>
                </c:pt>
                <c:pt idx="3014">
                  <c:v>7.2044480000000002</c:v>
                </c:pt>
                <c:pt idx="3015">
                  <c:v>7.1549449999999997</c:v>
                </c:pt>
                <c:pt idx="3016">
                  <c:v>5.9617800000000001</c:v>
                </c:pt>
                <c:pt idx="3017">
                  <c:v>6.4659449999999996</c:v>
                </c:pt>
                <c:pt idx="3018">
                  <c:v>6.4909829999999999</c:v>
                </c:pt>
                <c:pt idx="3019">
                  <c:v>8.1028819999999993</c:v>
                </c:pt>
                <c:pt idx="3020">
                  <c:v>17.918009999999999</c:v>
                </c:pt>
                <c:pt idx="3021">
                  <c:v>20.966329999999999</c:v>
                </c:pt>
                <c:pt idx="3022">
                  <c:v>25.47438</c:v>
                </c:pt>
                <c:pt idx="3023">
                  <c:v>14.84369</c:v>
                </c:pt>
                <c:pt idx="3024">
                  <c:v>11.921290000000001</c:v>
                </c:pt>
                <c:pt idx="3025">
                  <c:v>10.82531</c:v>
                </c:pt>
                <c:pt idx="3026">
                  <c:v>9.9089270000000003</c:v>
                </c:pt>
                <c:pt idx="3027">
                  <c:v>7.8324730000000002</c:v>
                </c:pt>
                <c:pt idx="3029">
                  <c:v>39.468490000000003</c:v>
                </c:pt>
                <c:pt idx="3030">
                  <c:v>25.233789999999999</c:v>
                </c:pt>
                <c:pt idx="3031">
                  <c:v>23.944299999999998</c:v>
                </c:pt>
                <c:pt idx="3032">
                  <c:v>22.784690000000001</c:v>
                </c:pt>
                <c:pt idx="3033">
                  <c:v>19.599250000000001</c:v>
                </c:pt>
                <c:pt idx="3034">
                  <c:v>14.85716</c:v>
                </c:pt>
                <c:pt idx="3035">
                  <c:v>11.79471</c:v>
                </c:pt>
                <c:pt idx="3036">
                  <c:v>8.9916800000000006</c:v>
                </c:pt>
                <c:pt idx="3037">
                  <c:v>8.3537850000000002</c:v>
                </c:pt>
                <c:pt idx="3038">
                  <c:v>8.0889150000000001</c:v>
                </c:pt>
                <c:pt idx="3039">
                  <c:v>10.516959999999999</c:v>
                </c:pt>
                <c:pt idx="3040">
                  <c:v>8.5691679999999995</c:v>
                </c:pt>
                <c:pt idx="3041">
                  <c:v>8.7704819999999994</c:v>
                </c:pt>
                <c:pt idx="3042">
                  <c:v>8.3953399999999991</c:v>
                </c:pt>
                <c:pt idx="3043">
                  <c:v>8.3558970000000006</c:v>
                </c:pt>
                <c:pt idx="3044">
                  <c:v>9.0270270000000004</c:v>
                </c:pt>
                <c:pt idx="3045">
                  <c:v>9.6342300000000005</c:v>
                </c:pt>
                <c:pt idx="3046">
                  <c:v>16.324580000000001</c:v>
                </c:pt>
                <c:pt idx="3047">
                  <c:v>9.9891799999999993</c:v>
                </c:pt>
                <c:pt idx="3048">
                  <c:v>8.9938739999999999</c:v>
                </c:pt>
                <c:pt idx="3049">
                  <c:v>10.367570000000001</c:v>
                </c:pt>
                <c:pt idx="3050">
                  <c:v>17.372070000000001</c:v>
                </c:pt>
                <c:pt idx="3052">
                  <c:v>47.646470000000001</c:v>
                </c:pt>
                <c:pt idx="3053">
                  <c:v>19.77195</c:v>
                </c:pt>
                <c:pt idx="3054">
                  <c:v>21.13063</c:v>
                </c:pt>
                <c:pt idx="3055">
                  <c:v>19.06981</c:v>
                </c:pt>
                <c:pt idx="3056">
                  <c:v>18.411950000000001</c:v>
                </c:pt>
                <c:pt idx="3057">
                  <c:v>11.55185</c:v>
                </c:pt>
                <c:pt idx="3058">
                  <c:v>10.29232</c:v>
                </c:pt>
                <c:pt idx="3059">
                  <c:v>7.8041159999999996</c:v>
                </c:pt>
                <c:pt idx="3060">
                  <c:v>6.849259</c:v>
                </c:pt>
                <c:pt idx="3061">
                  <c:v>7.2360230000000003</c:v>
                </c:pt>
                <c:pt idx="3062">
                  <c:v>6.6402780000000003</c:v>
                </c:pt>
                <c:pt idx="3063">
                  <c:v>6.043882</c:v>
                </c:pt>
                <c:pt idx="3064">
                  <c:v>6.1092040000000001</c:v>
                </c:pt>
                <c:pt idx="3065">
                  <c:v>6.1360720000000004</c:v>
                </c:pt>
                <c:pt idx="3066">
                  <c:v>7.2732929999999998</c:v>
                </c:pt>
                <c:pt idx="3067">
                  <c:v>6.8139510000000003</c:v>
                </c:pt>
                <c:pt idx="3068">
                  <c:v>8.8900980000000001</c:v>
                </c:pt>
                <c:pt idx="3069">
                  <c:v>10.326790000000001</c:v>
                </c:pt>
                <c:pt idx="3070">
                  <c:v>8.6817810000000009</c:v>
                </c:pt>
                <c:pt idx="3071">
                  <c:v>6.5389489999999997</c:v>
                </c:pt>
                <c:pt idx="3072">
                  <c:v>11.61195</c:v>
                </c:pt>
                <c:pt idx="3073">
                  <c:v>9.7360030000000002</c:v>
                </c:pt>
                <c:pt idx="3075">
                  <c:v>43.189749999999997</c:v>
                </c:pt>
                <c:pt idx="3076">
                  <c:v>19.6463</c:v>
                </c:pt>
                <c:pt idx="3077">
                  <c:v>13.091329999999999</c:v>
                </c:pt>
                <c:pt idx="3078">
                  <c:v>12.85079</c:v>
                </c:pt>
                <c:pt idx="3079">
                  <c:v>18.993790000000001</c:v>
                </c:pt>
                <c:pt idx="3080">
                  <c:v>20.2974</c:v>
                </c:pt>
                <c:pt idx="3081">
                  <c:v>16.165369999999999</c:v>
                </c:pt>
                <c:pt idx="3082">
                  <c:v>13.97926</c:v>
                </c:pt>
                <c:pt idx="3083">
                  <c:v>10.71555</c:v>
                </c:pt>
                <c:pt idx="3084">
                  <c:v>10.19003</c:v>
                </c:pt>
                <c:pt idx="3085">
                  <c:v>7.5710829999999998</c:v>
                </c:pt>
                <c:pt idx="3086">
                  <c:v>7.6651949999999998</c:v>
                </c:pt>
                <c:pt idx="3087">
                  <c:v>9.0500939999999996</c:v>
                </c:pt>
                <c:pt idx="3088">
                  <c:v>8.7854089999999996</c:v>
                </c:pt>
                <c:pt idx="3089">
                  <c:v>10.75216</c:v>
                </c:pt>
                <c:pt idx="3090">
                  <c:v>13.537990000000001</c:v>
                </c:pt>
                <c:pt idx="3091">
                  <c:v>15.19181</c:v>
                </c:pt>
                <c:pt idx="3092">
                  <c:v>12.221869999999999</c:v>
                </c:pt>
                <c:pt idx="3093">
                  <c:v>23.247440000000001</c:v>
                </c:pt>
                <c:pt idx="3094">
                  <c:v>27.793420000000001</c:v>
                </c:pt>
                <c:pt idx="3095">
                  <c:v>23.08042</c:v>
                </c:pt>
                <c:pt idx="3096">
                  <c:v>27.998090000000001</c:v>
                </c:pt>
                <c:pt idx="3098">
                  <c:v>45.707999999999998</c:v>
                </c:pt>
                <c:pt idx="3099">
                  <c:v>22.442460000000001</c:v>
                </c:pt>
                <c:pt idx="3100">
                  <c:v>12.1516</c:v>
                </c:pt>
                <c:pt idx="3101">
                  <c:v>11.150259999999999</c:v>
                </c:pt>
                <c:pt idx="3102">
                  <c:v>11.94807</c:v>
                </c:pt>
                <c:pt idx="3103">
                  <c:v>11.129</c:v>
                </c:pt>
                <c:pt idx="3104">
                  <c:v>8.9231599999999993</c:v>
                </c:pt>
                <c:pt idx="3105">
                  <c:v>8.3335080000000001</c:v>
                </c:pt>
                <c:pt idx="3106">
                  <c:v>8.8840380000000003</c:v>
                </c:pt>
                <c:pt idx="3107">
                  <c:v>8.5351230000000005</c:v>
                </c:pt>
                <c:pt idx="3108">
                  <c:v>7.1863250000000001</c:v>
                </c:pt>
                <c:pt idx="3109">
                  <c:v>6.6226430000000001</c:v>
                </c:pt>
                <c:pt idx="3110">
                  <c:v>6.022894</c:v>
                </c:pt>
                <c:pt idx="3111">
                  <c:v>5.9264890000000001</c:v>
                </c:pt>
                <c:pt idx="3112">
                  <c:v>5.5492520000000001</c:v>
                </c:pt>
                <c:pt idx="3113">
                  <c:v>5.0920569999999996</c:v>
                </c:pt>
                <c:pt idx="3114">
                  <c:v>5.504918</c:v>
                </c:pt>
                <c:pt idx="3115">
                  <c:v>5.5452750000000002</c:v>
                </c:pt>
                <c:pt idx="3116">
                  <c:v>4.9367200000000002</c:v>
                </c:pt>
                <c:pt idx="3117">
                  <c:v>6.87263</c:v>
                </c:pt>
                <c:pt idx="3118">
                  <c:v>7.9119859999999997</c:v>
                </c:pt>
                <c:pt idx="3119">
                  <c:v>7.3216089999999996</c:v>
                </c:pt>
                <c:pt idx="3121">
                  <c:v>41.486890000000002</c:v>
                </c:pt>
                <c:pt idx="3122">
                  <c:v>16.54607</c:v>
                </c:pt>
                <c:pt idx="3123">
                  <c:v>12.516220000000001</c:v>
                </c:pt>
                <c:pt idx="3124">
                  <c:v>10.75132</c:v>
                </c:pt>
                <c:pt idx="3125">
                  <c:v>10.082459999999999</c:v>
                </c:pt>
                <c:pt idx="3126">
                  <c:v>12.99779</c:v>
                </c:pt>
                <c:pt idx="3127">
                  <c:v>10.07278</c:v>
                </c:pt>
                <c:pt idx="3128">
                  <c:v>7.2747140000000003</c:v>
                </c:pt>
                <c:pt idx="3129">
                  <c:v>7.152514</c:v>
                </c:pt>
                <c:pt idx="3130">
                  <c:v>8.0697770000000002</c:v>
                </c:pt>
                <c:pt idx="3131">
                  <c:v>10.678610000000001</c:v>
                </c:pt>
                <c:pt idx="3132">
                  <c:v>8.4952529999999999</c:v>
                </c:pt>
                <c:pt idx="3133">
                  <c:v>6.7350690000000002</c:v>
                </c:pt>
                <c:pt idx="3134">
                  <c:v>6.5121919999999998</c:v>
                </c:pt>
                <c:pt idx="3135">
                  <c:v>6.0267229999999996</c:v>
                </c:pt>
                <c:pt idx="3136">
                  <c:v>5.8616929999999998</c:v>
                </c:pt>
                <c:pt idx="3137">
                  <c:v>5.8343759999999998</c:v>
                </c:pt>
                <c:pt idx="3138">
                  <c:v>6.5534879999999998</c:v>
                </c:pt>
                <c:pt idx="3139">
                  <c:v>9.3792380000000009</c:v>
                </c:pt>
                <c:pt idx="3140">
                  <c:v>10.08924</c:v>
                </c:pt>
                <c:pt idx="3141">
                  <c:v>10.835929999999999</c:v>
                </c:pt>
                <c:pt idx="3142">
                  <c:v>10.094709999999999</c:v>
                </c:pt>
                <c:pt idx="3144">
                  <c:v>50.610030000000002</c:v>
                </c:pt>
                <c:pt idx="3145">
                  <c:v>19.899100000000001</c:v>
                </c:pt>
                <c:pt idx="3146">
                  <c:v>15.6478</c:v>
                </c:pt>
                <c:pt idx="3147">
                  <c:v>13.786799999999999</c:v>
                </c:pt>
                <c:pt idx="3148">
                  <c:v>13.466839999999999</c:v>
                </c:pt>
                <c:pt idx="3149">
                  <c:v>13.773</c:v>
                </c:pt>
                <c:pt idx="3150">
                  <c:v>27.490919999999999</c:v>
                </c:pt>
                <c:pt idx="3151">
                  <c:v>31.699929999999998</c:v>
                </c:pt>
                <c:pt idx="3152">
                  <c:v>19.23969</c:v>
                </c:pt>
                <c:pt idx="3153">
                  <c:v>8.8053460000000001</c:v>
                </c:pt>
                <c:pt idx="3154">
                  <c:v>7.9502100000000002</c:v>
                </c:pt>
                <c:pt idx="3155">
                  <c:v>7.3057290000000004</c:v>
                </c:pt>
                <c:pt idx="3156">
                  <c:v>7.3561940000000003</c:v>
                </c:pt>
                <c:pt idx="3157">
                  <c:v>7.0476359999999998</c:v>
                </c:pt>
                <c:pt idx="3158">
                  <c:v>6.4008269999999996</c:v>
                </c:pt>
                <c:pt idx="3159">
                  <c:v>5.8687680000000002</c:v>
                </c:pt>
                <c:pt idx="3160">
                  <c:v>5.5183140000000002</c:v>
                </c:pt>
                <c:pt idx="3161">
                  <c:v>5.5681229999999999</c:v>
                </c:pt>
                <c:pt idx="3162">
                  <c:v>4.6459000000000001</c:v>
                </c:pt>
                <c:pt idx="3163">
                  <c:v>4.9006619999999996</c:v>
                </c:pt>
                <c:pt idx="3164">
                  <c:v>6.7175459999999996</c:v>
                </c:pt>
                <c:pt idx="3165">
                  <c:v>7.4458570000000002</c:v>
                </c:pt>
                <c:pt idx="3167">
                  <c:v>41.788640000000001</c:v>
                </c:pt>
                <c:pt idx="3168">
                  <c:v>15.271190000000001</c:v>
                </c:pt>
                <c:pt idx="3169">
                  <c:v>11.853400000000001</c:v>
                </c:pt>
                <c:pt idx="3170">
                  <c:v>10.7517</c:v>
                </c:pt>
                <c:pt idx="3171">
                  <c:v>11.059430000000001</c:v>
                </c:pt>
                <c:pt idx="3172">
                  <c:v>11.424239999999999</c:v>
                </c:pt>
                <c:pt idx="3173">
                  <c:v>12.727969999999999</c:v>
                </c:pt>
                <c:pt idx="3174">
                  <c:v>12.205349999999999</c:v>
                </c:pt>
                <c:pt idx="3175">
                  <c:v>11.33098</c:v>
                </c:pt>
                <c:pt idx="3176">
                  <c:v>12.30462</c:v>
                </c:pt>
                <c:pt idx="3177">
                  <c:v>15.153449999999999</c:v>
                </c:pt>
                <c:pt idx="3178">
                  <c:v>17.362030000000001</c:v>
                </c:pt>
                <c:pt idx="3179">
                  <c:v>12.19027</c:v>
                </c:pt>
                <c:pt idx="3180">
                  <c:v>10.27942</c:v>
                </c:pt>
                <c:pt idx="3181">
                  <c:v>10.58479</c:v>
                </c:pt>
                <c:pt idx="3182">
                  <c:v>9.9352060000000009</c:v>
                </c:pt>
                <c:pt idx="3183">
                  <c:v>9.3835669999999993</c:v>
                </c:pt>
                <c:pt idx="3184">
                  <c:v>9.6161220000000007</c:v>
                </c:pt>
                <c:pt idx="3185">
                  <c:v>13.38677</c:v>
                </c:pt>
                <c:pt idx="3186">
                  <c:v>15.14227</c:v>
                </c:pt>
                <c:pt idx="3187">
                  <c:v>18.61749</c:v>
                </c:pt>
                <c:pt idx="3188">
                  <c:v>18.048259999999999</c:v>
                </c:pt>
                <c:pt idx="3190">
                  <c:v>55.870780000000003</c:v>
                </c:pt>
                <c:pt idx="3191">
                  <c:v>26.926770000000001</c:v>
                </c:pt>
                <c:pt idx="3192">
                  <c:v>14.93042</c:v>
                </c:pt>
                <c:pt idx="3193">
                  <c:v>16.51033</c:v>
                </c:pt>
                <c:pt idx="3194">
                  <c:v>15.914720000000001</c:v>
                </c:pt>
                <c:pt idx="3195">
                  <c:v>11.14466</c:v>
                </c:pt>
                <c:pt idx="3196">
                  <c:v>15.3058</c:v>
                </c:pt>
                <c:pt idx="3197">
                  <c:v>12.675990000000001</c:v>
                </c:pt>
                <c:pt idx="3198">
                  <c:v>20.636130000000001</c:v>
                </c:pt>
                <c:pt idx="3199">
                  <c:v>25.834569999999999</c:v>
                </c:pt>
                <c:pt idx="3200">
                  <c:v>27.364170000000001</c:v>
                </c:pt>
                <c:pt idx="3201">
                  <c:v>19.020240000000001</c:v>
                </c:pt>
                <c:pt idx="3202">
                  <c:v>15.099080000000001</c:v>
                </c:pt>
                <c:pt idx="3203">
                  <c:v>16.372990000000001</c:v>
                </c:pt>
                <c:pt idx="3204">
                  <c:v>15.12415</c:v>
                </c:pt>
                <c:pt idx="3205">
                  <c:v>15.092790000000001</c:v>
                </c:pt>
                <c:pt idx="3206">
                  <c:v>15.12612</c:v>
                </c:pt>
                <c:pt idx="3207">
                  <c:v>16.4817</c:v>
                </c:pt>
                <c:pt idx="3208">
                  <c:v>15.66155</c:v>
                </c:pt>
                <c:pt idx="3209">
                  <c:v>14.328440000000001</c:v>
                </c:pt>
                <c:pt idx="3210">
                  <c:v>20.628799999999998</c:v>
                </c:pt>
                <c:pt idx="3211">
                  <c:v>25.868359999999999</c:v>
                </c:pt>
                <c:pt idx="3213">
                  <c:v>50.168320000000001</c:v>
                </c:pt>
                <c:pt idx="3214">
                  <c:v>21.095890000000001</c:v>
                </c:pt>
                <c:pt idx="3215">
                  <c:v>14.626010000000001</c:v>
                </c:pt>
                <c:pt idx="3216">
                  <c:v>13.097390000000001</c:v>
                </c:pt>
                <c:pt idx="3217">
                  <c:v>10.81734</c:v>
                </c:pt>
                <c:pt idx="3218">
                  <c:v>9.6765760000000007</c:v>
                </c:pt>
                <c:pt idx="3219">
                  <c:v>9.6182920000000003</c:v>
                </c:pt>
                <c:pt idx="3220">
                  <c:v>9.115793</c:v>
                </c:pt>
                <c:pt idx="3221">
                  <c:v>10.12387</c:v>
                </c:pt>
                <c:pt idx="3222">
                  <c:v>13.582850000000001</c:v>
                </c:pt>
                <c:pt idx="3223">
                  <c:v>19.35436</c:v>
                </c:pt>
                <c:pt idx="3224">
                  <c:v>27.855550000000001</c:v>
                </c:pt>
                <c:pt idx="3225">
                  <c:v>22.51492</c:v>
                </c:pt>
                <c:pt idx="3226">
                  <c:v>16.988019999999999</c:v>
                </c:pt>
                <c:pt idx="3227">
                  <c:v>15.287229999999999</c:v>
                </c:pt>
                <c:pt idx="3228">
                  <c:v>12.798109999999999</c:v>
                </c:pt>
                <c:pt idx="3229">
                  <c:v>8.9937179999999994</c:v>
                </c:pt>
                <c:pt idx="3230">
                  <c:v>9.4254259999999999</c:v>
                </c:pt>
                <c:pt idx="3231">
                  <c:v>8.1700619999999997</c:v>
                </c:pt>
                <c:pt idx="3232">
                  <c:v>7.9556889999999996</c:v>
                </c:pt>
                <c:pt idx="3233">
                  <c:v>7.8113549999999998</c:v>
                </c:pt>
                <c:pt idx="3234">
                  <c:v>7.1920460000000004</c:v>
                </c:pt>
                <c:pt idx="3236">
                  <c:v>44.116300000000003</c:v>
                </c:pt>
                <c:pt idx="3237">
                  <c:v>21.32169</c:v>
                </c:pt>
                <c:pt idx="3238">
                  <c:v>12.22555</c:v>
                </c:pt>
                <c:pt idx="3239">
                  <c:v>12.102410000000001</c:v>
                </c:pt>
                <c:pt idx="3240">
                  <c:v>9.4971490000000003</c:v>
                </c:pt>
                <c:pt idx="3241">
                  <c:v>10.29121</c:v>
                </c:pt>
                <c:pt idx="3242">
                  <c:v>9.8839170000000003</c:v>
                </c:pt>
                <c:pt idx="3243">
                  <c:v>7.8539479999999999</c:v>
                </c:pt>
                <c:pt idx="3244">
                  <c:v>10.98922</c:v>
                </c:pt>
                <c:pt idx="3245">
                  <c:v>12.623989999999999</c:v>
                </c:pt>
                <c:pt idx="3246">
                  <c:v>13.33403</c:v>
                </c:pt>
                <c:pt idx="3247">
                  <c:v>18.853940000000001</c:v>
                </c:pt>
                <c:pt idx="3248">
                  <c:v>19.387319999999999</c:v>
                </c:pt>
                <c:pt idx="3249">
                  <c:v>14.76849</c:v>
                </c:pt>
                <c:pt idx="3250">
                  <c:v>9.7742979999999999</c:v>
                </c:pt>
                <c:pt idx="3251">
                  <c:v>9.400074</c:v>
                </c:pt>
                <c:pt idx="3252">
                  <c:v>13.931950000000001</c:v>
                </c:pt>
                <c:pt idx="3253">
                  <c:v>9.9482730000000004</c:v>
                </c:pt>
                <c:pt idx="3254">
                  <c:v>11.99414</c:v>
                </c:pt>
                <c:pt idx="3255">
                  <c:v>9.7985910000000001</c:v>
                </c:pt>
                <c:pt idx="3256">
                  <c:v>9.6122499999999995</c:v>
                </c:pt>
                <c:pt idx="3257">
                  <c:v>7.7577410000000002</c:v>
                </c:pt>
                <c:pt idx="3259">
                  <c:v>42.191139999999997</c:v>
                </c:pt>
                <c:pt idx="3260">
                  <c:v>18.6509</c:v>
                </c:pt>
                <c:pt idx="3261">
                  <c:v>20.334099999999999</c:v>
                </c:pt>
                <c:pt idx="3262">
                  <c:v>24.305050000000001</c:v>
                </c:pt>
                <c:pt idx="3263">
                  <c:v>21.479880000000001</c:v>
                </c:pt>
                <c:pt idx="3264">
                  <c:v>16.346360000000001</c:v>
                </c:pt>
                <c:pt idx="3265">
                  <c:v>11.92366</c:v>
                </c:pt>
                <c:pt idx="3266">
                  <c:v>10.111660000000001</c:v>
                </c:pt>
                <c:pt idx="3267">
                  <c:v>8.6287669999999999</c:v>
                </c:pt>
                <c:pt idx="3268">
                  <c:v>8.7685440000000003</c:v>
                </c:pt>
                <c:pt idx="3269">
                  <c:v>9.069426</c:v>
                </c:pt>
                <c:pt idx="3270">
                  <c:v>8.1789889999999996</c:v>
                </c:pt>
                <c:pt idx="3271">
                  <c:v>9.5055689999999995</c:v>
                </c:pt>
                <c:pt idx="3272">
                  <c:v>7.4572880000000001</c:v>
                </c:pt>
                <c:pt idx="3273">
                  <c:v>6.5936880000000002</c:v>
                </c:pt>
                <c:pt idx="3274">
                  <c:v>6.853745</c:v>
                </c:pt>
                <c:pt idx="3275">
                  <c:v>6.793158</c:v>
                </c:pt>
                <c:pt idx="3276">
                  <c:v>5.78179</c:v>
                </c:pt>
                <c:pt idx="3277">
                  <c:v>5.4842259999999996</c:v>
                </c:pt>
                <c:pt idx="3278">
                  <c:v>4.9742749999999996</c:v>
                </c:pt>
                <c:pt idx="3279">
                  <c:v>4.3262640000000001</c:v>
                </c:pt>
                <c:pt idx="3280">
                  <c:v>5.2968019999999996</c:v>
                </c:pt>
                <c:pt idx="3282">
                  <c:v>40.393529999999998</c:v>
                </c:pt>
                <c:pt idx="3283">
                  <c:v>15.78579</c:v>
                </c:pt>
                <c:pt idx="3284">
                  <c:v>9.7263730000000006</c:v>
                </c:pt>
                <c:pt idx="3285">
                  <c:v>11.886329999999999</c:v>
                </c:pt>
                <c:pt idx="3286">
                  <c:v>8.9739979999999999</c:v>
                </c:pt>
                <c:pt idx="3287">
                  <c:v>8.4171650000000007</c:v>
                </c:pt>
                <c:pt idx="3288">
                  <c:v>7.4083600000000001</c:v>
                </c:pt>
                <c:pt idx="3289">
                  <c:v>6.9709479999999999</c:v>
                </c:pt>
                <c:pt idx="3290">
                  <c:v>8.1678639999999998</c:v>
                </c:pt>
                <c:pt idx="3291">
                  <c:v>7.4382339999999996</c:v>
                </c:pt>
                <c:pt idx="3292">
                  <c:v>7.604984</c:v>
                </c:pt>
                <c:pt idx="3293">
                  <c:v>6.701244</c:v>
                </c:pt>
                <c:pt idx="3294">
                  <c:v>7.4191349999999998</c:v>
                </c:pt>
                <c:pt idx="3295">
                  <c:v>7.1581910000000004</c:v>
                </c:pt>
                <c:pt idx="3296">
                  <c:v>6.2510899999999996</c:v>
                </c:pt>
                <c:pt idx="3297">
                  <c:v>5.2983079999999996</c:v>
                </c:pt>
                <c:pt idx="3298">
                  <c:v>4.9142710000000003</c:v>
                </c:pt>
                <c:pt idx="3299">
                  <c:v>5.1794070000000003</c:v>
                </c:pt>
                <c:pt idx="3300">
                  <c:v>4.5214670000000003</c:v>
                </c:pt>
                <c:pt idx="3301">
                  <c:v>5.1334410000000004</c:v>
                </c:pt>
                <c:pt idx="3302">
                  <c:v>5.3071400000000004</c:v>
                </c:pt>
                <c:pt idx="3303">
                  <c:v>4.9664140000000003</c:v>
                </c:pt>
                <c:pt idx="3305">
                  <c:v>40.04898</c:v>
                </c:pt>
                <c:pt idx="3306">
                  <c:v>17.131219999999999</c:v>
                </c:pt>
                <c:pt idx="3307">
                  <c:v>17.34477</c:v>
                </c:pt>
                <c:pt idx="3308">
                  <c:v>16.207789999999999</c:v>
                </c:pt>
                <c:pt idx="3309">
                  <c:v>13.595230000000001</c:v>
                </c:pt>
                <c:pt idx="3310">
                  <c:v>13.63822</c:v>
                </c:pt>
                <c:pt idx="3311">
                  <c:v>11.08691</c:v>
                </c:pt>
                <c:pt idx="3312">
                  <c:v>9.4308390000000006</c:v>
                </c:pt>
                <c:pt idx="3313">
                  <c:v>9.1848379999999992</c:v>
                </c:pt>
                <c:pt idx="3314">
                  <c:v>8.2989789999999992</c:v>
                </c:pt>
                <c:pt idx="3315">
                  <c:v>8.4921769999999999</c:v>
                </c:pt>
                <c:pt idx="3316">
                  <c:v>7.3417640000000004</c:v>
                </c:pt>
                <c:pt idx="3317">
                  <c:v>6.7890730000000001</c:v>
                </c:pt>
                <c:pt idx="3318">
                  <c:v>11.559670000000001</c:v>
                </c:pt>
                <c:pt idx="3319">
                  <c:v>15.927199999999999</c:v>
                </c:pt>
                <c:pt idx="3320">
                  <c:v>11.17543</c:v>
                </c:pt>
                <c:pt idx="3321">
                  <c:v>7.6461129999999997</c:v>
                </c:pt>
                <c:pt idx="3322">
                  <c:v>9.1391519999999993</c:v>
                </c:pt>
                <c:pt idx="3323">
                  <c:v>7.8357669999999997</c:v>
                </c:pt>
                <c:pt idx="3324">
                  <c:v>6.7820989999999997</c:v>
                </c:pt>
                <c:pt idx="3325">
                  <c:v>6.4261160000000004</c:v>
                </c:pt>
                <c:pt idx="3326">
                  <c:v>6.6854820000000004</c:v>
                </c:pt>
                <c:pt idx="3328">
                  <c:v>40.900970000000001</c:v>
                </c:pt>
                <c:pt idx="3329">
                  <c:v>14.23504</c:v>
                </c:pt>
                <c:pt idx="3330">
                  <c:v>9.0319599999999998</c:v>
                </c:pt>
                <c:pt idx="3331">
                  <c:v>11.00253</c:v>
                </c:pt>
                <c:pt idx="3332">
                  <c:v>16.44905</c:v>
                </c:pt>
                <c:pt idx="3333">
                  <c:v>25.402360000000002</c:v>
                </c:pt>
                <c:pt idx="3334">
                  <c:v>29.516110000000001</c:v>
                </c:pt>
                <c:pt idx="3335">
                  <c:v>20.90204</c:v>
                </c:pt>
                <c:pt idx="3336">
                  <c:v>16.317119999999999</c:v>
                </c:pt>
                <c:pt idx="3337">
                  <c:v>12.75211</c:v>
                </c:pt>
                <c:pt idx="3338">
                  <c:v>12.838089999999999</c:v>
                </c:pt>
                <c:pt idx="3339">
                  <c:v>12.939310000000001</c:v>
                </c:pt>
                <c:pt idx="3340">
                  <c:v>9.9009119999999999</c:v>
                </c:pt>
                <c:pt idx="3341">
                  <c:v>11.30964</c:v>
                </c:pt>
                <c:pt idx="3342">
                  <c:v>18.627410000000001</c:v>
                </c:pt>
                <c:pt idx="3343">
                  <c:v>18.075030000000002</c:v>
                </c:pt>
                <c:pt idx="3344">
                  <c:v>17.147079999999999</c:v>
                </c:pt>
                <c:pt idx="3345">
                  <c:v>15.62956</c:v>
                </c:pt>
                <c:pt idx="3346">
                  <c:v>13.996700000000001</c:v>
                </c:pt>
                <c:pt idx="3347">
                  <c:v>12.52094</c:v>
                </c:pt>
                <c:pt idx="3348">
                  <c:v>8.1571990000000003</c:v>
                </c:pt>
                <c:pt idx="3349">
                  <c:v>6.8511179999999996</c:v>
                </c:pt>
                <c:pt idx="3351">
                  <c:v>42.168329999999997</c:v>
                </c:pt>
                <c:pt idx="3352">
                  <c:v>18.015029999999999</c:v>
                </c:pt>
                <c:pt idx="3353">
                  <c:v>9.8160179999999997</c:v>
                </c:pt>
                <c:pt idx="3354">
                  <c:v>11.363530000000001</c:v>
                </c:pt>
                <c:pt idx="3355">
                  <c:v>9.1553280000000008</c:v>
                </c:pt>
                <c:pt idx="3356">
                  <c:v>13.20736</c:v>
                </c:pt>
                <c:pt idx="3357">
                  <c:v>11.602209999999999</c:v>
                </c:pt>
                <c:pt idx="3358">
                  <c:v>12.851000000000001</c:v>
                </c:pt>
                <c:pt idx="3359">
                  <c:v>11.687889999999999</c:v>
                </c:pt>
                <c:pt idx="3360">
                  <c:v>20.957370000000001</c:v>
                </c:pt>
                <c:pt idx="3361">
                  <c:v>22.129819999999999</c:v>
                </c:pt>
                <c:pt idx="3362">
                  <c:v>22.374580000000002</c:v>
                </c:pt>
                <c:pt idx="3363">
                  <c:v>20.048269999999999</c:v>
                </c:pt>
                <c:pt idx="3364">
                  <c:v>16.134370000000001</c:v>
                </c:pt>
                <c:pt idx="3365">
                  <c:v>22.239129999999999</c:v>
                </c:pt>
                <c:pt idx="3366">
                  <c:v>23.056170000000002</c:v>
                </c:pt>
                <c:pt idx="3367">
                  <c:v>20.785900000000002</c:v>
                </c:pt>
                <c:pt idx="3368">
                  <c:v>18.86345</c:v>
                </c:pt>
                <c:pt idx="3369">
                  <c:v>20.692299999999999</c:v>
                </c:pt>
                <c:pt idx="3370">
                  <c:v>16.64425</c:v>
                </c:pt>
                <c:pt idx="3371">
                  <c:v>11.58694</c:v>
                </c:pt>
                <c:pt idx="3372">
                  <c:v>11.512589999999999</c:v>
                </c:pt>
                <c:pt idx="3374">
                  <c:v>44.067120000000003</c:v>
                </c:pt>
                <c:pt idx="3375">
                  <c:v>17.905909999999999</c:v>
                </c:pt>
                <c:pt idx="3376">
                  <c:v>11.003819999999999</c:v>
                </c:pt>
                <c:pt idx="3377">
                  <c:v>9.4406839999999992</c:v>
                </c:pt>
                <c:pt idx="3378">
                  <c:v>10.55777</c:v>
                </c:pt>
                <c:pt idx="3379">
                  <c:v>13.33164</c:v>
                </c:pt>
                <c:pt idx="3380">
                  <c:v>17.039670000000001</c:v>
                </c:pt>
                <c:pt idx="3381">
                  <c:v>23.841529999999999</c:v>
                </c:pt>
                <c:pt idx="3382">
                  <c:v>14.111420000000001</c:v>
                </c:pt>
                <c:pt idx="3383">
                  <c:v>18.649660000000001</c:v>
                </c:pt>
                <c:pt idx="3384">
                  <c:v>23.164180000000002</c:v>
                </c:pt>
                <c:pt idx="3385">
                  <c:v>26.712289999999999</c:v>
                </c:pt>
                <c:pt idx="3386">
                  <c:v>19.857659999999999</c:v>
                </c:pt>
                <c:pt idx="3387">
                  <c:v>14.29862</c:v>
                </c:pt>
                <c:pt idx="3388">
                  <c:v>15.573510000000001</c:v>
                </c:pt>
                <c:pt idx="3389">
                  <c:v>14.30997</c:v>
                </c:pt>
                <c:pt idx="3390">
                  <c:v>17.312280000000001</c:v>
                </c:pt>
                <c:pt idx="3391">
                  <c:v>18.774940000000001</c:v>
                </c:pt>
                <c:pt idx="3392">
                  <c:v>17.835989999999999</c:v>
                </c:pt>
                <c:pt idx="3393">
                  <c:v>17.045500000000001</c:v>
                </c:pt>
                <c:pt idx="3394">
                  <c:v>12.49029</c:v>
                </c:pt>
                <c:pt idx="3395">
                  <c:v>11.35102</c:v>
                </c:pt>
                <c:pt idx="3397">
                  <c:v>46.250689999999999</c:v>
                </c:pt>
                <c:pt idx="3398">
                  <c:v>20.639959999999999</c:v>
                </c:pt>
                <c:pt idx="3399">
                  <c:v>16.2211</c:v>
                </c:pt>
                <c:pt idx="3400">
                  <c:v>14.67248</c:v>
                </c:pt>
                <c:pt idx="3401">
                  <c:v>13.947710000000001</c:v>
                </c:pt>
                <c:pt idx="3402">
                  <c:v>10.695169999999999</c:v>
                </c:pt>
                <c:pt idx="3403">
                  <c:v>8.5720299999999998</c:v>
                </c:pt>
                <c:pt idx="3404">
                  <c:v>16.705680000000001</c:v>
                </c:pt>
                <c:pt idx="3405">
                  <c:v>21.159770000000002</c:v>
                </c:pt>
                <c:pt idx="3406">
                  <c:v>19.951419999999999</c:v>
                </c:pt>
                <c:pt idx="3407">
                  <c:v>18.8795</c:v>
                </c:pt>
                <c:pt idx="3408">
                  <c:v>14.97059</c:v>
                </c:pt>
                <c:pt idx="3409">
                  <c:v>10.206</c:v>
                </c:pt>
                <c:pt idx="3410">
                  <c:v>10.9671</c:v>
                </c:pt>
                <c:pt idx="3411">
                  <c:v>9.1546409999999998</c:v>
                </c:pt>
                <c:pt idx="3412">
                  <c:v>7.8320040000000004</c:v>
                </c:pt>
                <c:pt idx="3413">
                  <c:v>10.679679999999999</c:v>
                </c:pt>
                <c:pt idx="3414">
                  <c:v>17.545030000000001</c:v>
                </c:pt>
                <c:pt idx="3415">
                  <c:v>19.24783</c:v>
                </c:pt>
                <c:pt idx="3416">
                  <c:v>18.706520000000001</c:v>
                </c:pt>
                <c:pt idx="3417">
                  <c:v>15.789400000000001</c:v>
                </c:pt>
                <c:pt idx="3418">
                  <c:v>12.835100000000001</c:v>
                </c:pt>
                <c:pt idx="3420">
                  <c:v>47.797910000000002</c:v>
                </c:pt>
                <c:pt idx="3421">
                  <c:v>20.432549999999999</c:v>
                </c:pt>
                <c:pt idx="3422">
                  <c:v>15.379670000000001</c:v>
                </c:pt>
                <c:pt idx="3423">
                  <c:v>12.80982</c:v>
                </c:pt>
                <c:pt idx="3424">
                  <c:v>13.20767</c:v>
                </c:pt>
                <c:pt idx="3425">
                  <c:v>10.88233</c:v>
                </c:pt>
                <c:pt idx="3426">
                  <c:v>12.603540000000001</c:v>
                </c:pt>
                <c:pt idx="3427">
                  <c:v>11.536049999999999</c:v>
                </c:pt>
                <c:pt idx="3428">
                  <c:v>19.29232</c:v>
                </c:pt>
                <c:pt idx="3429">
                  <c:v>22.548649999999999</c:v>
                </c:pt>
                <c:pt idx="3430">
                  <c:v>22.54618</c:v>
                </c:pt>
                <c:pt idx="3431">
                  <c:v>19.1785</c:v>
                </c:pt>
                <c:pt idx="3432">
                  <c:v>11.07189</c:v>
                </c:pt>
                <c:pt idx="3433">
                  <c:v>8.6183720000000008</c:v>
                </c:pt>
                <c:pt idx="3434">
                  <c:v>12.45801</c:v>
                </c:pt>
                <c:pt idx="3435">
                  <c:v>10.81893</c:v>
                </c:pt>
                <c:pt idx="3436">
                  <c:v>7.8123870000000002</c:v>
                </c:pt>
                <c:pt idx="3437">
                  <c:v>9.8560499999999998</c:v>
                </c:pt>
                <c:pt idx="3438">
                  <c:v>13.364940000000001</c:v>
                </c:pt>
                <c:pt idx="3439">
                  <c:v>14.01529</c:v>
                </c:pt>
                <c:pt idx="3440">
                  <c:v>11.78084</c:v>
                </c:pt>
                <c:pt idx="3441">
                  <c:v>11.161390000000001</c:v>
                </c:pt>
                <c:pt idx="3443">
                  <c:v>44.134189999999997</c:v>
                </c:pt>
                <c:pt idx="3444">
                  <c:v>18.329370000000001</c:v>
                </c:pt>
                <c:pt idx="3445">
                  <c:v>12.09108</c:v>
                </c:pt>
                <c:pt idx="3446">
                  <c:v>9.9345280000000002</c:v>
                </c:pt>
                <c:pt idx="3447">
                  <c:v>8.7108489999999996</c:v>
                </c:pt>
                <c:pt idx="3448">
                  <c:v>8.1529699999999998</c:v>
                </c:pt>
                <c:pt idx="3449">
                  <c:v>8.9156069999999996</c:v>
                </c:pt>
                <c:pt idx="3450">
                  <c:v>11.44487</c:v>
                </c:pt>
                <c:pt idx="3451">
                  <c:v>14.447950000000001</c:v>
                </c:pt>
                <c:pt idx="3452">
                  <c:v>12.26454</c:v>
                </c:pt>
                <c:pt idx="3453">
                  <c:v>13.19816</c:v>
                </c:pt>
                <c:pt idx="3454">
                  <c:v>13.9223</c:v>
                </c:pt>
                <c:pt idx="3455">
                  <c:v>13.64941</c:v>
                </c:pt>
                <c:pt idx="3456">
                  <c:v>13.648529999999999</c:v>
                </c:pt>
                <c:pt idx="3457">
                  <c:v>10.4587</c:v>
                </c:pt>
                <c:pt idx="3458">
                  <c:v>10.535069999999999</c:v>
                </c:pt>
                <c:pt idx="3459">
                  <c:v>10.304679999999999</c:v>
                </c:pt>
                <c:pt idx="3460">
                  <c:v>14.41652</c:v>
                </c:pt>
                <c:pt idx="3461">
                  <c:v>13.852460000000001</c:v>
                </c:pt>
                <c:pt idx="3462">
                  <c:v>15.38142</c:v>
                </c:pt>
                <c:pt idx="3463">
                  <c:v>13.069330000000001</c:v>
                </c:pt>
                <c:pt idx="3464">
                  <c:v>9.324014</c:v>
                </c:pt>
                <c:pt idx="3466">
                  <c:v>46.363860000000003</c:v>
                </c:pt>
                <c:pt idx="3467">
                  <c:v>18.935300000000002</c:v>
                </c:pt>
                <c:pt idx="3468">
                  <c:v>12.74675</c:v>
                </c:pt>
                <c:pt idx="3469">
                  <c:v>9.5385120000000008</c:v>
                </c:pt>
                <c:pt idx="3470">
                  <c:v>8.2192070000000008</c:v>
                </c:pt>
                <c:pt idx="3471">
                  <c:v>7.5839369999999997</c:v>
                </c:pt>
                <c:pt idx="3472">
                  <c:v>8.1521329999999992</c:v>
                </c:pt>
                <c:pt idx="3473">
                  <c:v>6.7563430000000002</c:v>
                </c:pt>
                <c:pt idx="3474">
                  <c:v>8.9170269999999991</c:v>
                </c:pt>
                <c:pt idx="3475">
                  <c:v>6.7090480000000001</c:v>
                </c:pt>
                <c:pt idx="3476">
                  <c:v>8.6513270000000002</c:v>
                </c:pt>
                <c:pt idx="3477">
                  <c:v>10.745010000000001</c:v>
                </c:pt>
                <c:pt idx="3478">
                  <c:v>12.24292</c:v>
                </c:pt>
                <c:pt idx="3479">
                  <c:v>15.021269999999999</c:v>
                </c:pt>
                <c:pt idx="3480">
                  <c:v>10.03295</c:v>
                </c:pt>
                <c:pt idx="3481">
                  <c:v>9.6540669999999995</c:v>
                </c:pt>
                <c:pt idx="3482">
                  <c:v>9.0073819999999998</c:v>
                </c:pt>
                <c:pt idx="3483">
                  <c:v>8.2642760000000006</c:v>
                </c:pt>
                <c:pt idx="3484">
                  <c:v>10.520429999999999</c:v>
                </c:pt>
                <c:pt idx="3485">
                  <c:v>16.53659</c:v>
                </c:pt>
                <c:pt idx="3486">
                  <c:v>15.47719</c:v>
                </c:pt>
                <c:pt idx="3487">
                  <c:v>15.929489999999999</c:v>
                </c:pt>
                <c:pt idx="3489">
                  <c:v>53.65314</c:v>
                </c:pt>
                <c:pt idx="3490">
                  <c:v>23.840409999999999</c:v>
                </c:pt>
                <c:pt idx="3491">
                  <c:v>15.0245</c:v>
                </c:pt>
                <c:pt idx="3492">
                  <c:v>12.134180000000001</c:v>
                </c:pt>
                <c:pt idx="3493">
                  <c:v>10.384499999999999</c:v>
                </c:pt>
                <c:pt idx="3494">
                  <c:v>9.5212810000000001</c:v>
                </c:pt>
                <c:pt idx="3495">
                  <c:v>9.939152</c:v>
                </c:pt>
                <c:pt idx="3496">
                  <c:v>11.984080000000001</c:v>
                </c:pt>
                <c:pt idx="3497">
                  <c:v>14.992290000000001</c:v>
                </c:pt>
                <c:pt idx="3498">
                  <c:v>19.14479</c:v>
                </c:pt>
                <c:pt idx="3499">
                  <c:v>17.91103</c:v>
                </c:pt>
                <c:pt idx="3500">
                  <c:v>19.236319999999999</c:v>
                </c:pt>
                <c:pt idx="3501">
                  <c:v>22.220050000000001</c:v>
                </c:pt>
                <c:pt idx="3502">
                  <c:v>16.275169999999999</c:v>
                </c:pt>
                <c:pt idx="3503">
                  <c:v>14.67041</c:v>
                </c:pt>
                <c:pt idx="3504">
                  <c:v>17.249749999999999</c:v>
                </c:pt>
                <c:pt idx="3505">
                  <c:v>21.915690000000001</c:v>
                </c:pt>
                <c:pt idx="3506">
                  <c:v>14.52064</c:v>
                </c:pt>
                <c:pt idx="3507">
                  <c:v>11.09014</c:v>
                </c:pt>
                <c:pt idx="3508">
                  <c:v>12.90438</c:v>
                </c:pt>
                <c:pt idx="3509">
                  <c:v>11.488329999999999</c:v>
                </c:pt>
                <c:pt idx="3510">
                  <c:v>10.20684</c:v>
                </c:pt>
                <c:pt idx="3512">
                  <c:v>50.5032</c:v>
                </c:pt>
                <c:pt idx="3513">
                  <c:v>20.251529999999999</c:v>
                </c:pt>
                <c:pt idx="3514">
                  <c:v>13.80475</c:v>
                </c:pt>
                <c:pt idx="3515">
                  <c:v>10.240069999999999</c:v>
                </c:pt>
                <c:pt idx="3516">
                  <c:v>10.036110000000001</c:v>
                </c:pt>
                <c:pt idx="3517">
                  <c:v>9.9491259999999997</c:v>
                </c:pt>
                <c:pt idx="3518">
                  <c:v>12.24075</c:v>
                </c:pt>
                <c:pt idx="3519">
                  <c:v>8.2958079999999992</c:v>
                </c:pt>
                <c:pt idx="3520">
                  <c:v>8.2303250000000006</c:v>
                </c:pt>
                <c:pt idx="3521">
                  <c:v>7.2624620000000002</c:v>
                </c:pt>
                <c:pt idx="3522">
                  <c:v>9.2310680000000005</c:v>
                </c:pt>
                <c:pt idx="3523">
                  <c:v>8.4490970000000001</c:v>
                </c:pt>
                <c:pt idx="3524">
                  <c:v>8.3480980000000002</c:v>
                </c:pt>
                <c:pt idx="3525">
                  <c:v>15.238</c:v>
                </c:pt>
                <c:pt idx="3526">
                  <c:v>13.998620000000001</c:v>
                </c:pt>
                <c:pt idx="3527">
                  <c:v>13.73556</c:v>
                </c:pt>
                <c:pt idx="3528">
                  <c:v>18.832730000000002</c:v>
                </c:pt>
                <c:pt idx="3529">
                  <c:v>9.4494939999999996</c:v>
                </c:pt>
                <c:pt idx="3530">
                  <c:v>12.27042</c:v>
                </c:pt>
                <c:pt idx="3531">
                  <c:v>9.4013200000000001</c:v>
                </c:pt>
                <c:pt idx="3532">
                  <c:v>9.6684079999999994</c:v>
                </c:pt>
                <c:pt idx="3533">
                  <c:v>10.78172</c:v>
                </c:pt>
                <c:pt idx="3535">
                  <c:v>50.3718</c:v>
                </c:pt>
                <c:pt idx="3536">
                  <c:v>19.263290000000001</c:v>
                </c:pt>
                <c:pt idx="3537">
                  <c:v>11.63869</c:v>
                </c:pt>
                <c:pt idx="3538">
                  <c:v>10.624040000000001</c:v>
                </c:pt>
                <c:pt idx="3539">
                  <c:v>8.5667740000000006</c:v>
                </c:pt>
                <c:pt idx="3540">
                  <c:v>7.4690589999999997</c:v>
                </c:pt>
                <c:pt idx="3541">
                  <c:v>8.0287279999999992</c:v>
                </c:pt>
                <c:pt idx="3542">
                  <c:v>7.0963799999999999</c:v>
                </c:pt>
                <c:pt idx="3543">
                  <c:v>8.1086760000000009</c:v>
                </c:pt>
                <c:pt idx="3544">
                  <c:v>6.3952580000000001</c:v>
                </c:pt>
                <c:pt idx="3545">
                  <c:v>7.0120940000000003</c:v>
                </c:pt>
                <c:pt idx="3546">
                  <c:v>12.523619999999999</c:v>
                </c:pt>
                <c:pt idx="3547">
                  <c:v>13.323639999999999</c:v>
                </c:pt>
                <c:pt idx="3548">
                  <c:v>14.780329999999999</c:v>
                </c:pt>
                <c:pt idx="3549">
                  <c:v>18.2958</c:v>
                </c:pt>
                <c:pt idx="3550">
                  <c:v>15.711080000000001</c:v>
                </c:pt>
                <c:pt idx="3551">
                  <c:v>24.55003</c:v>
                </c:pt>
                <c:pt idx="3552">
                  <c:v>23.099599999999999</c:v>
                </c:pt>
                <c:pt idx="3553">
                  <c:v>17.723610000000001</c:v>
                </c:pt>
                <c:pt idx="3554">
                  <c:v>13.503489999999999</c:v>
                </c:pt>
                <c:pt idx="3555">
                  <c:v>16.125209999999999</c:v>
                </c:pt>
                <c:pt idx="3556">
                  <c:v>10.43009</c:v>
                </c:pt>
                <c:pt idx="3558">
                  <c:v>57.705489999999998</c:v>
                </c:pt>
                <c:pt idx="3559">
                  <c:v>30.36889</c:v>
                </c:pt>
                <c:pt idx="3560">
                  <c:v>16.360959999999999</c:v>
                </c:pt>
                <c:pt idx="3561">
                  <c:v>9.8724910000000001</c:v>
                </c:pt>
                <c:pt idx="3562">
                  <c:v>9.8199869999999994</c:v>
                </c:pt>
                <c:pt idx="3563">
                  <c:v>9.0017580000000006</c:v>
                </c:pt>
                <c:pt idx="3564">
                  <c:v>8.4217010000000005</c:v>
                </c:pt>
                <c:pt idx="3565">
                  <c:v>7.7293349999999998</c:v>
                </c:pt>
                <c:pt idx="3566">
                  <c:v>8.4357790000000001</c:v>
                </c:pt>
                <c:pt idx="3567">
                  <c:v>8.3676700000000004</c:v>
                </c:pt>
                <c:pt idx="3568">
                  <c:v>8.8505529999999997</c:v>
                </c:pt>
                <c:pt idx="3569">
                  <c:v>8.4579710000000006</c:v>
                </c:pt>
                <c:pt idx="3570">
                  <c:v>7.355213</c:v>
                </c:pt>
                <c:pt idx="3571">
                  <c:v>8.5726340000000008</c:v>
                </c:pt>
                <c:pt idx="3572">
                  <c:v>7.3577009999999996</c:v>
                </c:pt>
                <c:pt idx="3573">
                  <c:v>8.6744649999999996</c:v>
                </c:pt>
                <c:pt idx="3574">
                  <c:v>16.261299999999999</c:v>
                </c:pt>
                <c:pt idx="3575">
                  <c:v>11.9521</c:v>
                </c:pt>
                <c:pt idx="3576">
                  <c:v>10.41098</c:v>
                </c:pt>
                <c:pt idx="3577">
                  <c:v>9.6381759999999996</c:v>
                </c:pt>
                <c:pt idx="3578">
                  <c:v>9.1196210000000004</c:v>
                </c:pt>
                <c:pt idx="3579">
                  <c:v>9.1051800000000007</c:v>
                </c:pt>
                <c:pt idx="3581">
                  <c:v>56.102130000000002</c:v>
                </c:pt>
                <c:pt idx="3582">
                  <c:v>28.057040000000001</c:v>
                </c:pt>
                <c:pt idx="3583">
                  <c:v>19.606300000000001</c:v>
                </c:pt>
                <c:pt idx="3584">
                  <c:v>19.418009999999999</c:v>
                </c:pt>
                <c:pt idx="3585">
                  <c:v>15.62106</c:v>
                </c:pt>
                <c:pt idx="3586">
                  <c:v>13.289440000000001</c:v>
                </c:pt>
                <c:pt idx="3587">
                  <c:v>11.965669999999999</c:v>
                </c:pt>
                <c:pt idx="3588">
                  <c:v>10.770619999999999</c:v>
                </c:pt>
                <c:pt idx="3589">
                  <c:v>11.935650000000001</c:v>
                </c:pt>
                <c:pt idx="3590">
                  <c:v>12.27237</c:v>
                </c:pt>
                <c:pt idx="3591">
                  <c:v>11.05109</c:v>
                </c:pt>
                <c:pt idx="3592">
                  <c:v>10.406980000000001</c:v>
                </c:pt>
                <c:pt idx="3593">
                  <c:v>10.321490000000001</c:v>
                </c:pt>
                <c:pt idx="3594">
                  <c:v>10.571070000000001</c:v>
                </c:pt>
                <c:pt idx="3595">
                  <c:v>13.15583</c:v>
                </c:pt>
                <c:pt idx="3596">
                  <c:v>12.29311</c:v>
                </c:pt>
                <c:pt idx="3597">
                  <c:v>11.03331</c:v>
                </c:pt>
                <c:pt idx="3598">
                  <c:v>10.332979999999999</c:v>
                </c:pt>
                <c:pt idx="3599">
                  <c:v>9.8175629999999998</c:v>
                </c:pt>
                <c:pt idx="3600">
                  <c:v>10.55359</c:v>
                </c:pt>
                <c:pt idx="3601">
                  <c:v>10.027469999999999</c:v>
                </c:pt>
                <c:pt idx="3602">
                  <c:v>9.3192470000000007</c:v>
                </c:pt>
                <c:pt idx="3604">
                  <c:v>50.369210000000002</c:v>
                </c:pt>
                <c:pt idx="3605">
                  <c:v>19.871739999999999</c:v>
                </c:pt>
                <c:pt idx="3606">
                  <c:v>13.58184</c:v>
                </c:pt>
                <c:pt idx="3607">
                  <c:v>12.218579999999999</c:v>
                </c:pt>
                <c:pt idx="3608">
                  <c:v>13.489129999999999</c:v>
                </c:pt>
                <c:pt idx="3609">
                  <c:v>12.786339999999999</c:v>
                </c:pt>
                <c:pt idx="3610">
                  <c:v>11.822649999999999</c:v>
                </c:pt>
                <c:pt idx="3611">
                  <c:v>11.5488</c:v>
                </c:pt>
                <c:pt idx="3612">
                  <c:v>11.87321</c:v>
                </c:pt>
                <c:pt idx="3613">
                  <c:v>12.156739999999999</c:v>
                </c:pt>
                <c:pt idx="3614">
                  <c:v>11.875679999999999</c:v>
                </c:pt>
                <c:pt idx="3615">
                  <c:v>11.398160000000001</c:v>
                </c:pt>
                <c:pt idx="3616">
                  <c:v>10.978350000000001</c:v>
                </c:pt>
                <c:pt idx="3617">
                  <c:v>11.43322</c:v>
                </c:pt>
                <c:pt idx="3618">
                  <c:v>11.14559</c:v>
                </c:pt>
                <c:pt idx="3619">
                  <c:v>11.63007</c:v>
                </c:pt>
                <c:pt idx="3620">
                  <c:v>11.49958</c:v>
                </c:pt>
                <c:pt idx="3621">
                  <c:v>9.6273859999999996</c:v>
                </c:pt>
                <c:pt idx="3622">
                  <c:v>9.3656670000000002</c:v>
                </c:pt>
                <c:pt idx="3623">
                  <c:v>8.7443159999999995</c:v>
                </c:pt>
                <c:pt idx="3624">
                  <c:v>8.7772600000000001</c:v>
                </c:pt>
                <c:pt idx="3625">
                  <c:v>8.5633739999999996</c:v>
                </c:pt>
                <c:pt idx="3627">
                  <c:v>49.446759999999998</c:v>
                </c:pt>
                <c:pt idx="3628">
                  <c:v>19.02046</c:v>
                </c:pt>
                <c:pt idx="3629">
                  <c:v>12.75882</c:v>
                </c:pt>
                <c:pt idx="3630">
                  <c:v>11.859220000000001</c:v>
                </c:pt>
                <c:pt idx="3631">
                  <c:v>10.898490000000001</c:v>
                </c:pt>
                <c:pt idx="3632">
                  <c:v>10.340109999999999</c:v>
                </c:pt>
                <c:pt idx="3633">
                  <c:v>11.21453</c:v>
                </c:pt>
                <c:pt idx="3634">
                  <c:v>11.24483</c:v>
                </c:pt>
                <c:pt idx="3635">
                  <c:v>10.14705</c:v>
                </c:pt>
                <c:pt idx="3636">
                  <c:v>9.8842639999999999</c:v>
                </c:pt>
                <c:pt idx="3637">
                  <c:v>9.8763400000000008</c:v>
                </c:pt>
                <c:pt idx="3638">
                  <c:v>8.3689830000000001</c:v>
                </c:pt>
                <c:pt idx="3639">
                  <c:v>7.7738509999999996</c:v>
                </c:pt>
                <c:pt idx="3640">
                  <c:v>7.5213789999999996</c:v>
                </c:pt>
                <c:pt idx="3641">
                  <c:v>6.9321320000000002</c:v>
                </c:pt>
                <c:pt idx="3642">
                  <c:v>7.3217189999999999</c:v>
                </c:pt>
                <c:pt idx="3643">
                  <c:v>9.5367200000000008</c:v>
                </c:pt>
                <c:pt idx="3644">
                  <c:v>9.9368770000000008</c:v>
                </c:pt>
                <c:pt idx="3645">
                  <c:v>10.567399999999999</c:v>
                </c:pt>
                <c:pt idx="3646">
                  <c:v>9.2450559999999999</c:v>
                </c:pt>
                <c:pt idx="3647">
                  <c:v>8.8909889999999994</c:v>
                </c:pt>
                <c:pt idx="3648">
                  <c:v>7.9838500000000003</c:v>
                </c:pt>
                <c:pt idx="3650">
                  <c:v>49.179130000000001</c:v>
                </c:pt>
                <c:pt idx="3651">
                  <c:v>18.194870000000002</c:v>
                </c:pt>
                <c:pt idx="3652">
                  <c:v>11.84713</c:v>
                </c:pt>
                <c:pt idx="3653">
                  <c:v>10.45149</c:v>
                </c:pt>
                <c:pt idx="3654">
                  <c:v>10.63073</c:v>
                </c:pt>
                <c:pt idx="3655">
                  <c:v>13.36947</c:v>
                </c:pt>
                <c:pt idx="3656">
                  <c:v>11.95518</c:v>
                </c:pt>
                <c:pt idx="3657">
                  <c:v>9.8000139999999991</c:v>
                </c:pt>
                <c:pt idx="3658">
                  <c:v>10.0185</c:v>
                </c:pt>
                <c:pt idx="3659">
                  <c:v>8.8383149999999997</c:v>
                </c:pt>
                <c:pt idx="3660">
                  <c:v>7.8929080000000003</c:v>
                </c:pt>
                <c:pt idx="3661">
                  <c:v>6.387092</c:v>
                </c:pt>
                <c:pt idx="3662">
                  <c:v>6.6455000000000002</c:v>
                </c:pt>
                <c:pt idx="3663">
                  <c:v>7.7238389999999999</c:v>
                </c:pt>
                <c:pt idx="3664">
                  <c:v>6.8279719999999999</c:v>
                </c:pt>
                <c:pt idx="3665">
                  <c:v>6.5051880000000004</c:v>
                </c:pt>
                <c:pt idx="3666">
                  <c:v>7.4690269999999996</c:v>
                </c:pt>
                <c:pt idx="3667">
                  <c:v>8.4979990000000001</c:v>
                </c:pt>
                <c:pt idx="3668">
                  <c:v>16.61056</c:v>
                </c:pt>
                <c:pt idx="3669">
                  <c:v>21.125229999999998</c:v>
                </c:pt>
                <c:pt idx="3670">
                  <c:v>23.093620000000001</c:v>
                </c:pt>
                <c:pt idx="3671">
                  <c:v>20.411339999999999</c:v>
                </c:pt>
                <c:pt idx="3673">
                  <c:v>56.908180000000002</c:v>
                </c:pt>
                <c:pt idx="3674">
                  <c:v>24.65588</c:v>
                </c:pt>
                <c:pt idx="3675">
                  <c:v>15.158060000000001</c:v>
                </c:pt>
                <c:pt idx="3676">
                  <c:v>14.568960000000001</c:v>
                </c:pt>
                <c:pt idx="3677">
                  <c:v>15.09187</c:v>
                </c:pt>
                <c:pt idx="3678">
                  <c:v>20.813420000000001</c:v>
                </c:pt>
                <c:pt idx="3679">
                  <c:v>21.020659999999999</c:v>
                </c:pt>
                <c:pt idx="3680">
                  <c:v>19.39686</c:v>
                </c:pt>
                <c:pt idx="3681">
                  <c:v>18.054469999999998</c:v>
                </c:pt>
                <c:pt idx="3682">
                  <c:v>16.652480000000001</c:v>
                </c:pt>
                <c:pt idx="3683">
                  <c:v>11.840590000000001</c:v>
                </c:pt>
                <c:pt idx="3684">
                  <c:v>10.33474</c:v>
                </c:pt>
                <c:pt idx="3685">
                  <c:v>8.3684650000000005</c:v>
                </c:pt>
                <c:pt idx="3686">
                  <c:v>7.4020640000000002</c:v>
                </c:pt>
                <c:pt idx="3687">
                  <c:v>7.682734</c:v>
                </c:pt>
                <c:pt idx="3688">
                  <c:v>9.076238</c:v>
                </c:pt>
                <c:pt idx="3689">
                  <c:v>8.8072379999999999</c:v>
                </c:pt>
                <c:pt idx="3690">
                  <c:v>8.8118639999999999</c:v>
                </c:pt>
                <c:pt idx="3691">
                  <c:v>11.009729999999999</c:v>
                </c:pt>
                <c:pt idx="3692">
                  <c:v>19.442399999999999</c:v>
                </c:pt>
                <c:pt idx="3693">
                  <c:v>22.16789</c:v>
                </c:pt>
                <c:pt idx="3694">
                  <c:v>20.910640000000001</c:v>
                </c:pt>
                <c:pt idx="3696">
                  <c:v>57.746130000000001</c:v>
                </c:pt>
                <c:pt idx="3697">
                  <c:v>19.677019999999999</c:v>
                </c:pt>
                <c:pt idx="3698">
                  <c:v>12.331480000000001</c:v>
                </c:pt>
                <c:pt idx="3699">
                  <c:v>8.9285449999999997</c:v>
                </c:pt>
                <c:pt idx="3700">
                  <c:v>8.3236039999999996</c:v>
                </c:pt>
                <c:pt idx="3701">
                  <c:v>10.79762</c:v>
                </c:pt>
                <c:pt idx="3702">
                  <c:v>12.911759999999999</c:v>
                </c:pt>
                <c:pt idx="3703">
                  <c:v>15.26065</c:v>
                </c:pt>
                <c:pt idx="3704">
                  <c:v>13.283989999999999</c:v>
                </c:pt>
                <c:pt idx="3705">
                  <c:v>12.00193</c:v>
                </c:pt>
                <c:pt idx="3706">
                  <c:v>12.36464</c:v>
                </c:pt>
                <c:pt idx="3707">
                  <c:v>12.092980000000001</c:v>
                </c:pt>
                <c:pt idx="3708">
                  <c:v>9.5742659999999997</c:v>
                </c:pt>
                <c:pt idx="3709">
                  <c:v>8.8635099999999998</c:v>
                </c:pt>
                <c:pt idx="3710">
                  <c:v>7.647939</c:v>
                </c:pt>
                <c:pt idx="3711">
                  <c:v>7.6046779999999998</c:v>
                </c:pt>
                <c:pt idx="3712">
                  <c:v>11.999510000000001</c:v>
                </c:pt>
                <c:pt idx="3713">
                  <c:v>10.783480000000001</c:v>
                </c:pt>
                <c:pt idx="3714">
                  <c:v>10.355919999999999</c:v>
                </c:pt>
                <c:pt idx="3715">
                  <c:v>9.6525020000000001</c:v>
                </c:pt>
                <c:pt idx="3716">
                  <c:v>15.239050000000001</c:v>
                </c:pt>
                <c:pt idx="3717">
                  <c:v>15.254160000000001</c:v>
                </c:pt>
                <c:pt idx="3719">
                  <c:v>54.190359999999998</c:v>
                </c:pt>
                <c:pt idx="3720">
                  <c:v>35.718649999999997</c:v>
                </c:pt>
                <c:pt idx="3721">
                  <c:v>18.280169999999998</c:v>
                </c:pt>
                <c:pt idx="3722">
                  <c:v>21.138999999999999</c:v>
                </c:pt>
                <c:pt idx="3723">
                  <c:v>15.9351</c:v>
                </c:pt>
                <c:pt idx="3724">
                  <c:v>11.741849999999999</c:v>
                </c:pt>
                <c:pt idx="3725">
                  <c:v>11.42787</c:v>
                </c:pt>
                <c:pt idx="3726">
                  <c:v>15.78857</c:v>
                </c:pt>
                <c:pt idx="3727">
                  <c:v>16.771830000000001</c:v>
                </c:pt>
                <c:pt idx="3728">
                  <c:v>20.280930000000001</c:v>
                </c:pt>
                <c:pt idx="3729">
                  <c:v>15.413729999999999</c:v>
                </c:pt>
                <c:pt idx="3730">
                  <c:v>12.928229999999999</c:v>
                </c:pt>
                <c:pt idx="3731">
                  <c:v>11.299709999999999</c:v>
                </c:pt>
                <c:pt idx="3732">
                  <c:v>10.99732</c:v>
                </c:pt>
                <c:pt idx="3733">
                  <c:v>10.11323</c:v>
                </c:pt>
                <c:pt idx="3734">
                  <c:v>11.953329999999999</c:v>
                </c:pt>
                <c:pt idx="3735">
                  <c:v>10.725339999999999</c:v>
                </c:pt>
                <c:pt idx="3736">
                  <c:v>12.867430000000001</c:v>
                </c:pt>
                <c:pt idx="3737">
                  <c:v>7.8859779999999997</c:v>
                </c:pt>
                <c:pt idx="3738">
                  <c:v>10.390470000000001</c:v>
                </c:pt>
                <c:pt idx="3739">
                  <c:v>11.03261</c:v>
                </c:pt>
                <c:pt idx="3740">
                  <c:v>8.7567850000000007</c:v>
                </c:pt>
                <c:pt idx="3742">
                  <c:v>63.509659999999997</c:v>
                </c:pt>
                <c:pt idx="3743">
                  <c:v>41.331879999999998</c:v>
                </c:pt>
                <c:pt idx="3744">
                  <c:v>19.278320000000001</c:v>
                </c:pt>
                <c:pt idx="3745">
                  <c:v>23.994319999999998</c:v>
                </c:pt>
                <c:pt idx="3746">
                  <c:v>13.033300000000001</c:v>
                </c:pt>
                <c:pt idx="3747">
                  <c:v>12.497590000000001</c:v>
                </c:pt>
                <c:pt idx="3748">
                  <c:v>13.256080000000001</c:v>
                </c:pt>
                <c:pt idx="3749">
                  <c:v>20.35886</c:v>
                </c:pt>
                <c:pt idx="3750">
                  <c:v>19.606459999999998</c:v>
                </c:pt>
                <c:pt idx="3751">
                  <c:v>15.22536</c:v>
                </c:pt>
                <c:pt idx="3752">
                  <c:v>10.898400000000001</c:v>
                </c:pt>
                <c:pt idx="3753">
                  <c:v>11.61679</c:v>
                </c:pt>
                <c:pt idx="3754">
                  <c:v>10.37683</c:v>
                </c:pt>
                <c:pt idx="3755">
                  <c:v>6.4151800000000003</c:v>
                </c:pt>
                <c:pt idx="3756">
                  <c:v>7.9860769999999999</c:v>
                </c:pt>
                <c:pt idx="3757">
                  <c:v>9.6222060000000003</c:v>
                </c:pt>
                <c:pt idx="3758">
                  <c:v>8.3047489999999993</c:v>
                </c:pt>
                <c:pt idx="3759">
                  <c:v>7.4393140000000004</c:v>
                </c:pt>
                <c:pt idx="3760">
                  <c:v>6.3307270000000004</c:v>
                </c:pt>
                <c:pt idx="3761">
                  <c:v>8.0984949999999998</c:v>
                </c:pt>
                <c:pt idx="3762">
                  <c:v>7.6830069999999999</c:v>
                </c:pt>
                <c:pt idx="3763">
                  <c:v>10.527480000000001</c:v>
                </c:pt>
                <c:pt idx="3765">
                  <c:v>70.995829999999998</c:v>
                </c:pt>
                <c:pt idx="3766">
                  <c:v>35.748820000000002</c:v>
                </c:pt>
                <c:pt idx="3767">
                  <c:v>27.32376</c:v>
                </c:pt>
                <c:pt idx="3768">
                  <c:v>22.73377</c:v>
                </c:pt>
                <c:pt idx="3769">
                  <c:v>19.219100000000001</c:v>
                </c:pt>
                <c:pt idx="3770">
                  <c:v>19.198630000000001</c:v>
                </c:pt>
                <c:pt idx="3771">
                  <c:v>17.737069999999999</c:v>
                </c:pt>
                <c:pt idx="3772">
                  <c:v>14.61144</c:v>
                </c:pt>
                <c:pt idx="3773">
                  <c:v>17.35792</c:v>
                </c:pt>
                <c:pt idx="3774">
                  <c:v>17.112780000000001</c:v>
                </c:pt>
                <c:pt idx="3775">
                  <c:v>11.79603</c:v>
                </c:pt>
                <c:pt idx="3776">
                  <c:v>9.8781029999999994</c:v>
                </c:pt>
                <c:pt idx="3777">
                  <c:v>9.0905559999999994</c:v>
                </c:pt>
                <c:pt idx="3778">
                  <c:v>7.1014670000000004</c:v>
                </c:pt>
                <c:pt idx="3779">
                  <c:v>8.057283</c:v>
                </c:pt>
                <c:pt idx="3780">
                  <c:v>7.686553</c:v>
                </c:pt>
                <c:pt idx="3781">
                  <c:v>8.8020940000000003</c:v>
                </c:pt>
                <c:pt idx="3782">
                  <c:v>8.1900829999999996</c:v>
                </c:pt>
                <c:pt idx="3783">
                  <c:v>8.3034490000000005</c:v>
                </c:pt>
                <c:pt idx="3784">
                  <c:v>8.6454149999999998</c:v>
                </c:pt>
                <c:pt idx="3785">
                  <c:v>8.2792060000000003</c:v>
                </c:pt>
                <c:pt idx="3786">
                  <c:v>9.5222020000000001</c:v>
                </c:pt>
                <c:pt idx="3788">
                  <c:v>55.407980000000002</c:v>
                </c:pt>
                <c:pt idx="3789">
                  <c:v>29.409700000000001</c:v>
                </c:pt>
                <c:pt idx="3790">
                  <c:v>21.041039999999999</c:v>
                </c:pt>
                <c:pt idx="3791">
                  <c:v>17.313580000000002</c:v>
                </c:pt>
                <c:pt idx="3792">
                  <c:v>17.414670000000001</c:v>
                </c:pt>
                <c:pt idx="3793">
                  <c:v>16.3916</c:v>
                </c:pt>
                <c:pt idx="3794">
                  <c:v>14.073399999999999</c:v>
                </c:pt>
                <c:pt idx="3795">
                  <c:v>11.973509999999999</c:v>
                </c:pt>
                <c:pt idx="3796">
                  <c:v>12.68469</c:v>
                </c:pt>
                <c:pt idx="3797">
                  <c:v>13.32269</c:v>
                </c:pt>
                <c:pt idx="3798">
                  <c:v>13.594279999999999</c:v>
                </c:pt>
                <c:pt idx="3799">
                  <c:v>11.172510000000001</c:v>
                </c:pt>
                <c:pt idx="3800">
                  <c:v>11.216229999999999</c:v>
                </c:pt>
                <c:pt idx="3801">
                  <c:v>8.4666329999999999</c:v>
                </c:pt>
                <c:pt idx="3802">
                  <c:v>9.0293270000000003</c:v>
                </c:pt>
                <c:pt idx="3803">
                  <c:v>9.2004409999999996</c:v>
                </c:pt>
                <c:pt idx="3804">
                  <c:v>8.8129290000000005</c:v>
                </c:pt>
                <c:pt idx="3805">
                  <c:v>7.6537649999999999</c:v>
                </c:pt>
                <c:pt idx="3806">
                  <c:v>7.6133920000000002</c:v>
                </c:pt>
                <c:pt idx="3807">
                  <c:v>7.2442840000000004</c:v>
                </c:pt>
                <c:pt idx="3808">
                  <c:v>7.2765490000000002</c:v>
                </c:pt>
                <c:pt idx="3809">
                  <c:v>7.5623469999999999</c:v>
                </c:pt>
                <c:pt idx="3811">
                  <c:v>62.197339999999997</c:v>
                </c:pt>
                <c:pt idx="3812">
                  <c:v>28.839400000000001</c:v>
                </c:pt>
                <c:pt idx="3813">
                  <c:v>21.737169999999999</c:v>
                </c:pt>
                <c:pt idx="3814">
                  <c:v>26.167280000000002</c:v>
                </c:pt>
                <c:pt idx="3815">
                  <c:v>20.405909999999999</c:v>
                </c:pt>
                <c:pt idx="3816">
                  <c:v>14.03745</c:v>
                </c:pt>
                <c:pt idx="3817">
                  <c:v>13.43538</c:v>
                </c:pt>
                <c:pt idx="3818">
                  <c:v>11.86861</c:v>
                </c:pt>
                <c:pt idx="3819">
                  <c:v>11.855449999999999</c:v>
                </c:pt>
                <c:pt idx="3820">
                  <c:v>10.04519</c:v>
                </c:pt>
                <c:pt idx="3821">
                  <c:v>11.86313</c:v>
                </c:pt>
                <c:pt idx="3822">
                  <c:v>12.93464</c:v>
                </c:pt>
                <c:pt idx="3823">
                  <c:v>13.77197</c:v>
                </c:pt>
                <c:pt idx="3824">
                  <c:v>11.79476</c:v>
                </c:pt>
                <c:pt idx="3825">
                  <c:v>11.399789999999999</c:v>
                </c:pt>
                <c:pt idx="3826">
                  <c:v>11.272069999999999</c:v>
                </c:pt>
                <c:pt idx="3827">
                  <c:v>8.2676149999999993</c:v>
                </c:pt>
                <c:pt idx="3828">
                  <c:v>7.1146919999999998</c:v>
                </c:pt>
                <c:pt idx="3829">
                  <c:v>7.8362809999999996</c:v>
                </c:pt>
                <c:pt idx="3830">
                  <c:v>7.2226350000000004</c:v>
                </c:pt>
                <c:pt idx="3831">
                  <c:v>7.8653639999999996</c:v>
                </c:pt>
                <c:pt idx="3832">
                  <c:v>8.4590019999999999</c:v>
                </c:pt>
                <c:pt idx="3834">
                  <c:v>54.29477</c:v>
                </c:pt>
                <c:pt idx="3835">
                  <c:v>24.77824</c:v>
                </c:pt>
                <c:pt idx="3836">
                  <c:v>16.936669999999999</c:v>
                </c:pt>
                <c:pt idx="3837">
                  <c:v>26.61919</c:v>
                </c:pt>
                <c:pt idx="3838">
                  <c:v>19.744150000000001</c:v>
                </c:pt>
                <c:pt idx="3839">
                  <c:v>12.180569999999999</c:v>
                </c:pt>
                <c:pt idx="3840">
                  <c:v>13.19478</c:v>
                </c:pt>
                <c:pt idx="3841">
                  <c:v>11.39298</c:v>
                </c:pt>
                <c:pt idx="3842">
                  <c:v>12.15767</c:v>
                </c:pt>
                <c:pt idx="3843">
                  <c:v>12.378869999999999</c:v>
                </c:pt>
                <c:pt idx="3844">
                  <c:v>14.62799</c:v>
                </c:pt>
                <c:pt idx="3845">
                  <c:v>19.57433</c:v>
                </c:pt>
                <c:pt idx="3846">
                  <c:v>19.44218</c:v>
                </c:pt>
                <c:pt idx="3847">
                  <c:v>19.500900000000001</c:v>
                </c:pt>
                <c:pt idx="3848">
                  <c:v>21.804860000000001</c:v>
                </c:pt>
                <c:pt idx="3849">
                  <c:v>18.998439999999999</c:v>
                </c:pt>
                <c:pt idx="3850">
                  <c:v>19.080950000000001</c:v>
                </c:pt>
                <c:pt idx="3851">
                  <c:v>13.82798</c:v>
                </c:pt>
                <c:pt idx="3852">
                  <c:v>9.797523</c:v>
                </c:pt>
                <c:pt idx="3853">
                  <c:v>9.0228149999999996</c:v>
                </c:pt>
                <c:pt idx="3855">
                  <c:v>58.485250000000001</c:v>
                </c:pt>
                <c:pt idx="3856">
                  <c:v>19.147099999999998</c:v>
                </c:pt>
                <c:pt idx="3857">
                  <c:v>11.13879</c:v>
                </c:pt>
                <c:pt idx="3858">
                  <c:v>15.147069999999999</c:v>
                </c:pt>
                <c:pt idx="3859">
                  <c:v>12.062569999999999</c:v>
                </c:pt>
                <c:pt idx="3860">
                  <c:v>14.08506</c:v>
                </c:pt>
                <c:pt idx="3861">
                  <c:v>10.70229</c:v>
                </c:pt>
                <c:pt idx="3862">
                  <c:v>10.243690000000001</c:v>
                </c:pt>
                <c:pt idx="3863">
                  <c:v>9.3074729999999999</c:v>
                </c:pt>
                <c:pt idx="3864">
                  <c:v>10.175039999999999</c:v>
                </c:pt>
                <c:pt idx="3865">
                  <c:v>9.4965379999999993</c:v>
                </c:pt>
                <c:pt idx="3866">
                  <c:v>9.7743520000000004</c:v>
                </c:pt>
                <c:pt idx="3867">
                  <c:v>10.913880000000001</c:v>
                </c:pt>
                <c:pt idx="3868">
                  <c:v>9.6863550000000007</c:v>
                </c:pt>
                <c:pt idx="3869">
                  <c:v>10.427569999999999</c:v>
                </c:pt>
                <c:pt idx="3870">
                  <c:v>10.25142</c:v>
                </c:pt>
                <c:pt idx="3871">
                  <c:v>16.662870000000002</c:v>
                </c:pt>
                <c:pt idx="3872">
                  <c:v>18.44772</c:v>
                </c:pt>
                <c:pt idx="3873">
                  <c:v>10.59295</c:v>
                </c:pt>
                <c:pt idx="3874">
                  <c:v>8.3451939999999993</c:v>
                </c:pt>
                <c:pt idx="3875">
                  <c:v>11.209820000000001</c:v>
                </c:pt>
                <c:pt idx="3876">
                  <c:v>9.6750100000000003</c:v>
                </c:pt>
                <c:pt idx="3878">
                  <c:v>64.324209999999994</c:v>
                </c:pt>
                <c:pt idx="3879">
                  <c:v>35.156750000000002</c:v>
                </c:pt>
                <c:pt idx="3880">
                  <c:v>31.200410000000002</c:v>
                </c:pt>
                <c:pt idx="3881">
                  <c:v>18.140170000000001</c:v>
                </c:pt>
                <c:pt idx="3882">
                  <c:v>14.243639999999999</c:v>
                </c:pt>
                <c:pt idx="3883">
                  <c:v>15.050750000000001</c:v>
                </c:pt>
                <c:pt idx="3884">
                  <c:v>18.378039999999999</c:v>
                </c:pt>
                <c:pt idx="3885">
                  <c:v>28.84479</c:v>
                </c:pt>
                <c:pt idx="3886">
                  <c:v>32.623730000000002</c:v>
                </c:pt>
                <c:pt idx="3887">
                  <c:v>19.993929999999999</c:v>
                </c:pt>
                <c:pt idx="3888">
                  <c:v>18.579029999999999</c:v>
                </c:pt>
                <c:pt idx="3889">
                  <c:v>25.66675</c:v>
                </c:pt>
                <c:pt idx="3890">
                  <c:v>29.519870000000001</c:v>
                </c:pt>
                <c:pt idx="3891">
                  <c:v>28.730789999999999</c:v>
                </c:pt>
                <c:pt idx="3892">
                  <c:v>26.956040000000002</c:v>
                </c:pt>
                <c:pt idx="3893">
                  <c:v>25.655560000000001</c:v>
                </c:pt>
                <c:pt idx="3894">
                  <c:v>23.064869999999999</c:v>
                </c:pt>
                <c:pt idx="3895">
                  <c:v>20.675509999999999</c:v>
                </c:pt>
                <c:pt idx="3896">
                  <c:v>21.507709999999999</c:v>
                </c:pt>
                <c:pt idx="3897">
                  <c:v>17.48976</c:v>
                </c:pt>
                <c:pt idx="3898">
                  <c:v>8.8827210000000001</c:v>
                </c:pt>
                <c:pt idx="3899">
                  <c:v>9.5217840000000002</c:v>
                </c:pt>
                <c:pt idx="3901">
                  <c:v>56.71143</c:v>
                </c:pt>
                <c:pt idx="3902">
                  <c:v>25.751169999999998</c:v>
                </c:pt>
                <c:pt idx="3903">
                  <c:v>17.67942</c:v>
                </c:pt>
                <c:pt idx="3904">
                  <c:v>14.486840000000001</c:v>
                </c:pt>
                <c:pt idx="3905">
                  <c:v>17.145859999999999</c:v>
                </c:pt>
                <c:pt idx="3906">
                  <c:v>16.884820000000001</c:v>
                </c:pt>
                <c:pt idx="3907">
                  <c:v>17.394649999999999</c:v>
                </c:pt>
                <c:pt idx="3908">
                  <c:v>22.065860000000001</c:v>
                </c:pt>
                <c:pt idx="3909">
                  <c:v>25.533930000000002</c:v>
                </c:pt>
                <c:pt idx="3910">
                  <c:v>17.27553</c:v>
                </c:pt>
                <c:pt idx="3911">
                  <c:v>18.52047</c:v>
                </c:pt>
                <c:pt idx="3912">
                  <c:v>22.305119999999999</c:v>
                </c:pt>
                <c:pt idx="3913">
                  <c:v>13.532489999999999</c:v>
                </c:pt>
                <c:pt idx="3914">
                  <c:v>10.704330000000001</c:v>
                </c:pt>
                <c:pt idx="3915">
                  <c:v>11.81639</c:v>
                </c:pt>
                <c:pt idx="3916">
                  <c:v>11.414490000000001</c:v>
                </c:pt>
                <c:pt idx="3917">
                  <c:v>10.89913</c:v>
                </c:pt>
                <c:pt idx="3918">
                  <c:v>13.33827</c:v>
                </c:pt>
                <c:pt idx="3919">
                  <c:v>19.516079999999999</c:v>
                </c:pt>
                <c:pt idx="3920">
                  <c:v>24.197489999999998</c:v>
                </c:pt>
                <c:pt idx="3921">
                  <c:v>13.63608</c:v>
                </c:pt>
                <c:pt idx="3922">
                  <c:v>10.85633</c:v>
                </c:pt>
                <c:pt idx="3924">
                  <c:v>59.585250000000002</c:v>
                </c:pt>
                <c:pt idx="3925">
                  <c:v>25.37377</c:v>
                </c:pt>
                <c:pt idx="3926">
                  <c:v>15.173780000000001</c:v>
                </c:pt>
                <c:pt idx="3927">
                  <c:v>11.15279</c:v>
                </c:pt>
                <c:pt idx="3928">
                  <c:v>11.021050000000001</c:v>
                </c:pt>
                <c:pt idx="3929">
                  <c:v>9.018516</c:v>
                </c:pt>
                <c:pt idx="3930">
                  <c:v>8.7375729999999994</c:v>
                </c:pt>
                <c:pt idx="3931">
                  <c:v>7.5712010000000003</c:v>
                </c:pt>
                <c:pt idx="3932">
                  <c:v>12.66778</c:v>
                </c:pt>
                <c:pt idx="3933">
                  <c:v>14.878349999999999</c:v>
                </c:pt>
                <c:pt idx="3934">
                  <c:v>24.58982</c:v>
                </c:pt>
                <c:pt idx="3935">
                  <c:v>26.451589999999999</c:v>
                </c:pt>
                <c:pt idx="3936">
                  <c:v>27.718160000000001</c:v>
                </c:pt>
                <c:pt idx="3937">
                  <c:v>16.625869999999999</c:v>
                </c:pt>
                <c:pt idx="3938">
                  <c:v>16.65578</c:v>
                </c:pt>
                <c:pt idx="3939">
                  <c:v>22.140540000000001</c:v>
                </c:pt>
                <c:pt idx="3940">
                  <c:v>22.4314</c:v>
                </c:pt>
                <c:pt idx="3941">
                  <c:v>18.248080000000002</c:v>
                </c:pt>
                <c:pt idx="3942">
                  <c:v>10.143039999999999</c:v>
                </c:pt>
                <c:pt idx="3943">
                  <c:v>17.28323</c:v>
                </c:pt>
                <c:pt idx="3944">
                  <c:v>17.615970000000001</c:v>
                </c:pt>
                <c:pt idx="3945">
                  <c:v>13.10012</c:v>
                </c:pt>
                <c:pt idx="3947">
                  <c:v>54.652880000000003</c:v>
                </c:pt>
                <c:pt idx="3948">
                  <c:v>20.48471</c:v>
                </c:pt>
                <c:pt idx="3949">
                  <c:v>11.350619999999999</c:v>
                </c:pt>
                <c:pt idx="3950">
                  <c:v>8.3527609999999992</c:v>
                </c:pt>
                <c:pt idx="3951">
                  <c:v>11.936870000000001</c:v>
                </c:pt>
                <c:pt idx="3952">
                  <c:v>12.18741</c:v>
                </c:pt>
                <c:pt idx="3953">
                  <c:v>9.8974910000000005</c:v>
                </c:pt>
                <c:pt idx="3954">
                  <c:v>8.3450089999999992</c:v>
                </c:pt>
                <c:pt idx="3955">
                  <c:v>7.5015099999999997</c:v>
                </c:pt>
                <c:pt idx="3956">
                  <c:v>11.28337</c:v>
                </c:pt>
                <c:pt idx="3957">
                  <c:v>15.40673</c:v>
                </c:pt>
                <c:pt idx="3958">
                  <c:v>13.277279999999999</c:v>
                </c:pt>
                <c:pt idx="3959">
                  <c:v>18.25676</c:v>
                </c:pt>
                <c:pt idx="3960">
                  <c:v>22.00451</c:v>
                </c:pt>
                <c:pt idx="3961">
                  <c:v>11.38416</c:v>
                </c:pt>
                <c:pt idx="3962">
                  <c:v>14.86472</c:v>
                </c:pt>
                <c:pt idx="3963">
                  <c:v>14.363250000000001</c:v>
                </c:pt>
                <c:pt idx="3964">
                  <c:v>15.762370000000001</c:v>
                </c:pt>
                <c:pt idx="3965">
                  <c:v>12.956569999999999</c:v>
                </c:pt>
                <c:pt idx="3966">
                  <c:v>13.4711</c:v>
                </c:pt>
                <c:pt idx="3967">
                  <c:v>15.502090000000001</c:v>
                </c:pt>
                <c:pt idx="3968">
                  <c:v>17.94642</c:v>
                </c:pt>
                <c:pt idx="3970">
                  <c:v>57.093649999999997</c:v>
                </c:pt>
                <c:pt idx="3971">
                  <c:v>20.109100000000002</c:v>
                </c:pt>
                <c:pt idx="3972">
                  <c:v>12.52369</c:v>
                </c:pt>
                <c:pt idx="3973">
                  <c:v>11.14167</c:v>
                </c:pt>
                <c:pt idx="3974">
                  <c:v>9.8921899999999994</c:v>
                </c:pt>
                <c:pt idx="3975">
                  <c:v>10.33902</c:v>
                </c:pt>
                <c:pt idx="3976">
                  <c:v>10.06912</c:v>
                </c:pt>
                <c:pt idx="3977">
                  <c:v>10.89026</c:v>
                </c:pt>
                <c:pt idx="3978">
                  <c:v>11.07865</c:v>
                </c:pt>
                <c:pt idx="3979">
                  <c:v>13.927110000000001</c:v>
                </c:pt>
                <c:pt idx="3980">
                  <c:v>14.953200000000001</c:v>
                </c:pt>
                <c:pt idx="3981">
                  <c:v>21.031880000000001</c:v>
                </c:pt>
                <c:pt idx="3982">
                  <c:v>16.92456</c:v>
                </c:pt>
                <c:pt idx="3983">
                  <c:v>17.930479999999999</c:v>
                </c:pt>
                <c:pt idx="3984">
                  <c:v>15.069610000000001</c:v>
                </c:pt>
                <c:pt idx="3985">
                  <c:v>12.45689</c:v>
                </c:pt>
                <c:pt idx="3986">
                  <c:v>8.5862970000000001</c:v>
                </c:pt>
                <c:pt idx="3987">
                  <c:v>11.219469999999999</c:v>
                </c:pt>
                <c:pt idx="3988">
                  <c:v>13.599170000000001</c:v>
                </c:pt>
                <c:pt idx="3989">
                  <c:v>15.260389999999999</c:v>
                </c:pt>
                <c:pt idx="3990">
                  <c:v>17.857880000000002</c:v>
                </c:pt>
                <c:pt idx="3991">
                  <c:v>24.55256</c:v>
                </c:pt>
                <c:pt idx="3993">
                  <c:v>71.167429999999996</c:v>
                </c:pt>
                <c:pt idx="3994">
                  <c:v>28.828859999999999</c:v>
                </c:pt>
                <c:pt idx="3995">
                  <c:v>23.776330000000002</c:v>
                </c:pt>
                <c:pt idx="3996">
                  <c:v>21.242080000000001</c:v>
                </c:pt>
                <c:pt idx="3997">
                  <c:v>18.594719999999999</c:v>
                </c:pt>
                <c:pt idx="3998">
                  <c:v>16.301929999999999</c:v>
                </c:pt>
                <c:pt idx="3999">
                  <c:v>16.413930000000001</c:v>
                </c:pt>
                <c:pt idx="4000">
                  <c:v>15.59287</c:v>
                </c:pt>
                <c:pt idx="4001">
                  <c:v>11.06244</c:v>
                </c:pt>
                <c:pt idx="4002">
                  <c:v>10.574870000000001</c:v>
                </c:pt>
                <c:pt idx="4003">
                  <c:v>10.76981</c:v>
                </c:pt>
                <c:pt idx="4004">
                  <c:v>13.686170000000001</c:v>
                </c:pt>
                <c:pt idx="4005">
                  <c:v>13.791779999999999</c:v>
                </c:pt>
                <c:pt idx="4006">
                  <c:v>10.289630000000001</c:v>
                </c:pt>
                <c:pt idx="4007">
                  <c:v>10.36852</c:v>
                </c:pt>
                <c:pt idx="4008">
                  <c:v>10.68676</c:v>
                </c:pt>
                <c:pt idx="4009">
                  <c:v>7.4743019999999998</c:v>
                </c:pt>
                <c:pt idx="4010">
                  <c:v>7.5024179999999996</c:v>
                </c:pt>
                <c:pt idx="4011">
                  <c:v>6.8923399999999999</c:v>
                </c:pt>
                <c:pt idx="4012">
                  <c:v>7.1943630000000001</c:v>
                </c:pt>
                <c:pt idx="4013">
                  <c:v>9.2212449999999997</c:v>
                </c:pt>
                <c:pt idx="4014">
                  <c:v>14.756919999999999</c:v>
                </c:pt>
                <c:pt idx="4016">
                  <c:v>74.104169999999996</c:v>
                </c:pt>
                <c:pt idx="4017">
                  <c:v>35.20684</c:v>
                </c:pt>
                <c:pt idx="4018">
                  <c:v>26.529219999999999</c:v>
                </c:pt>
                <c:pt idx="4019">
                  <c:v>23.234369999999998</c:v>
                </c:pt>
                <c:pt idx="4020">
                  <c:v>20.806419999999999</c:v>
                </c:pt>
                <c:pt idx="4021">
                  <c:v>18.318670000000001</c:v>
                </c:pt>
                <c:pt idx="4022">
                  <c:v>16.810300000000002</c:v>
                </c:pt>
                <c:pt idx="4023">
                  <c:v>13.51248</c:v>
                </c:pt>
                <c:pt idx="4024">
                  <c:v>13.18604</c:v>
                </c:pt>
                <c:pt idx="4025">
                  <c:v>15.88153</c:v>
                </c:pt>
                <c:pt idx="4026">
                  <c:v>17.346050000000002</c:v>
                </c:pt>
                <c:pt idx="4027">
                  <c:v>18.097259999999999</c:v>
                </c:pt>
                <c:pt idx="4028">
                  <c:v>14.348129999999999</c:v>
                </c:pt>
                <c:pt idx="4029">
                  <c:v>9.49451</c:v>
                </c:pt>
                <c:pt idx="4030">
                  <c:v>11.53187</c:v>
                </c:pt>
                <c:pt idx="4031">
                  <c:v>12.724220000000001</c:v>
                </c:pt>
                <c:pt idx="4032">
                  <c:v>8.5997079999999997</c:v>
                </c:pt>
                <c:pt idx="4033">
                  <c:v>10.53144</c:v>
                </c:pt>
                <c:pt idx="4034">
                  <c:v>8.0918890000000001</c:v>
                </c:pt>
                <c:pt idx="4035">
                  <c:v>9.3476870000000005</c:v>
                </c:pt>
                <c:pt idx="4036">
                  <c:v>8.7912440000000007</c:v>
                </c:pt>
                <c:pt idx="4037">
                  <c:v>9.172466</c:v>
                </c:pt>
                <c:pt idx="4039">
                  <c:v>62.802590000000002</c:v>
                </c:pt>
                <c:pt idx="4040">
                  <c:v>34.664769999999997</c:v>
                </c:pt>
                <c:pt idx="4041">
                  <c:v>24.233840000000001</c:v>
                </c:pt>
                <c:pt idx="4042">
                  <c:v>18.499669999999998</c:v>
                </c:pt>
                <c:pt idx="4043">
                  <c:v>13.88053</c:v>
                </c:pt>
                <c:pt idx="4044">
                  <c:v>12.004720000000001</c:v>
                </c:pt>
                <c:pt idx="4045">
                  <c:v>12.40081</c:v>
                </c:pt>
                <c:pt idx="4046">
                  <c:v>10.93108</c:v>
                </c:pt>
                <c:pt idx="4047">
                  <c:v>12.58573</c:v>
                </c:pt>
                <c:pt idx="4048">
                  <c:v>14.30303</c:v>
                </c:pt>
                <c:pt idx="4049">
                  <c:v>18.090620000000001</c:v>
                </c:pt>
                <c:pt idx="4050">
                  <c:v>13.486969999999999</c:v>
                </c:pt>
                <c:pt idx="4051">
                  <c:v>13.452540000000001</c:v>
                </c:pt>
                <c:pt idx="4052">
                  <c:v>17.886610000000001</c:v>
                </c:pt>
                <c:pt idx="4053">
                  <c:v>19.352519999999998</c:v>
                </c:pt>
                <c:pt idx="4054">
                  <c:v>21.715890000000002</c:v>
                </c:pt>
                <c:pt idx="4055">
                  <c:v>15.889659999999999</c:v>
                </c:pt>
                <c:pt idx="4056">
                  <c:v>12.15188</c:v>
                </c:pt>
                <c:pt idx="4057">
                  <c:v>8.4364600000000003</c:v>
                </c:pt>
                <c:pt idx="4058">
                  <c:v>12.79683</c:v>
                </c:pt>
                <c:pt idx="4059">
                  <c:v>12.62983</c:v>
                </c:pt>
                <c:pt idx="4060">
                  <c:v>11.862869999999999</c:v>
                </c:pt>
                <c:pt idx="4062">
                  <c:v>64.874179999999996</c:v>
                </c:pt>
                <c:pt idx="4063">
                  <c:v>31.547460000000001</c:v>
                </c:pt>
                <c:pt idx="4064">
                  <c:v>25.5258</c:v>
                </c:pt>
                <c:pt idx="4065">
                  <c:v>20.005030000000001</c:v>
                </c:pt>
                <c:pt idx="4066">
                  <c:v>18.48434</c:v>
                </c:pt>
                <c:pt idx="4067">
                  <c:v>14.22167</c:v>
                </c:pt>
                <c:pt idx="4068">
                  <c:v>11.41419</c:v>
                </c:pt>
                <c:pt idx="4069">
                  <c:v>11.33356</c:v>
                </c:pt>
                <c:pt idx="4070">
                  <c:v>10.86397</c:v>
                </c:pt>
                <c:pt idx="4071">
                  <c:v>9.1797489999999993</c:v>
                </c:pt>
                <c:pt idx="4072">
                  <c:v>11.307259999999999</c:v>
                </c:pt>
                <c:pt idx="4073">
                  <c:v>8.7082529999999991</c:v>
                </c:pt>
                <c:pt idx="4074">
                  <c:v>7.5024100000000002</c:v>
                </c:pt>
                <c:pt idx="4075">
                  <c:v>9.2048889999999997</c:v>
                </c:pt>
                <c:pt idx="4076">
                  <c:v>9.8648170000000004</c:v>
                </c:pt>
                <c:pt idx="4077">
                  <c:v>11.195119999999999</c:v>
                </c:pt>
                <c:pt idx="4078">
                  <c:v>15.951309999999999</c:v>
                </c:pt>
                <c:pt idx="4079">
                  <c:v>16.152909999999999</c:v>
                </c:pt>
                <c:pt idx="4080">
                  <c:v>9.8892559999999996</c:v>
                </c:pt>
                <c:pt idx="4081">
                  <c:v>10.64063</c:v>
                </c:pt>
                <c:pt idx="4082">
                  <c:v>13.24647</c:v>
                </c:pt>
                <c:pt idx="4083">
                  <c:v>12.59985</c:v>
                </c:pt>
                <c:pt idx="4085">
                  <c:v>26.26369</c:v>
                </c:pt>
                <c:pt idx="4086">
                  <c:v>25.01784</c:v>
                </c:pt>
                <c:pt idx="4087">
                  <c:v>17.187360000000002</c:v>
                </c:pt>
                <c:pt idx="4088">
                  <c:v>12.54716</c:v>
                </c:pt>
                <c:pt idx="4089">
                  <c:v>10.580209999999999</c:v>
                </c:pt>
                <c:pt idx="4090">
                  <c:v>11.648960000000001</c:v>
                </c:pt>
                <c:pt idx="4091">
                  <c:v>8.8219399999999997</c:v>
                </c:pt>
                <c:pt idx="4092">
                  <c:v>17.411429999999999</c:v>
                </c:pt>
                <c:pt idx="4093">
                  <c:v>18.568940000000001</c:v>
                </c:pt>
                <c:pt idx="4094">
                  <c:v>19.43215</c:v>
                </c:pt>
                <c:pt idx="4095">
                  <c:v>13.241630000000001</c:v>
                </c:pt>
                <c:pt idx="4096">
                  <c:v>8.3365390000000001</c:v>
                </c:pt>
                <c:pt idx="4097">
                  <c:v>8.8981110000000001</c:v>
                </c:pt>
                <c:pt idx="4098">
                  <c:v>7.2999510000000001</c:v>
                </c:pt>
                <c:pt idx="4099">
                  <c:v>16.160689999999999</c:v>
                </c:pt>
                <c:pt idx="4100">
                  <c:v>15.10378</c:v>
                </c:pt>
                <c:pt idx="4101">
                  <c:v>17.537120000000002</c:v>
                </c:pt>
                <c:pt idx="4102">
                  <c:v>24.794840000000001</c:v>
                </c:pt>
                <c:pt idx="4103">
                  <c:v>15.812139999999999</c:v>
                </c:pt>
                <c:pt idx="4104">
                  <c:v>7.6422590000000001</c:v>
                </c:pt>
                <c:pt idx="4105">
                  <c:v>10.91811</c:v>
                </c:pt>
                <c:pt idx="4106">
                  <c:v>12.998150000000001</c:v>
                </c:pt>
                <c:pt idx="4108">
                  <c:v>24.809059999999999</c:v>
                </c:pt>
                <c:pt idx="4109">
                  <c:v>21.258970000000001</c:v>
                </c:pt>
                <c:pt idx="4110">
                  <c:v>20.538930000000001</c:v>
                </c:pt>
                <c:pt idx="4111">
                  <c:v>16.670100000000001</c:v>
                </c:pt>
                <c:pt idx="4112">
                  <c:v>13.12776</c:v>
                </c:pt>
                <c:pt idx="4113">
                  <c:v>15.202859999999999</c:v>
                </c:pt>
                <c:pt idx="4114">
                  <c:v>12.84756</c:v>
                </c:pt>
                <c:pt idx="4115">
                  <c:v>9.3822949999999992</c:v>
                </c:pt>
                <c:pt idx="4116">
                  <c:v>7.5552780000000004</c:v>
                </c:pt>
                <c:pt idx="4117">
                  <c:v>9.2830060000000003</c:v>
                </c:pt>
                <c:pt idx="4118">
                  <c:v>8.33291</c:v>
                </c:pt>
                <c:pt idx="4119">
                  <c:v>9.0621039999999997</c:v>
                </c:pt>
                <c:pt idx="4120">
                  <c:v>10.97974</c:v>
                </c:pt>
                <c:pt idx="4121">
                  <c:v>7.6878339999999996</c:v>
                </c:pt>
                <c:pt idx="4122">
                  <c:v>8.1503639999999997</c:v>
                </c:pt>
                <c:pt idx="4123">
                  <c:v>10.529070000000001</c:v>
                </c:pt>
                <c:pt idx="4124">
                  <c:v>7.5506789999999997</c:v>
                </c:pt>
                <c:pt idx="4125">
                  <c:v>8.6578230000000005</c:v>
                </c:pt>
                <c:pt idx="4126">
                  <c:v>12.07968</c:v>
                </c:pt>
                <c:pt idx="4127">
                  <c:v>10.68765</c:v>
                </c:pt>
                <c:pt idx="4128">
                  <c:v>7.9516229999999997</c:v>
                </c:pt>
                <c:pt idx="4129">
                  <c:v>9.2701469999999997</c:v>
                </c:pt>
                <c:pt idx="4131">
                  <c:v>26.568860000000001</c:v>
                </c:pt>
                <c:pt idx="4132">
                  <c:v>21.301760000000002</c:v>
                </c:pt>
                <c:pt idx="4133">
                  <c:v>14.07471</c:v>
                </c:pt>
                <c:pt idx="4134">
                  <c:v>12.16976</c:v>
                </c:pt>
                <c:pt idx="4135">
                  <c:v>10.35772</c:v>
                </c:pt>
                <c:pt idx="4136">
                  <c:v>8.8550780000000007</c:v>
                </c:pt>
                <c:pt idx="4137">
                  <c:v>8.4512</c:v>
                </c:pt>
                <c:pt idx="4138">
                  <c:v>8.3751820000000006</c:v>
                </c:pt>
                <c:pt idx="4139">
                  <c:v>7.050662</c:v>
                </c:pt>
                <c:pt idx="4140">
                  <c:v>6.6208340000000003</c:v>
                </c:pt>
                <c:pt idx="4141">
                  <c:v>6.8452650000000004</c:v>
                </c:pt>
                <c:pt idx="4142">
                  <c:v>6.6716110000000004</c:v>
                </c:pt>
                <c:pt idx="4143">
                  <c:v>7.2625900000000003</c:v>
                </c:pt>
                <c:pt idx="4144">
                  <c:v>6.9590630000000004</c:v>
                </c:pt>
                <c:pt idx="4145">
                  <c:v>6.0324710000000001</c:v>
                </c:pt>
                <c:pt idx="4146">
                  <c:v>6.4336640000000003</c:v>
                </c:pt>
                <c:pt idx="4147">
                  <c:v>5.8566409999999998</c:v>
                </c:pt>
                <c:pt idx="4148">
                  <c:v>7.6247860000000003</c:v>
                </c:pt>
                <c:pt idx="4149">
                  <c:v>10.873609999999999</c:v>
                </c:pt>
                <c:pt idx="4150">
                  <c:v>21.161079999999998</c:v>
                </c:pt>
                <c:pt idx="4151">
                  <c:v>11.50418</c:v>
                </c:pt>
                <c:pt idx="4152">
                  <c:v>10.83658</c:v>
                </c:pt>
                <c:pt idx="4154">
                  <c:v>26.202439999999999</c:v>
                </c:pt>
                <c:pt idx="4155">
                  <c:v>25.87865</c:v>
                </c:pt>
                <c:pt idx="4156">
                  <c:v>20.846329999999998</c:v>
                </c:pt>
                <c:pt idx="4157">
                  <c:v>16.94829</c:v>
                </c:pt>
                <c:pt idx="4158">
                  <c:v>16.61525</c:v>
                </c:pt>
                <c:pt idx="4159">
                  <c:v>22.193239999999999</c:v>
                </c:pt>
                <c:pt idx="4160">
                  <c:v>17.683240000000001</c:v>
                </c:pt>
                <c:pt idx="4161">
                  <c:v>17.724620000000002</c:v>
                </c:pt>
                <c:pt idx="4162">
                  <c:v>14.27332</c:v>
                </c:pt>
                <c:pt idx="4163">
                  <c:v>11.079090000000001</c:v>
                </c:pt>
                <c:pt idx="4164">
                  <c:v>8.2262740000000001</c:v>
                </c:pt>
                <c:pt idx="4165">
                  <c:v>7.2666919999999999</c:v>
                </c:pt>
                <c:pt idx="4166">
                  <c:v>8.5433920000000008</c:v>
                </c:pt>
                <c:pt idx="4167">
                  <c:v>7.1681889999999999</c:v>
                </c:pt>
                <c:pt idx="4168">
                  <c:v>9.0564239999999998</c:v>
                </c:pt>
                <c:pt idx="4169">
                  <c:v>10.146269999999999</c:v>
                </c:pt>
                <c:pt idx="4170">
                  <c:v>10.753819999999999</c:v>
                </c:pt>
                <c:pt idx="4171">
                  <c:v>7.2110719999999997</c:v>
                </c:pt>
                <c:pt idx="4172">
                  <c:v>6.6286500000000004</c:v>
                </c:pt>
                <c:pt idx="4173">
                  <c:v>13.032539999999999</c:v>
                </c:pt>
                <c:pt idx="4174">
                  <c:v>11.47748</c:v>
                </c:pt>
                <c:pt idx="4175">
                  <c:v>7.489255</c:v>
                </c:pt>
                <c:pt idx="4177">
                  <c:v>30.993670000000002</c:v>
                </c:pt>
                <c:pt idx="4178">
                  <c:v>27.776509999999998</c:v>
                </c:pt>
                <c:pt idx="4179">
                  <c:v>18.690919999999998</c:v>
                </c:pt>
                <c:pt idx="4180">
                  <c:v>13.75399</c:v>
                </c:pt>
                <c:pt idx="4181">
                  <c:v>12.54519</c:v>
                </c:pt>
                <c:pt idx="4182">
                  <c:v>12.534420000000001</c:v>
                </c:pt>
                <c:pt idx="4183">
                  <c:v>22.250620000000001</c:v>
                </c:pt>
                <c:pt idx="4184">
                  <c:v>23.659980000000001</c:v>
                </c:pt>
                <c:pt idx="4185">
                  <c:v>18.07507</c:v>
                </c:pt>
                <c:pt idx="4186">
                  <c:v>18.362649999999999</c:v>
                </c:pt>
                <c:pt idx="4187">
                  <c:v>18.03828</c:v>
                </c:pt>
                <c:pt idx="4188">
                  <c:v>10.23293</c:v>
                </c:pt>
                <c:pt idx="4189">
                  <c:v>6.4011279999999999</c:v>
                </c:pt>
                <c:pt idx="4190">
                  <c:v>6.6533600000000002</c:v>
                </c:pt>
                <c:pt idx="4191">
                  <c:v>11.6188</c:v>
                </c:pt>
                <c:pt idx="4192">
                  <c:v>15.05852</c:v>
                </c:pt>
                <c:pt idx="4193">
                  <c:v>15.037050000000001</c:v>
                </c:pt>
                <c:pt idx="4194">
                  <c:v>18.175750000000001</c:v>
                </c:pt>
                <c:pt idx="4195">
                  <c:v>14.30109</c:v>
                </c:pt>
                <c:pt idx="4196">
                  <c:v>15.45031</c:v>
                </c:pt>
                <c:pt idx="4197">
                  <c:v>18.636790000000001</c:v>
                </c:pt>
                <c:pt idx="4198">
                  <c:v>17.96557</c:v>
                </c:pt>
                <c:pt idx="4200">
                  <c:v>34.515889999999999</c:v>
                </c:pt>
                <c:pt idx="4201">
                  <c:v>31.1309</c:v>
                </c:pt>
                <c:pt idx="4202">
                  <c:v>19.70411</c:v>
                </c:pt>
                <c:pt idx="4203">
                  <c:v>16.100650000000002</c:v>
                </c:pt>
                <c:pt idx="4204">
                  <c:v>14.19262</c:v>
                </c:pt>
                <c:pt idx="4205">
                  <c:v>12.54266</c:v>
                </c:pt>
                <c:pt idx="4206">
                  <c:v>11.703469999999999</c:v>
                </c:pt>
                <c:pt idx="4207">
                  <c:v>10.5746</c:v>
                </c:pt>
                <c:pt idx="4208">
                  <c:v>10.833539999999999</c:v>
                </c:pt>
                <c:pt idx="4209">
                  <c:v>14.109579999999999</c:v>
                </c:pt>
                <c:pt idx="4210">
                  <c:v>10.42435</c:v>
                </c:pt>
                <c:pt idx="4211">
                  <c:v>12.343439999999999</c:v>
                </c:pt>
                <c:pt idx="4212">
                  <c:v>8.8553379999999997</c:v>
                </c:pt>
                <c:pt idx="4213">
                  <c:v>12.88504</c:v>
                </c:pt>
                <c:pt idx="4214">
                  <c:v>15.45599</c:v>
                </c:pt>
                <c:pt idx="4215">
                  <c:v>19.55688</c:v>
                </c:pt>
                <c:pt idx="4216">
                  <c:v>19.218070000000001</c:v>
                </c:pt>
                <c:pt idx="4217">
                  <c:v>16.963090000000001</c:v>
                </c:pt>
                <c:pt idx="4218">
                  <c:v>16.017140000000001</c:v>
                </c:pt>
                <c:pt idx="4219">
                  <c:v>15.33863</c:v>
                </c:pt>
                <c:pt idx="4220">
                  <c:v>11.22512</c:v>
                </c:pt>
                <c:pt idx="4221">
                  <c:v>10.52764</c:v>
                </c:pt>
                <c:pt idx="4223">
                  <c:v>29.0276</c:v>
                </c:pt>
                <c:pt idx="4224">
                  <c:v>25.341100000000001</c:v>
                </c:pt>
                <c:pt idx="4225">
                  <c:v>14.54766</c:v>
                </c:pt>
                <c:pt idx="4226">
                  <c:v>10.800509999999999</c:v>
                </c:pt>
                <c:pt idx="4227">
                  <c:v>11.417479999999999</c:v>
                </c:pt>
                <c:pt idx="4228">
                  <c:v>9.2340420000000005</c:v>
                </c:pt>
                <c:pt idx="4229">
                  <c:v>9.8282720000000001</c:v>
                </c:pt>
                <c:pt idx="4230">
                  <c:v>9.5196880000000004</c:v>
                </c:pt>
                <c:pt idx="4231">
                  <c:v>12.6388</c:v>
                </c:pt>
                <c:pt idx="4232">
                  <c:v>10.33362</c:v>
                </c:pt>
                <c:pt idx="4233">
                  <c:v>11.277609999999999</c:v>
                </c:pt>
                <c:pt idx="4234">
                  <c:v>9.8452380000000002</c:v>
                </c:pt>
                <c:pt idx="4235">
                  <c:v>7.8363079999999998</c:v>
                </c:pt>
                <c:pt idx="4236">
                  <c:v>6.852735</c:v>
                </c:pt>
                <c:pt idx="4237">
                  <c:v>6.7654329999999998</c:v>
                </c:pt>
                <c:pt idx="4238">
                  <c:v>7.3582229999999997</c:v>
                </c:pt>
                <c:pt idx="4239">
                  <c:v>5.9684379999999999</c:v>
                </c:pt>
                <c:pt idx="4240">
                  <c:v>5.8807320000000001</c:v>
                </c:pt>
                <c:pt idx="4241">
                  <c:v>6.0618220000000003</c:v>
                </c:pt>
                <c:pt idx="4242">
                  <c:v>6.4866260000000002</c:v>
                </c:pt>
                <c:pt idx="4243">
                  <c:v>5.4803319999999998</c:v>
                </c:pt>
                <c:pt idx="4244">
                  <c:v>6.0910440000000001</c:v>
                </c:pt>
                <c:pt idx="4246">
                  <c:v>30.035119999999999</c:v>
                </c:pt>
                <c:pt idx="4247">
                  <c:v>33.381039999999999</c:v>
                </c:pt>
                <c:pt idx="4248">
                  <c:v>17.61476</c:v>
                </c:pt>
                <c:pt idx="4249">
                  <c:v>15.18479</c:v>
                </c:pt>
                <c:pt idx="4250">
                  <c:v>14.24977</c:v>
                </c:pt>
                <c:pt idx="4251">
                  <c:v>14.43167</c:v>
                </c:pt>
                <c:pt idx="4252">
                  <c:v>15.20126</c:v>
                </c:pt>
                <c:pt idx="4253">
                  <c:v>15.159990000000001</c:v>
                </c:pt>
                <c:pt idx="4254">
                  <c:v>23.09787</c:v>
                </c:pt>
                <c:pt idx="4255">
                  <c:v>19.884350000000001</c:v>
                </c:pt>
                <c:pt idx="4256">
                  <c:v>15.44862</c:v>
                </c:pt>
                <c:pt idx="4257">
                  <c:v>20.751439999999999</c:v>
                </c:pt>
                <c:pt idx="4258">
                  <c:v>16.51324</c:v>
                </c:pt>
                <c:pt idx="4259">
                  <c:v>11.546430000000001</c:v>
                </c:pt>
                <c:pt idx="4260">
                  <c:v>11.452159999999999</c:v>
                </c:pt>
                <c:pt idx="4261">
                  <c:v>9.136965</c:v>
                </c:pt>
                <c:pt idx="4262">
                  <c:v>7.4941430000000002</c:v>
                </c:pt>
                <c:pt idx="4263">
                  <c:v>7.6664979999999998</c:v>
                </c:pt>
                <c:pt idx="4264">
                  <c:v>10.563969999999999</c:v>
                </c:pt>
                <c:pt idx="4265">
                  <c:v>18.68451</c:v>
                </c:pt>
                <c:pt idx="4266">
                  <c:v>18.772919999999999</c:v>
                </c:pt>
                <c:pt idx="4267">
                  <c:v>12.71978</c:v>
                </c:pt>
                <c:pt idx="4269">
                  <c:v>44.133049999999997</c:v>
                </c:pt>
                <c:pt idx="4270">
                  <c:v>48.027259999999998</c:v>
                </c:pt>
                <c:pt idx="4271">
                  <c:v>26.317129999999999</c:v>
                </c:pt>
                <c:pt idx="4272">
                  <c:v>14.78119</c:v>
                </c:pt>
                <c:pt idx="4273">
                  <c:v>13.92239</c:v>
                </c:pt>
                <c:pt idx="4274">
                  <c:v>22.783190000000001</c:v>
                </c:pt>
                <c:pt idx="4275">
                  <c:v>23.768699999999999</c:v>
                </c:pt>
                <c:pt idx="4276">
                  <c:v>16.50498</c:v>
                </c:pt>
                <c:pt idx="4277">
                  <c:v>18.57734</c:v>
                </c:pt>
                <c:pt idx="4278">
                  <c:v>15.860720000000001</c:v>
                </c:pt>
                <c:pt idx="4279">
                  <c:v>16.451229999999999</c:v>
                </c:pt>
                <c:pt idx="4280">
                  <c:v>17.37621</c:v>
                </c:pt>
                <c:pt idx="4281">
                  <c:v>13.4595</c:v>
                </c:pt>
                <c:pt idx="4282">
                  <c:v>10.931570000000001</c:v>
                </c:pt>
                <c:pt idx="4283">
                  <c:v>8.3802640000000004</c:v>
                </c:pt>
                <c:pt idx="4284">
                  <c:v>7.8433599999999997</c:v>
                </c:pt>
                <c:pt idx="4285">
                  <c:v>7.5763499999999997</c:v>
                </c:pt>
                <c:pt idx="4286">
                  <c:v>7.7004599999999996</c:v>
                </c:pt>
                <c:pt idx="4287">
                  <c:v>6.9780009999999999</c:v>
                </c:pt>
                <c:pt idx="4288">
                  <c:v>7.372306</c:v>
                </c:pt>
                <c:pt idx="4289">
                  <c:v>5.6333669999999998</c:v>
                </c:pt>
                <c:pt idx="4290">
                  <c:v>7.5072619999999999</c:v>
                </c:pt>
                <c:pt idx="4292">
                  <c:v>29.541340000000002</c:v>
                </c:pt>
                <c:pt idx="4293">
                  <c:v>27.854790000000001</c:v>
                </c:pt>
                <c:pt idx="4294">
                  <c:v>22.022549999999999</c:v>
                </c:pt>
                <c:pt idx="4295">
                  <c:v>17.62161</c:v>
                </c:pt>
                <c:pt idx="4296">
                  <c:v>13.907500000000001</c:v>
                </c:pt>
                <c:pt idx="4297">
                  <c:v>15.458349999999999</c:v>
                </c:pt>
                <c:pt idx="4298">
                  <c:v>19.153379999999999</c:v>
                </c:pt>
                <c:pt idx="4299">
                  <c:v>13.711819999999999</c:v>
                </c:pt>
                <c:pt idx="4300">
                  <c:v>12.14367</c:v>
                </c:pt>
                <c:pt idx="4301">
                  <c:v>11.731669999999999</c:v>
                </c:pt>
                <c:pt idx="4302">
                  <c:v>11.322430000000001</c:v>
                </c:pt>
                <c:pt idx="4303">
                  <c:v>11.63091</c:v>
                </c:pt>
                <c:pt idx="4304">
                  <c:v>10.642709999999999</c:v>
                </c:pt>
                <c:pt idx="4305">
                  <c:v>9.9455629999999999</c:v>
                </c:pt>
                <c:pt idx="4306">
                  <c:v>8.5642499999999995</c:v>
                </c:pt>
                <c:pt idx="4307">
                  <c:v>7.8466279999999999</c:v>
                </c:pt>
                <c:pt idx="4308">
                  <c:v>7.9452220000000002</c:v>
                </c:pt>
                <c:pt idx="4309">
                  <c:v>6.2327370000000002</c:v>
                </c:pt>
                <c:pt idx="4310">
                  <c:v>6.0142030000000002</c:v>
                </c:pt>
                <c:pt idx="4311">
                  <c:v>5.8919199999999998</c:v>
                </c:pt>
                <c:pt idx="4312">
                  <c:v>5.4041370000000004</c:v>
                </c:pt>
                <c:pt idx="4313">
                  <c:v>5.5120690000000003</c:v>
                </c:pt>
                <c:pt idx="4315">
                  <c:v>24.838920000000002</c:v>
                </c:pt>
                <c:pt idx="4316">
                  <c:v>23.199670000000001</c:v>
                </c:pt>
                <c:pt idx="4317">
                  <c:v>17.8293</c:v>
                </c:pt>
                <c:pt idx="4318">
                  <c:v>16.96021</c:v>
                </c:pt>
                <c:pt idx="4319">
                  <c:v>15.743220000000001</c:v>
                </c:pt>
                <c:pt idx="4320">
                  <c:v>19.469439999999999</c:v>
                </c:pt>
                <c:pt idx="4321">
                  <c:v>18.29421</c:v>
                </c:pt>
                <c:pt idx="4322">
                  <c:v>26.487030000000001</c:v>
                </c:pt>
                <c:pt idx="4323">
                  <c:v>12.759639999999999</c:v>
                </c:pt>
                <c:pt idx="4324">
                  <c:v>9.6917570000000008</c:v>
                </c:pt>
                <c:pt idx="4325">
                  <c:v>12.62327</c:v>
                </c:pt>
                <c:pt idx="4326">
                  <c:v>22.008099999999999</c:v>
                </c:pt>
                <c:pt idx="4327">
                  <c:v>24.342770000000002</c:v>
                </c:pt>
                <c:pt idx="4328">
                  <c:v>17.14489</c:v>
                </c:pt>
                <c:pt idx="4329">
                  <c:v>15.265829999999999</c:v>
                </c:pt>
                <c:pt idx="4330">
                  <c:v>13.41849</c:v>
                </c:pt>
                <c:pt idx="4331">
                  <c:v>12.249269999999999</c:v>
                </c:pt>
                <c:pt idx="4332">
                  <c:v>10.108510000000001</c:v>
                </c:pt>
                <c:pt idx="4333">
                  <c:v>7.6975020000000001</c:v>
                </c:pt>
                <c:pt idx="4334">
                  <c:v>5.7855290000000004</c:v>
                </c:pt>
                <c:pt idx="4335">
                  <c:v>5.1759069999999996</c:v>
                </c:pt>
                <c:pt idx="4336">
                  <c:v>5.2465270000000004</c:v>
                </c:pt>
                <c:pt idx="4338">
                  <c:v>25.014019999999999</c:v>
                </c:pt>
                <c:pt idx="4339">
                  <c:v>21.954630000000002</c:v>
                </c:pt>
                <c:pt idx="4340">
                  <c:v>14.383179999999999</c:v>
                </c:pt>
                <c:pt idx="4341">
                  <c:v>12.31925</c:v>
                </c:pt>
                <c:pt idx="4342">
                  <c:v>11.577349999999999</c:v>
                </c:pt>
                <c:pt idx="4343">
                  <c:v>11.45421</c:v>
                </c:pt>
                <c:pt idx="4344">
                  <c:v>11.722709999999999</c:v>
                </c:pt>
                <c:pt idx="4345">
                  <c:v>11.6373</c:v>
                </c:pt>
                <c:pt idx="4346">
                  <c:v>9.8008900000000008</c:v>
                </c:pt>
                <c:pt idx="4347">
                  <c:v>9.2644749999999991</c:v>
                </c:pt>
                <c:pt idx="4348">
                  <c:v>9.8614040000000003</c:v>
                </c:pt>
                <c:pt idx="4349">
                  <c:v>9.2428410000000003</c:v>
                </c:pt>
                <c:pt idx="4350">
                  <c:v>10.93702</c:v>
                </c:pt>
                <c:pt idx="4351">
                  <c:v>10.74072</c:v>
                </c:pt>
                <c:pt idx="4352">
                  <c:v>10.131790000000001</c:v>
                </c:pt>
                <c:pt idx="4353">
                  <c:v>7.5014089999999998</c:v>
                </c:pt>
                <c:pt idx="4354">
                  <c:v>6.8853720000000003</c:v>
                </c:pt>
                <c:pt idx="4355">
                  <c:v>5.7065640000000002</c:v>
                </c:pt>
                <c:pt idx="4356">
                  <c:v>6.3074560000000002</c:v>
                </c:pt>
                <c:pt idx="4357">
                  <c:v>6.5151320000000004</c:v>
                </c:pt>
                <c:pt idx="4358">
                  <c:v>6.1430059999999997</c:v>
                </c:pt>
                <c:pt idx="4359">
                  <c:v>6.6765020000000002</c:v>
                </c:pt>
                <c:pt idx="4361">
                  <c:v>27.31549</c:v>
                </c:pt>
                <c:pt idx="4362">
                  <c:v>22.422280000000001</c:v>
                </c:pt>
                <c:pt idx="4363">
                  <c:v>14.77636</c:v>
                </c:pt>
                <c:pt idx="4364">
                  <c:v>9.8866890000000005</c:v>
                </c:pt>
                <c:pt idx="4365">
                  <c:v>10.902850000000001</c:v>
                </c:pt>
                <c:pt idx="4366">
                  <c:v>9.7746320000000004</c:v>
                </c:pt>
                <c:pt idx="4367">
                  <c:v>12.287839999999999</c:v>
                </c:pt>
                <c:pt idx="4368">
                  <c:v>13.63625</c:v>
                </c:pt>
                <c:pt idx="4369">
                  <c:v>10.97744</c:v>
                </c:pt>
                <c:pt idx="4370">
                  <c:v>12.30114</c:v>
                </c:pt>
                <c:pt idx="4371">
                  <c:v>10.194129999999999</c:v>
                </c:pt>
                <c:pt idx="4372">
                  <c:v>8.5158819999999995</c:v>
                </c:pt>
                <c:pt idx="4373">
                  <c:v>10.032349999999999</c:v>
                </c:pt>
                <c:pt idx="4379">
                  <c:v>8.8589839999999995</c:v>
                </c:pt>
                <c:pt idx="4380">
                  <c:v>8.7368559999999995</c:v>
                </c:pt>
                <c:pt idx="4382">
                  <c:v>61.381180000000001</c:v>
                </c:pt>
                <c:pt idx="4383">
                  <c:v>24.491710000000001</c:v>
                </c:pt>
                <c:pt idx="4384">
                  <c:v>17.12828</c:v>
                </c:pt>
                <c:pt idx="4385">
                  <c:v>15.29867</c:v>
                </c:pt>
                <c:pt idx="4386">
                  <c:v>13.71533</c:v>
                </c:pt>
                <c:pt idx="4387">
                  <c:v>13.761089999999999</c:v>
                </c:pt>
                <c:pt idx="4388">
                  <c:v>14.32372</c:v>
                </c:pt>
                <c:pt idx="4389">
                  <c:v>25.312519999999999</c:v>
                </c:pt>
                <c:pt idx="4390">
                  <c:v>37.331020000000002</c:v>
                </c:pt>
                <c:pt idx="4391">
                  <c:v>26.082599999999999</c:v>
                </c:pt>
                <c:pt idx="4392">
                  <c:v>16.209240000000001</c:v>
                </c:pt>
                <c:pt idx="4393">
                  <c:v>20.8062</c:v>
                </c:pt>
                <c:pt idx="4394">
                  <c:v>27.07302</c:v>
                </c:pt>
                <c:pt idx="4395">
                  <c:v>16.4299</c:v>
                </c:pt>
                <c:pt idx="4396">
                  <c:v>13.976900000000001</c:v>
                </c:pt>
                <c:pt idx="4397">
                  <c:v>17.480640000000001</c:v>
                </c:pt>
                <c:pt idx="4398">
                  <c:v>18.843710000000002</c:v>
                </c:pt>
                <c:pt idx="4399">
                  <c:v>21.785299999999999</c:v>
                </c:pt>
                <c:pt idx="4400">
                  <c:v>19.220739999999999</c:v>
                </c:pt>
                <c:pt idx="4401">
                  <c:v>15.813700000000001</c:v>
                </c:pt>
                <c:pt idx="4402">
                  <c:v>10.94637</c:v>
                </c:pt>
                <c:pt idx="4403">
                  <c:v>9.6689050000000005</c:v>
                </c:pt>
                <c:pt idx="4405">
                  <c:v>28.322990000000001</c:v>
                </c:pt>
                <c:pt idx="4406">
                  <c:v>21.637149999999998</c:v>
                </c:pt>
                <c:pt idx="4407">
                  <c:v>15.73495</c:v>
                </c:pt>
                <c:pt idx="4408">
                  <c:v>15.349270000000001</c:v>
                </c:pt>
                <c:pt idx="4409">
                  <c:v>15.51568</c:v>
                </c:pt>
                <c:pt idx="4410">
                  <c:v>14.503450000000001</c:v>
                </c:pt>
                <c:pt idx="4411">
                  <c:v>13.5405</c:v>
                </c:pt>
                <c:pt idx="4412">
                  <c:v>11.89237</c:v>
                </c:pt>
                <c:pt idx="4413">
                  <c:v>10.68318</c:v>
                </c:pt>
                <c:pt idx="4414">
                  <c:v>9.9325379999999992</c:v>
                </c:pt>
                <c:pt idx="4415">
                  <c:v>10.782629999999999</c:v>
                </c:pt>
                <c:pt idx="4416">
                  <c:v>9.6019000000000005</c:v>
                </c:pt>
                <c:pt idx="4417">
                  <c:v>8.4982539999999993</c:v>
                </c:pt>
                <c:pt idx="4418">
                  <c:v>8.3307610000000007</c:v>
                </c:pt>
                <c:pt idx="4419">
                  <c:v>8.9361920000000001</c:v>
                </c:pt>
                <c:pt idx="4420">
                  <c:v>8.1818880000000007</c:v>
                </c:pt>
                <c:pt idx="4421">
                  <c:v>8.4116289999999996</c:v>
                </c:pt>
                <c:pt idx="4422">
                  <c:v>11.95626</c:v>
                </c:pt>
                <c:pt idx="4423">
                  <c:v>11.16839</c:v>
                </c:pt>
                <c:pt idx="4424">
                  <c:v>13.07868</c:v>
                </c:pt>
                <c:pt idx="4425">
                  <c:v>8.6379289999999997</c:v>
                </c:pt>
                <c:pt idx="4426">
                  <c:v>8.8725930000000002</c:v>
                </c:pt>
                <c:pt idx="4427">
                  <c:v>8.294492</c:v>
                </c:pt>
                <c:pt idx="4428">
                  <c:v>8.9202770000000005</c:v>
                </c:pt>
                <c:pt idx="4429">
                  <c:v>11.77745</c:v>
                </c:pt>
                <c:pt idx="4430">
                  <c:v>10.453010000000001</c:v>
                </c:pt>
                <c:pt idx="4431">
                  <c:v>9.9977300000000007</c:v>
                </c:pt>
                <c:pt idx="4432">
                  <c:v>9.4528250000000007</c:v>
                </c:pt>
                <c:pt idx="4433">
                  <c:v>7.703125</c:v>
                </c:pt>
                <c:pt idx="4434">
                  <c:v>7.4402650000000001</c:v>
                </c:pt>
                <c:pt idx="4435">
                  <c:v>8.9826680000000003</c:v>
                </c:pt>
                <c:pt idx="4436">
                  <c:v>12.00878</c:v>
                </c:pt>
                <c:pt idx="4437">
                  <c:v>13.19997</c:v>
                </c:pt>
                <c:pt idx="4438">
                  <c:v>35.550759999999997</c:v>
                </c:pt>
                <c:pt idx="4439">
                  <c:v>24.20757</c:v>
                </c:pt>
                <c:pt idx="4440">
                  <c:v>15.84857</c:v>
                </c:pt>
                <c:pt idx="4441">
                  <c:v>12.584809999999999</c:v>
                </c:pt>
                <c:pt idx="4442">
                  <c:v>11.17348</c:v>
                </c:pt>
                <c:pt idx="4443">
                  <c:v>7.8259119999999998</c:v>
                </c:pt>
                <c:pt idx="4444">
                  <c:v>8.3601329999999994</c:v>
                </c:pt>
                <c:pt idx="4445">
                  <c:v>9.7475290000000001</c:v>
                </c:pt>
                <c:pt idx="4446">
                  <c:v>14.032629999999999</c:v>
                </c:pt>
                <c:pt idx="4447">
                  <c:v>11.11661</c:v>
                </c:pt>
                <c:pt idx="4449">
                  <c:v>27.52636</c:v>
                </c:pt>
                <c:pt idx="4450">
                  <c:v>21.78368</c:v>
                </c:pt>
                <c:pt idx="4451">
                  <c:v>15.81969</c:v>
                </c:pt>
                <c:pt idx="4452">
                  <c:v>11.91868</c:v>
                </c:pt>
                <c:pt idx="4453">
                  <c:v>10.5349</c:v>
                </c:pt>
                <c:pt idx="4454">
                  <c:v>9.4151520000000009</c:v>
                </c:pt>
                <c:pt idx="4455">
                  <c:v>8.6545089999999991</c:v>
                </c:pt>
                <c:pt idx="4456">
                  <c:v>7.4412820000000002</c:v>
                </c:pt>
                <c:pt idx="4457">
                  <c:v>7.5686090000000004</c:v>
                </c:pt>
                <c:pt idx="4458">
                  <c:v>9.8914980000000003</c:v>
                </c:pt>
                <c:pt idx="4459">
                  <c:v>10.4352</c:v>
                </c:pt>
                <c:pt idx="4460">
                  <c:v>12.10589</c:v>
                </c:pt>
                <c:pt idx="4461">
                  <c:v>20.677600000000002</c:v>
                </c:pt>
                <c:pt idx="4462">
                  <c:v>27.303550000000001</c:v>
                </c:pt>
                <c:pt idx="4463">
                  <c:v>17.51604</c:v>
                </c:pt>
                <c:pt idx="4464">
                  <c:v>13.84183</c:v>
                </c:pt>
                <c:pt idx="4465">
                  <c:v>12.498939999999999</c:v>
                </c:pt>
                <c:pt idx="4466">
                  <c:v>13.52833</c:v>
                </c:pt>
                <c:pt idx="4467">
                  <c:v>11.723100000000001</c:v>
                </c:pt>
                <c:pt idx="4468">
                  <c:v>10.0608</c:v>
                </c:pt>
                <c:pt idx="4469">
                  <c:v>18.01829</c:v>
                </c:pt>
                <c:pt idx="4470">
                  <c:v>16.89911</c:v>
                </c:pt>
                <c:pt idx="4472">
                  <c:v>25.583970000000001</c:v>
                </c:pt>
                <c:pt idx="4473">
                  <c:v>21.051549999999999</c:v>
                </c:pt>
                <c:pt idx="4474">
                  <c:v>13.71796</c:v>
                </c:pt>
                <c:pt idx="4475">
                  <c:v>10.31667</c:v>
                </c:pt>
                <c:pt idx="4476">
                  <c:v>10.445309999999999</c:v>
                </c:pt>
                <c:pt idx="4477">
                  <c:v>9.7132000000000005</c:v>
                </c:pt>
                <c:pt idx="4478">
                  <c:v>8.2618329999999993</c:v>
                </c:pt>
                <c:pt idx="4479">
                  <c:v>10.59807</c:v>
                </c:pt>
                <c:pt idx="4480">
                  <c:v>9.7534349999999996</c:v>
                </c:pt>
                <c:pt idx="4481">
                  <c:v>9.6837850000000003</c:v>
                </c:pt>
                <c:pt idx="4482">
                  <c:v>12.832280000000001</c:v>
                </c:pt>
                <c:pt idx="4483">
                  <c:v>15.576610000000001</c:v>
                </c:pt>
                <c:pt idx="4484">
                  <c:v>14.532629999999999</c:v>
                </c:pt>
                <c:pt idx="4485">
                  <c:v>25.455690000000001</c:v>
                </c:pt>
                <c:pt idx="4486">
                  <c:v>20.46041</c:v>
                </c:pt>
                <c:pt idx="4487">
                  <c:v>18.829180000000001</c:v>
                </c:pt>
                <c:pt idx="4488">
                  <c:v>13.81587</c:v>
                </c:pt>
                <c:pt idx="4489">
                  <c:v>14.463179999999999</c:v>
                </c:pt>
                <c:pt idx="4490">
                  <c:v>11.42629</c:v>
                </c:pt>
                <c:pt idx="4491">
                  <c:v>11.82389</c:v>
                </c:pt>
                <c:pt idx="4492">
                  <c:v>15.614129999999999</c:v>
                </c:pt>
                <c:pt idx="4493">
                  <c:v>16.8081</c:v>
                </c:pt>
                <c:pt idx="4495">
                  <c:v>34.435499999999998</c:v>
                </c:pt>
                <c:pt idx="4496">
                  <c:v>27.422080000000001</c:v>
                </c:pt>
                <c:pt idx="4497">
                  <c:v>20.57178</c:v>
                </c:pt>
                <c:pt idx="4498">
                  <c:v>15.759259999999999</c:v>
                </c:pt>
                <c:pt idx="4499">
                  <c:v>11.69525</c:v>
                </c:pt>
                <c:pt idx="4500">
                  <c:v>11.216559999999999</c:v>
                </c:pt>
                <c:pt idx="4501">
                  <c:v>12.150969999999999</c:v>
                </c:pt>
                <c:pt idx="4502">
                  <c:v>12.364560000000001</c:v>
                </c:pt>
                <c:pt idx="4503">
                  <c:v>12.678369999999999</c:v>
                </c:pt>
                <c:pt idx="4504">
                  <c:v>14.35859</c:v>
                </c:pt>
                <c:pt idx="4505">
                  <c:v>12.80857</c:v>
                </c:pt>
                <c:pt idx="4506">
                  <c:v>10.376670000000001</c:v>
                </c:pt>
                <c:pt idx="4507">
                  <c:v>8.9224589999999999</c:v>
                </c:pt>
                <c:pt idx="4508">
                  <c:v>17.16461</c:v>
                </c:pt>
                <c:pt idx="4509">
                  <c:v>17.790700000000001</c:v>
                </c:pt>
                <c:pt idx="4510">
                  <c:v>23.319700000000001</c:v>
                </c:pt>
                <c:pt idx="4511">
                  <c:v>15.24851</c:v>
                </c:pt>
                <c:pt idx="4512">
                  <c:v>13.330859999999999</c:v>
                </c:pt>
                <c:pt idx="4513">
                  <c:v>8.4995999999999992</c:v>
                </c:pt>
                <c:pt idx="4514">
                  <c:v>9.2265730000000001</c:v>
                </c:pt>
                <c:pt idx="4515">
                  <c:v>10.6609</c:v>
                </c:pt>
                <c:pt idx="4516">
                  <c:v>10.535</c:v>
                </c:pt>
                <c:pt idx="4518">
                  <c:v>33.079279999999997</c:v>
                </c:pt>
                <c:pt idx="4519">
                  <c:v>29.66282</c:v>
                </c:pt>
                <c:pt idx="4520">
                  <c:v>25.203299999999999</c:v>
                </c:pt>
                <c:pt idx="4521">
                  <c:v>20.144359999999999</c:v>
                </c:pt>
                <c:pt idx="4522">
                  <c:v>14.278359999999999</c:v>
                </c:pt>
                <c:pt idx="4523">
                  <c:v>12.79279</c:v>
                </c:pt>
                <c:pt idx="4524">
                  <c:v>10.94411</c:v>
                </c:pt>
                <c:pt idx="4525">
                  <c:v>9.6900110000000002</c:v>
                </c:pt>
                <c:pt idx="4526">
                  <c:v>10.410819999999999</c:v>
                </c:pt>
                <c:pt idx="4527">
                  <c:v>9.7136519999999997</c:v>
                </c:pt>
                <c:pt idx="4528">
                  <c:v>7.9063439999999998</c:v>
                </c:pt>
                <c:pt idx="4529">
                  <c:v>6.7917630000000004</c:v>
                </c:pt>
                <c:pt idx="4530">
                  <c:v>7.6296249999999999</c:v>
                </c:pt>
                <c:pt idx="4531">
                  <c:v>7.7135889999999998</c:v>
                </c:pt>
                <c:pt idx="4532">
                  <c:v>13.979380000000001</c:v>
                </c:pt>
                <c:pt idx="4533">
                  <c:v>15.17022</c:v>
                </c:pt>
                <c:pt idx="4534">
                  <c:v>17.98226</c:v>
                </c:pt>
                <c:pt idx="4535">
                  <c:v>11.141</c:v>
                </c:pt>
                <c:pt idx="4536">
                  <c:v>8.3295849999999998</c:v>
                </c:pt>
                <c:pt idx="4537">
                  <c:v>12.325200000000001</c:v>
                </c:pt>
                <c:pt idx="4538">
                  <c:v>10.142580000000001</c:v>
                </c:pt>
                <c:pt idx="4539">
                  <c:v>8.4469960000000004</c:v>
                </c:pt>
                <c:pt idx="4541">
                  <c:v>57.960929999999998</c:v>
                </c:pt>
                <c:pt idx="4542">
                  <c:v>27.6496</c:v>
                </c:pt>
                <c:pt idx="4543">
                  <c:v>24.80911</c:v>
                </c:pt>
                <c:pt idx="4544">
                  <c:v>24.619260000000001</c:v>
                </c:pt>
                <c:pt idx="4545">
                  <c:v>17.68487</c:v>
                </c:pt>
                <c:pt idx="4546">
                  <c:v>14.39831</c:v>
                </c:pt>
                <c:pt idx="4547">
                  <c:v>14.12355</c:v>
                </c:pt>
                <c:pt idx="4548">
                  <c:v>11.179080000000001</c:v>
                </c:pt>
                <c:pt idx="4549">
                  <c:v>10.09727</c:v>
                </c:pt>
                <c:pt idx="4550">
                  <c:v>7.9529800000000002</c:v>
                </c:pt>
                <c:pt idx="4569">
                  <c:v>5.6687370000000001</c:v>
                </c:pt>
                <c:pt idx="4570">
                  <c:v>11.76207</c:v>
                </c:pt>
                <c:pt idx="4572">
                  <c:v>75.543289999999999</c:v>
                </c:pt>
                <c:pt idx="4573">
                  <c:v>37.858409999999999</c:v>
                </c:pt>
                <c:pt idx="4574">
                  <c:v>30.171119999999998</c:v>
                </c:pt>
                <c:pt idx="4575">
                  <c:v>26.538540000000001</c:v>
                </c:pt>
                <c:pt idx="4576">
                  <c:v>20.771419999999999</c:v>
                </c:pt>
                <c:pt idx="4577">
                  <c:v>22.254650000000002</c:v>
                </c:pt>
                <c:pt idx="4578">
                  <c:v>30.212039999999998</c:v>
                </c:pt>
                <c:pt idx="4579">
                  <c:v>30.139240000000001</c:v>
                </c:pt>
                <c:pt idx="4580">
                  <c:v>26.157360000000001</c:v>
                </c:pt>
                <c:pt idx="4581">
                  <c:v>23.868770000000001</c:v>
                </c:pt>
                <c:pt idx="4582">
                  <c:v>25.924309999999998</c:v>
                </c:pt>
                <c:pt idx="4583">
                  <c:v>17.502739999999999</c:v>
                </c:pt>
                <c:pt idx="4584">
                  <c:v>15.068350000000001</c:v>
                </c:pt>
                <c:pt idx="4585">
                  <c:v>14.82056</c:v>
                </c:pt>
                <c:pt idx="4586">
                  <c:v>15.812469999999999</c:v>
                </c:pt>
                <c:pt idx="4587">
                  <c:v>14.69547</c:v>
                </c:pt>
                <c:pt idx="4588">
                  <c:v>13.1686</c:v>
                </c:pt>
                <c:pt idx="4589">
                  <c:v>14.00765</c:v>
                </c:pt>
                <c:pt idx="4590">
                  <c:v>14.516159999999999</c:v>
                </c:pt>
                <c:pt idx="4591">
                  <c:v>17.66376</c:v>
                </c:pt>
                <c:pt idx="4592">
                  <c:v>14.37312</c:v>
                </c:pt>
                <c:pt idx="4593">
                  <c:v>17.727599999999999</c:v>
                </c:pt>
                <c:pt idx="4595">
                  <c:v>35.962809999999998</c:v>
                </c:pt>
                <c:pt idx="4596">
                  <c:v>32.125709999999998</c:v>
                </c:pt>
                <c:pt idx="4597">
                  <c:v>24.332239999999999</c:v>
                </c:pt>
                <c:pt idx="4598">
                  <c:v>19.706520000000001</c:v>
                </c:pt>
                <c:pt idx="4599">
                  <c:v>15.366160000000001</c:v>
                </c:pt>
                <c:pt idx="4600">
                  <c:v>14.69346</c:v>
                </c:pt>
                <c:pt idx="4601">
                  <c:v>13.23967</c:v>
                </c:pt>
                <c:pt idx="4602">
                  <c:v>12.247529999999999</c:v>
                </c:pt>
                <c:pt idx="4603">
                  <c:v>11.770379999999999</c:v>
                </c:pt>
                <c:pt idx="4604">
                  <c:v>12.17639</c:v>
                </c:pt>
                <c:pt idx="4605">
                  <c:v>13.12434</c:v>
                </c:pt>
                <c:pt idx="4606">
                  <c:v>17.592420000000001</c:v>
                </c:pt>
                <c:pt idx="4607">
                  <c:v>23.139559999999999</c:v>
                </c:pt>
                <c:pt idx="4608">
                  <c:v>16.196850000000001</c:v>
                </c:pt>
                <c:pt idx="4609">
                  <c:v>13.972950000000001</c:v>
                </c:pt>
                <c:pt idx="4610">
                  <c:v>10.694570000000001</c:v>
                </c:pt>
                <c:pt idx="4611">
                  <c:v>10.975709999999999</c:v>
                </c:pt>
                <c:pt idx="4612">
                  <c:v>14.249499999999999</c:v>
                </c:pt>
                <c:pt idx="4613">
                  <c:v>13.609959999999999</c:v>
                </c:pt>
                <c:pt idx="4614">
                  <c:v>14.60844</c:v>
                </c:pt>
                <c:pt idx="4615">
                  <c:v>15.84732</c:v>
                </c:pt>
                <c:pt idx="4616">
                  <c:v>20.773800000000001</c:v>
                </c:pt>
                <c:pt idx="4618">
                  <c:v>75.910150000000002</c:v>
                </c:pt>
                <c:pt idx="4619">
                  <c:v>44.26925</c:v>
                </c:pt>
                <c:pt idx="4620">
                  <c:v>23.179120000000001</c:v>
                </c:pt>
                <c:pt idx="4621">
                  <c:v>18.397970000000001</c:v>
                </c:pt>
                <c:pt idx="4622">
                  <c:v>15.42653</c:v>
                </c:pt>
                <c:pt idx="4623">
                  <c:v>15.175689999999999</c:v>
                </c:pt>
                <c:pt idx="4624">
                  <c:v>13.357239999999999</c:v>
                </c:pt>
                <c:pt idx="4625">
                  <c:v>12.66653</c:v>
                </c:pt>
                <c:pt idx="4626">
                  <c:v>12.81775</c:v>
                </c:pt>
                <c:pt idx="4627">
                  <c:v>11.656420000000001</c:v>
                </c:pt>
                <c:pt idx="4628">
                  <c:v>12.791</c:v>
                </c:pt>
                <c:pt idx="4629">
                  <c:v>12.72321</c:v>
                </c:pt>
                <c:pt idx="4630">
                  <c:v>11.428750000000001</c:v>
                </c:pt>
                <c:pt idx="4631">
                  <c:v>10.16141</c:v>
                </c:pt>
                <c:pt idx="4632">
                  <c:v>10.57244</c:v>
                </c:pt>
                <c:pt idx="4633">
                  <c:v>10.57762</c:v>
                </c:pt>
                <c:pt idx="4634">
                  <c:v>11.358499999999999</c:v>
                </c:pt>
                <c:pt idx="4635">
                  <c:v>11.100720000000001</c:v>
                </c:pt>
                <c:pt idx="4636">
                  <c:v>10.38442</c:v>
                </c:pt>
                <c:pt idx="4637">
                  <c:v>9.8600709999999996</c:v>
                </c:pt>
                <c:pt idx="4638">
                  <c:v>10.26309</c:v>
                </c:pt>
                <c:pt idx="4639">
                  <c:v>9.1528949999999991</c:v>
                </c:pt>
                <c:pt idx="4641">
                  <c:v>29.259</c:v>
                </c:pt>
                <c:pt idx="4642">
                  <c:v>13.16808</c:v>
                </c:pt>
                <c:pt idx="4643">
                  <c:v>19.547440000000002</c:v>
                </c:pt>
                <c:pt idx="4644">
                  <c:v>16.827179999999998</c:v>
                </c:pt>
                <c:pt idx="4645">
                  <c:v>13.90854</c:v>
                </c:pt>
                <c:pt idx="4646">
                  <c:v>13.84807</c:v>
                </c:pt>
                <c:pt idx="4647">
                  <c:v>12.263030000000001</c:v>
                </c:pt>
                <c:pt idx="4648">
                  <c:v>12.935090000000001</c:v>
                </c:pt>
                <c:pt idx="4649">
                  <c:v>12.41605</c:v>
                </c:pt>
                <c:pt idx="4650">
                  <c:v>11.372059999999999</c:v>
                </c:pt>
                <c:pt idx="4651">
                  <c:v>14.211639999999999</c:v>
                </c:pt>
                <c:pt idx="4652">
                  <c:v>17.2042</c:v>
                </c:pt>
                <c:pt idx="4653">
                  <c:v>26.13391</c:v>
                </c:pt>
                <c:pt idx="4654">
                  <c:v>29.243770000000001</c:v>
                </c:pt>
                <c:pt idx="4655">
                  <c:v>20.14348</c:v>
                </c:pt>
                <c:pt idx="4656">
                  <c:v>18.915040000000001</c:v>
                </c:pt>
                <c:pt idx="4657">
                  <c:v>17.943269999999998</c:v>
                </c:pt>
                <c:pt idx="4658">
                  <c:v>15.22353</c:v>
                </c:pt>
                <c:pt idx="4659">
                  <c:v>19.783339999999999</c:v>
                </c:pt>
                <c:pt idx="4660">
                  <c:v>21.591460000000001</c:v>
                </c:pt>
                <c:pt idx="4661">
                  <c:v>28.219290000000001</c:v>
                </c:pt>
                <c:pt idx="4662">
                  <c:v>25.470089999999999</c:v>
                </c:pt>
                <c:pt idx="4664">
                  <c:v>47.342619999999997</c:v>
                </c:pt>
                <c:pt idx="4665">
                  <c:v>47.021880000000003</c:v>
                </c:pt>
                <c:pt idx="4666">
                  <c:v>31.39151</c:v>
                </c:pt>
                <c:pt idx="4667">
                  <c:v>26.333210000000001</c:v>
                </c:pt>
                <c:pt idx="4668">
                  <c:v>20.254169999999998</c:v>
                </c:pt>
                <c:pt idx="4669">
                  <c:v>16.80565</c:v>
                </c:pt>
                <c:pt idx="4670">
                  <c:v>19.782019999999999</c:v>
                </c:pt>
                <c:pt idx="4671">
                  <c:v>19.878299999999999</c:v>
                </c:pt>
                <c:pt idx="4672">
                  <c:v>16.03295</c:v>
                </c:pt>
                <c:pt idx="4673">
                  <c:v>14.6775</c:v>
                </c:pt>
                <c:pt idx="4674">
                  <c:v>16.931010000000001</c:v>
                </c:pt>
                <c:pt idx="4675">
                  <c:v>14.62809</c:v>
                </c:pt>
                <c:pt idx="4676">
                  <c:v>16.547640000000001</c:v>
                </c:pt>
                <c:pt idx="4677">
                  <c:v>17.992069999999998</c:v>
                </c:pt>
                <c:pt idx="4678">
                  <c:v>18.60181</c:v>
                </c:pt>
                <c:pt idx="4679">
                  <c:v>13.833159999999999</c:v>
                </c:pt>
                <c:pt idx="4680">
                  <c:v>18.354690000000002</c:v>
                </c:pt>
                <c:pt idx="4681">
                  <c:v>14.83521</c:v>
                </c:pt>
                <c:pt idx="4682">
                  <c:v>12.363009999999999</c:v>
                </c:pt>
                <c:pt idx="4683">
                  <c:v>14.461499999999999</c:v>
                </c:pt>
                <c:pt idx="4684">
                  <c:v>16.21829</c:v>
                </c:pt>
                <c:pt idx="4685">
                  <c:v>18.019390000000001</c:v>
                </c:pt>
                <c:pt idx="4687">
                  <c:v>35.59057</c:v>
                </c:pt>
                <c:pt idx="4688">
                  <c:v>36.041400000000003</c:v>
                </c:pt>
                <c:pt idx="4689">
                  <c:v>32.158819999999999</c:v>
                </c:pt>
                <c:pt idx="4690">
                  <c:v>26.797519999999999</c:v>
                </c:pt>
                <c:pt idx="4691">
                  <c:v>21.687519999999999</c:v>
                </c:pt>
                <c:pt idx="4692">
                  <c:v>18.944220000000001</c:v>
                </c:pt>
                <c:pt idx="4693">
                  <c:v>18.704660000000001</c:v>
                </c:pt>
                <c:pt idx="4694">
                  <c:v>17.260870000000001</c:v>
                </c:pt>
                <c:pt idx="4695">
                  <c:v>20.570170000000001</c:v>
                </c:pt>
                <c:pt idx="4696">
                  <c:v>19.126740000000002</c:v>
                </c:pt>
                <c:pt idx="4697">
                  <c:v>16.636430000000001</c:v>
                </c:pt>
                <c:pt idx="4698">
                  <c:v>16.952729999999999</c:v>
                </c:pt>
                <c:pt idx="4699">
                  <c:v>19.077670000000001</c:v>
                </c:pt>
                <c:pt idx="4700">
                  <c:v>21.797519999999999</c:v>
                </c:pt>
                <c:pt idx="4701">
                  <c:v>23.680520000000001</c:v>
                </c:pt>
                <c:pt idx="4702">
                  <c:v>21.547930000000001</c:v>
                </c:pt>
                <c:pt idx="4703">
                  <c:v>22.683540000000001</c:v>
                </c:pt>
                <c:pt idx="4704">
                  <c:v>18.667179999999998</c:v>
                </c:pt>
                <c:pt idx="4705">
                  <c:v>20.525939999999999</c:v>
                </c:pt>
                <c:pt idx="4706">
                  <c:v>14.08189</c:v>
                </c:pt>
                <c:pt idx="4707">
                  <c:v>12.07926</c:v>
                </c:pt>
                <c:pt idx="4708">
                  <c:v>14.352740000000001</c:v>
                </c:pt>
                <c:pt idx="4710">
                  <c:v>34.553260000000002</c:v>
                </c:pt>
                <c:pt idx="4711">
                  <c:v>33.262340000000002</c:v>
                </c:pt>
                <c:pt idx="4712">
                  <c:v>27.558910000000001</c:v>
                </c:pt>
                <c:pt idx="4713">
                  <c:v>34.556840000000001</c:v>
                </c:pt>
                <c:pt idx="4714">
                  <c:v>25.12426</c:v>
                </c:pt>
                <c:pt idx="4715">
                  <c:v>21.15747</c:v>
                </c:pt>
                <c:pt idx="4716">
                  <c:v>18.088090000000001</c:v>
                </c:pt>
                <c:pt idx="4717">
                  <c:v>15.57086</c:v>
                </c:pt>
                <c:pt idx="4718">
                  <c:v>15.52197</c:v>
                </c:pt>
                <c:pt idx="4719">
                  <c:v>17.683479999999999</c:v>
                </c:pt>
                <c:pt idx="4720">
                  <c:v>18.123950000000001</c:v>
                </c:pt>
                <c:pt idx="4721">
                  <c:v>15.79701</c:v>
                </c:pt>
                <c:pt idx="4722">
                  <c:v>16.944900000000001</c:v>
                </c:pt>
                <c:pt idx="4723">
                  <c:v>22.493130000000001</c:v>
                </c:pt>
                <c:pt idx="4724">
                  <c:v>22.428529999999999</c:v>
                </c:pt>
                <c:pt idx="4725">
                  <c:v>19.966419999999999</c:v>
                </c:pt>
                <c:pt idx="4726">
                  <c:v>21.316109999999998</c:v>
                </c:pt>
                <c:pt idx="4727">
                  <c:v>20.408149999999999</c:v>
                </c:pt>
                <c:pt idx="4728">
                  <c:v>18.86403</c:v>
                </c:pt>
                <c:pt idx="4729">
                  <c:v>14.69693</c:v>
                </c:pt>
                <c:pt idx="4730">
                  <c:v>15.61144</c:v>
                </c:pt>
                <c:pt idx="4731">
                  <c:v>13.85913</c:v>
                </c:pt>
                <c:pt idx="4733">
                  <c:v>21.832070000000002</c:v>
                </c:pt>
                <c:pt idx="4734">
                  <c:v>15.7263</c:v>
                </c:pt>
                <c:pt idx="4735">
                  <c:v>27.834340000000001</c:v>
                </c:pt>
                <c:pt idx="4736">
                  <c:v>24.724519999999998</c:v>
                </c:pt>
                <c:pt idx="4737">
                  <c:v>27.432500000000001</c:v>
                </c:pt>
                <c:pt idx="4738">
                  <c:v>18.928049999999999</c:v>
                </c:pt>
                <c:pt idx="4739">
                  <c:v>16.581240000000001</c:v>
                </c:pt>
                <c:pt idx="4740">
                  <c:v>20.113779999999998</c:v>
                </c:pt>
                <c:pt idx="4741">
                  <c:v>18.862629999999999</c:v>
                </c:pt>
                <c:pt idx="4742">
                  <c:v>18.796510000000001</c:v>
                </c:pt>
                <c:pt idx="4743">
                  <c:v>17.58154</c:v>
                </c:pt>
                <c:pt idx="4744">
                  <c:v>19.51605</c:v>
                </c:pt>
                <c:pt idx="4745">
                  <c:v>17.815370000000001</c:v>
                </c:pt>
                <c:pt idx="4746">
                  <c:v>18.923639999999999</c:v>
                </c:pt>
                <c:pt idx="4747">
                  <c:v>19.939979999999998</c:v>
                </c:pt>
                <c:pt idx="4748">
                  <c:v>21.756820000000001</c:v>
                </c:pt>
                <c:pt idx="4749">
                  <c:v>24.905609999999999</c:v>
                </c:pt>
                <c:pt idx="4750">
                  <c:v>45.228000000000002</c:v>
                </c:pt>
                <c:pt idx="4751">
                  <c:v>39.194240000000001</c:v>
                </c:pt>
                <c:pt idx="4752">
                  <c:v>25.97054</c:v>
                </c:pt>
                <c:pt idx="4753">
                  <c:v>23.979389999999999</c:v>
                </c:pt>
                <c:pt idx="4754">
                  <c:v>19.314060000000001</c:v>
                </c:pt>
                <c:pt idx="4756">
                  <c:v>34.477780000000003</c:v>
                </c:pt>
                <c:pt idx="4757">
                  <c:v>22.434999999999999</c:v>
                </c:pt>
                <c:pt idx="4758">
                  <c:v>21.04984</c:v>
                </c:pt>
                <c:pt idx="4759">
                  <c:v>34.643129999999999</c:v>
                </c:pt>
                <c:pt idx="4760">
                  <c:v>25.824809999999999</c:v>
                </c:pt>
                <c:pt idx="4761">
                  <c:v>22.782720000000001</c:v>
                </c:pt>
                <c:pt idx="4762">
                  <c:v>17.075530000000001</c:v>
                </c:pt>
                <c:pt idx="4763">
                  <c:v>13.92718</c:v>
                </c:pt>
                <c:pt idx="4764">
                  <c:v>14.138920000000001</c:v>
                </c:pt>
                <c:pt idx="4765">
                  <c:v>16.358809999999998</c:v>
                </c:pt>
                <c:pt idx="4766">
                  <c:v>12.62088</c:v>
                </c:pt>
                <c:pt idx="4767">
                  <c:v>21.421420000000001</c:v>
                </c:pt>
                <c:pt idx="4768">
                  <c:v>21.077290000000001</c:v>
                </c:pt>
                <c:pt idx="4769">
                  <c:v>18.815239999999999</c:v>
                </c:pt>
                <c:pt idx="4770">
                  <c:v>13.16272</c:v>
                </c:pt>
                <c:pt idx="4771">
                  <c:v>16.474869999999999</c:v>
                </c:pt>
                <c:pt idx="4772">
                  <c:v>14.227980000000001</c:v>
                </c:pt>
                <c:pt idx="4773">
                  <c:v>13.56671</c:v>
                </c:pt>
                <c:pt idx="4774">
                  <c:v>20.204989999999999</c:v>
                </c:pt>
                <c:pt idx="4775">
                  <c:v>23.956620000000001</c:v>
                </c:pt>
                <c:pt idx="4776">
                  <c:v>15.394349999999999</c:v>
                </c:pt>
                <c:pt idx="4777">
                  <c:v>13.493399999999999</c:v>
                </c:pt>
                <c:pt idx="4779">
                  <c:v>29.201779999999999</c:v>
                </c:pt>
                <c:pt idx="4780">
                  <c:v>25.97983</c:v>
                </c:pt>
                <c:pt idx="4781">
                  <c:v>20.69389</c:v>
                </c:pt>
                <c:pt idx="4782">
                  <c:v>16.53163</c:v>
                </c:pt>
                <c:pt idx="4783">
                  <c:v>16.26998</c:v>
                </c:pt>
                <c:pt idx="4784">
                  <c:v>17.821570000000001</c:v>
                </c:pt>
                <c:pt idx="4785">
                  <c:v>19.278420000000001</c:v>
                </c:pt>
                <c:pt idx="4786">
                  <c:v>18.207920000000001</c:v>
                </c:pt>
                <c:pt idx="4787">
                  <c:v>17.621359999999999</c:v>
                </c:pt>
                <c:pt idx="4788">
                  <c:v>16.323360000000001</c:v>
                </c:pt>
                <c:pt idx="4789">
                  <c:v>13.344469999999999</c:v>
                </c:pt>
                <c:pt idx="4790">
                  <c:v>13.60683</c:v>
                </c:pt>
                <c:pt idx="4791">
                  <c:v>11.75498</c:v>
                </c:pt>
                <c:pt idx="4792">
                  <c:v>11.297879999999999</c:v>
                </c:pt>
                <c:pt idx="4793">
                  <c:v>12.52327</c:v>
                </c:pt>
                <c:pt idx="4794">
                  <c:v>13.8887</c:v>
                </c:pt>
                <c:pt idx="4795">
                  <c:v>16.442399999999999</c:v>
                </c:pt>
                <c:pt idx="4796">
                  <c:v>21.181730000000002</c:v>
                </c:pt>
                <c:pt idx="4797">
                  <c:v>28.52561</c:v>
                </c:pt>
                <c:pt idx="4798">
                  <c:v>22.384689999999999</c:v>
                </c:pt>
                <c:pt idx="4799">
                  <c:v>28.18355</c:v>
                </c:pt>
                <c:pt idx="4800">
                  <c:v>20.218160000000001</c:v>
                </c:pt>
                <c:pt idx="4802">
                  <c:v>28.901630000000001</c:v>
                </c:pt>
                <c:pt idx="4803">
                  <c:v>30.9819</c:v>
                </c:pt>
                <c:pt idx="4804">
                  <c:v>26.78519</c:v>
                </c:pt>
                <c:pt idx="4805">
                  <c:v>29.287240000000001</c:v>
                </c:pt>
                <c:pt idx="4806">
                  <c:v>20.16404</c:v>
                </c:pt>
                <c:pt idx="4807">
                  <c:v>21.56015</c:v>
                </c:pt>
                <c:pt idx="4808">
                  <c:v>30.901240000000001</c:v>
                </c:pt>
                <c:pt idx="4809">
                  <c:v>31.730699999999999</c:v>
                </c:pt>
                <c:pt idx="4810">
                  <c:v>15.174010000000001</c:v>
                </c:pt>
                <c:pt idx="4811">
                  <c:v>11.59407</c:v>
                </c:pt>
                <c:pt idx="4812">
                  <c:v>9.8315809999999999</c:v>
                </c:pt>
                <c:pt idx="4813">
                  <c:v>10.370559999999999</c:v>
                </c:pt>
                <c:pt idx="4814">
                  <c:v>8.829663</c:v>
                </c:pt>
                <c:pt idx="4815">
                  <c:v>8.3428869999999993</c:v>
                </c:pt>
                <c:pt idx="4816">
                  <c:v>9.6545360000000002</c:v>
                </c:pt>
                <c:pt idx="4817">
                  <c:v>9.1954320000000003</c:v>
                </c:pt>
                <c:pt idx="4818">
                  <c:v>12.143700000000001</c:v>
                </c:pt>
                <c:pt idx="4819">
                  <c:v>16.69087</c:v>
                </c:pt>
                <c:pt idx="4820">
                  <c:v>19.95382</c:v>
                </c:pt>
                <c:pt idx="4821">
                  <c:v>23.285799999999998</c:v>
                </c:pt>
                <c:pt idx="4822">
                  <c:v>23.138449999999999</c:v>
                </c:pt>
                <c:pt idx="4823">
                  <c:v>24.145620000000001</c:v>
                </c:pt>
                <c:pt idx="4825">
                  <c:v>30.94838</c:v>
                </c:pt>
                <c:pt idx="4826">
                  <c:v>24.45242</c:v>
                </c:pt>
                <c:pt idx="4827">
                  <c:v>34.140079999999998</c:v>
                </c:pt>
                <c:pt idx="4828">
                  <c:v>26.712029999999999</c:v>
                </c:pt>
                <c:pt idx="4829">
                  <c:v>30.552849999999999</c:v>
                </c:pt>
                <c:pt idx="4830">
                  <c:v>24.621490000000001</c:v>
                </c:pt>
                <c:pt idx="4831">
                  <c:v>19.84507</c:v>
                </c:pt>
                <c:pt idx="4832">
                  <c:v>17.164940000000001</c:v>
                </c:pt>
                <c:pt idx="4833">
                  <c:v>16.480619999999998</c:v>
                </c:pt>
                <c:pt idx="4834">
                  <c:v>16.313289999999999</c:v>
                </c:pt>
                <c:pt idx="4835">
                  <c:v>13.38377</c:v>
                </c:pt>
                <c:pt idx="4836">
                  <c:v>11.002610000000001</c:v>
                </c:pt>
                <c:pt idx="4837">
                  <c:v>10.989929999999999</c:v>
                </c:pt>
                <c:pt idx="4838">
                  <c:v>12.177619999999999</c:v>
                </c:pt>
                <c:pt idx="4839">
                  <c:v>12.11383</c:v>
                </c:pt>
                <c:pt idx="4840">
                  <c:v>8.0290119999999998</c:v>
                </c:pt>
                <c:pt idx="4841">
                  <c:v>7.0502779999999996</c:v>
                </c:pt>
                <c:pt idx="4842">
                  <c:v>8.1217310000000005</c:v>
                </c:pt>
                <c:pt idx="4843">
                  <c:v>11.66656</c:v>
                </c:pt>
                <c:pt idx="4844">
                  <c:v>19.449780000000001</c:v>
                </c:pt>
                <c:pt idx="4845">
                  <c:v>44.98847</c:v>
                </c:pt>
                <c:pt idx="4846">
                  <c:v>24.12848</c:v>
                </c:pt>
                <c:pt idx="4848">
                  <c:v>76.122839999999997</c:v>
                </c:pt>
                <c:pt idx="4849">
                  <c:v>52.36374</c:v>
                </c:pt>
                <c:pt idx="4850">
                  <c:v>39.336019999999998</c:v>
                </c:pt>
                <c:pt idx="4851">
                  <c:v>35.094230000000003</c:v>
                </c:pt>
                <c:pt idx="4852">
                  <c:v>35.057040000000001</c:v>
                </c:pt>
                <c:pt idx="4853">
                  <c:v>17.21087</c:v>
                </c:pt>
                <c:pt idx="4854">
                  <c:v>27.605720000000002</c:v>
                </c:pt>
                <c:pt idx="4855">
                  <c:v>32.280790000000003</c:v>
                </c:pt>
                <c:pt idx="4856">
                  <c:v>25.976019999999998</c:v>
                </c:pt>
                <c:pt idx="4857">
                  <c:v>23.660119999999999</c:v>
                </c:pt>
                <c:pt idx="4858">
                  <c:v>18.914200000000001</c:v>
                </c:pt>
                <c:pt idx="4859">
                  <c:v>14.18957</c:v>
                </c:pt>
                <c:pt idx="4860">
                  <c:v>11.81814</c:v>
                </c:pt>
                <c:pt idx="4861">
                  <c:v>15.06551</c:v>
                </c:pt>
                <c:pt idx="4862">
                  <c:v>14.782209999999999</c:v>
                </c:pt>
                <c:pt idx="4863">
                  <c:v>11.98241</c:v>
                </c:pt>
                <c:pt idx="4864">
                  <c:v>12.24996</c:v>
                </c:pt>
                <c:pt idx="4865">
                  <c:v>17.662579999999998</c:v>
                </c:pt>
                <c:pt idx="4866">
                  <c:v>16.90907</c:v>
                </c:pt>
                <c:pt idx="4867">
                  <c:v>18.470109999999998</c:v>
                </c:pt>
                <c:pt idx="4868">
                  <c:v>13.6721</c:v>
                </c:pt>
                <c:pt idx="4869">
                  <c:v>18.498429999999999</c:v>
                </c:pt>
                <c:pt idx="4871">
                  <c:v>35.074719999999999</c:v>
                </c:pt>
                <c:pt idx="4872">
                  <c:v>44.091200000000001</c:v>
                </c:pt>
                <c:pt idx="4873">
                  <c:v>30.040179999999999</c:v>
                </c:pt>
                <c:pt idx="4874">
                  <c:v>24.142109999999999</c:v>
                </c:pt>
                <c:pt idx="4875">
                  <c:v>19.707419999999999</c:v>
                </c:pt>
                <c:pt idx="4876">
                  <c:v>17.051120000000001</c:v>
                </c:pt>
                <c:pt idx="4877">
                  <c:v>18.156649999999999</c:v>
                </c:pt>
                <c:pt idx="4878">
                  <c:v>24.12</c:v>
                </c:pt>
                <c:pt idx="4879">
                  <c:v>27.452970000000001</c:v>
                </c:pt>
                <c:pt idx="4880">
                  <c:v>30.350470000000001</c:v>
                </c:pt>
                <c:pt idx="4881">
                  <c:v>20.381229999999999</c:v>
                </c:pt>
                <c:pt idx="4882">
                  <c:v>18.014779999999998</c:v>
                </c:pt>
                <c:pt idx="4883">
                  <c:v>13.48574</c:v>
                </c:pt>
                <c:pt idx="4884">
                  <c:v>12.485519999999999</c:v>
                </c:pt>
                <c:pt idx="4885">
                  <c:v>10.779299999999999</c:v>
                </c:pt>
                <c:pt idx="4886">
                  <c:v>9.4876539999999991</c:v>
                </c:pt>
                <c:pt idx="4887">
                  <c:v>11.61121</c:v>
                </c:pt>
                <c:pt idx="4888">
                  <c:v>14.098140000000001</c:v>
                </c:pt>
                <c:pt idx="4889">
                  <c:v>16.986730000000001</c:v>
                </c:pt>
                <c:pt idx="4890">
                  <c:v>16.980129999999999</c:v>
                </c:pt>
                <c:pt idx="4891">
                  <c:v>19.070029999999999</c:v>
                </c:pt>
                <c:pt idx="4892">
                  <c:v>14.372780000000001</c:v>
                </c:pt>
                <c:pt idx="4894">
                  <c:v>29.410060000000001</c:v>
                </c:pt>
                <c:pt idx="4895">
                  <c:v>32.033439999999999</c:v>
                </c:pt>
                <c:pt idx="4896">
                  <c:v>21.24033</c:v>
                </c:pt>
                <c:pt idx="4897">
                  <c:v>18.319669999999999</c:v>
                </c:pt>
                <c:pt idx="4898">
                  <c:v>20.031310000000001</c:v>
                </c:pt>
                <c:pt idx="4899">
                  <c:v>16.63936</c:v>
                </c:pt>
                <c:pt idx="4900">
                  <c:v>14.83572</c:v>
                </c:pt>
                <c:pt idx="4901">
                  <c:v>15.490489999999999</c:v>
                </c:pt>
                <c:pt idx="4902">
                  <c:v>15.69567</c:v>
                </c:pt>
                <c:pt idx="4903">
                  <c:v>14.08286</c:v>
                </c:pt>
                <c:pt idx="4904">
                  <c:v>14.964639999999999</c:v>
                </c:pt>
                <c:pt idx="4905">
                  <c:v>16.085709999999999</c:v>
                </c:pt>
                <c:pt idx="4906">
                  <c:v>15.27825</c:v>
                </c:pt>
                <c:pt idx="4907">
                  <c:v>11.14696</c:v>
                </c:pt>
                <c:pt idx="4908">
                  <c:v>9.5267850000000003</c:v>
                </c:pt>
                <c:pt idx="4909">
                  <c:v>8.6897149999999996</c:v>
                </c:pt>
                <c:pt idx="4910">
                  <c:v>8.4066609999999997</c:v>
                </c:pt>
                <c:pt idx="4911">
                  <c:v>8.7893480000000004</c:v>
                </c:pt>
                <c:pt idx="4912">
                  <c:v>8.7448569999999997</c:v>
                </c:pt>
                <c:pt idx="4913">
                  <c:v>7.9798260000000001</c:v>
                </c:pt>
                <c:pt idx="4914">
                  <c:v>7.6339119999999996</c:v>
                </c:pt>
                <c:pt idx="4915">
                  <c:v>8.1766839999999998</c:v>
                </c:pt>
                <c:pt idx="4917">
                  <c:v>37.107230000000001</c:v>
                </c:pt>
                <c:pt idx="4918">
                  <c:v>34.042450000000002</c:v>
                </c:pt>
                <c:pt idx="4919">
                  <c:v>26.69492</c:v>
                </c:pt>
                <c:pt idx="4920">
                  <c:v>28.739070000000002</c:v>
                </c:pt>
                <c:pt idx="4921">
                  <c:v>23.555260000000001</c:v>
                </c:pt>
                <c:pt idx="4922">
                  <c:v>21.083670000000001</c:v>
                </c:pt>
                <c:pt idx="4923">
                  <c:v>20.14789</c:v>
                </c:pt>
                <c:pt idx="4924">
                  <c:v>15.302429999999999</c:v>
                </c:pt>
                <c:pt idx="4925">
                  <c:v>17.36571</c:v>
                </c:pt>
                <c:pt idx="4926">
                  <c:v>18.119050000000001</c:v>
                </c:pt>
                <c:pt idx="4927">
                  <c:v>26.335280000000001</c:v>
                </c:pt>
                <c:pt idx="4928">
                  <c:v>19.866620000000001</c:v>
                </c:pt>
                <c:pt idx="4929">
                  <c:v>11.65302</c:v>
                </c:pt>
                <c:pt idx="4930">
                  <c:v>11.806789999999999</c:v>
                </c:pt>
                <c:pt idx="4931">
                  <c:v>12.100160000000001</c:v>
                </c:pt>
                <c:pt idx="4932">
                  <c:v>11.16517</c:v>
                </c:pt>
                <c:pt idx="4933">
                  <c:v>12.83094</c:v>
                </c:pt>
                <c:pt idx="4934">
                  <c:v>14.695259999999999</c:v>
                </c:pt>
                <c:pt idx="4935">
                  <c:v>11.1701</c:v>
                </c:pt>
                <c:pt idx="4936">
                  <c:v>13.08445</c:v>
                </c:pt>
                <c:pt idx="4937">
                  <c:v>12.29787</c:v>
                </c:pt>
                <c:pt idx="4938">
                  <c:v>13.87542</c:v>
                </c:pt>
                <c:pt idx="4940">
                  <c:v>34.497599999999998</c:v>
                </c:pt>
                <c:pt idx="4941">
                  <c:v>35.872109999999999</c:v>
                </c:pt>
                <c:pt idx="4942">
                  <c:v>34.915619999999997</c:v>
                </c:pt>
                <c:pt idx="4943">
                  <c:v>35.585290000000001</c:v>
                </c:pt>
                <c:pt idx="4944">
                  <c:v>25.530989999999999</c:v>
                </c:pt>
                <c:pt idx="4945">
                  <c:v>26.302050000000001</c:v>
                </c:pt>
                <c:pt idx="4946">
                  <c:v>25.189859999999999</c:v>
                </c:pt>
                <c:pt idx="4947">
                  <c:v>25.564789999999999</c:v>
                </c:pt>
                <c:pt idx="4948">
                  <c:v>23.959019999999999</c:v>
                </c:pt>
                <c:pt idx="4949">
                  <c:v>28.147590000000001</c:v>
                </c:pt>
                <c:pt idx="4950">
                  <c:v>28.421589999999998</c:v>
                </c:pt>
                <c:pt idx="4951">
                  <c:v>25.402909999999999</c:v>
                </c:pt>
                <c:pt idx="4952">
                  <c:v>19.46743</c:v>
                </c:pt>
                <c:pt idx="4953">
                  <c:v>17.356829999999999</c:v>
                </c:pt>
                <c:pt idx="4954">
                  <c:v>17.042059999999999</c:v>
                </c:pt>
                <c:pt idx="4955">
                  <c:v>13.571199999999999</c:v>
                </c:pt>
                <c:pt idx="4956">
                  <c:v>12.974729999999999</c:v>
                </c:pt>
                <c:pt idx="4957">
                  <c:v>9.8037489999999998</c:v>
                </c:pt>
                <c:pt idx="4958">
                  <c:v>9.5235559999999992</c:v>
                </c:pt>
                <c:pt idx="4959">
                  <c:v>11.329190000000001</c:v>
                </c:pt>
                <c:pt idx="4960">
                  <c:v>24.128070000000001</c:v>
                </c:pt>
                <c:pt idx="4961">
                  <c:v>17.97523</c:v>
                </c:pt>
                <c:pt idx="4963">
                  <c:v>37.770609999999998</c:v>
                </c:pt>
                <c:pt idx="4964">
                  <c:v>34.308280000000003</c:v>
                </c:pt>
                <c:pt idx="4965">
                  <c:v>43.24577</c:v>
                </c:pt>
                <c:pt idx="4966">
                  <c:v>39.306440000000002</c:v>
                </c:pt>
                <c:pt idx="4967">
                  <c:v>29.320430000000002</c:v>
                </c:pt>
                <c:pt idx="4968">
                  <c:v>27.593689999999999</c:v>
                </c:pt>
                <c:pt idx="4969">
                  <c:v>22.330020000000001</c:v>
                </c:pt>
                <c:pt idx="4970">
                  <c:v>24.232050000000001</c:v>
                </c:pt>
                <c:pt idx="4971">
                  <c:v>19.12679</c:v>
                </c:pt>
                <c:pt idx="4972">
                  <c:v>17.14528</c:v>
                </c:pt>
                <c:pt idx="4973">
                  <c:v>14.239990000000001</c:v>
                </c:pt>
                <c:pt idx="4974">
                  <c:v>16.879020000000001</c:v>
                </c:pt>
                <c:pt idx="4975">
                  <c:v>14.23339</c:v>
                </c:pt>
                <c:pt idx="4976">
                  <c:v>13.54768</c:v>
                </c:pt>
                <c:pt idx="4977">
                  <c:v>14.654109999999999</c:v>
                </c:pt>
                <c:pt idx="4978">
                  <c:v>12.516819999999999</c:v>
                </c:pt>
                <c:pt idx="4979">
                  <c:v>13.819559999999999</c:v>
                </c:pt>
                <c:pt idx="4980">
                  <c:v>12.971780000000001</c:v>
                </c:pt>
                <c:pt idx="4981">
                  <c:v>10.233359999999999</c:v>
                </c:pt>
                <c:pt idx="4982">
                  <c:v>9.8108350000000009</c:v>
                </c:pt>
                <c:pt idx="4983">
                  <c:v>8.8512579999999996</c:v>
                </c:pt>
                <c:pt idx="4984">
                  <c:v>8.2232120000000002</c:v>
                </c:pt>
                <c:pt idx="4986">
                  <c:v>39.640340000000002</c:v>
                </c:pt>
                <c:pt idx="4987">
                  <c:v>33.2622</c:v>
                </c:pt>
                <c:pt idx="4988">
                  <c:v>35.395020000000002</c:v>
                </c:pt>
                <c:pt idx="4989">
                  <c:v>25.496459999999999</c:v>
                </c:pt>
                <c:pt idx="4990">
                  <c:v>17.967199999999998</c:v>
                </c:pt>
                <c:pt idx="4991">
                  <c:v>19.008230000000001</c:v>
                </c:pt>
                <c:pt idx="4992">
                  <c:v>16.330390000000001</c:v>
                </c:pt>
                <c:pt idx="4993">
                  <c:v>11.614129999999999</c:v>
                </c:pt>
                <c:pt idx="4994">
                  <c:v>12.797560000000001</c:v>
                </c:pt>
                <c:pt idx="4995">
                  <c:v>10.835190000000001</c:v>
                </c:pt>
                <c:pt idx="4996">
                  <c:v>13.9832</c:v>
                </c:pt>
                <c:pt idx="4997">
                  <c:v>17.179780000000001</c:v>
                </c:pt>
                <c:pt idx="4998">
                  <c:v>16.601310000000002</c:v>
                </c:pt>
                <c:pt idx="4999">
                  <c:v>20.50311</c:v>
                </c:pt>
                <c:pt idx="5000">
                  <c:v>24.363900000000001</c:v>
                </c:pt>
                <c:pt idx="5001">
                  <c:v>27.26896</c:v>
                </c:pt>
                <c:pt idx="5002">
                  <c:v>20.009969999999999</c:v>
                </c:pt>
                <c:pt idx="5003">
                  <c:v>32.68965</c:v>
                </c:pt>
                <c:pt idx="5004">
                  <c:v>21.349360000000001</c:v>
                </c:pt>
                <c:pt idx="5005">
                  <c:v>21.353580000000001</c:v>
                </c:pt>
                <c:pt idx="5006">
                  <c:v>18.179680000000001</c:v>
                </c:pt>
                <c:pt idx="5007">
                  <c:v>18.11214</c:v>
                </c:pt>
                <c:pt idx="5009">
                  <c:v>53.127890000000001</c:v>
                </c:pt>
                <c:pt idx="5010">
                  <c:v>38.974209999999999</c:v>
                </c:pt>
                <c:pt idx="5011">
                  <c:v>39.623469999999998</c:v>
                </c:pt>
                <c:pt idx="5012">
                  <c:v>23.282319999999999</c:v>
                </c:pt>
                <c:pt idx="5013">
                  <c:v>18.53387</c:v>
                </c:pt>
                <c:pt idx="5014">
                  <c:v>15.795970000000001</c:v>
                </c:pt>
                <c:pt idx="5015">
                  <c:v>15.910069999999999</c:v>
                </c:pt>
                <c:pt idx="5016">
                  <c:v>16.22175</c:v>
                </c:pt>
                <c:pt idx="5017">
                  <c:v>15.11408</c:v>
                </c:pt>
                <c:pt idx="5018">
                  <c:v>14.52755</c:v>
                </c:pt>
                <c:pt idx="5019">
                  <c:v>13.32119</c:v>
                </c:pt>
                <c:pt idx="5020">
                  <c:v>11.737439999999999</c:v>
                </c:pt>
                <c:pt idx="5021">
                  <c:v>13.079560000000001</c:v>
                </c:pt>
                <c:pt idx="5022">
                  <c:v>16.796500000000002</c:v>
                </c:pt>
                <c:pt idx="5023">
                  <c:v>28.25037</c:v>
                </c:pt>
                <c:pt idx="5024">
                  <c:v>37.120010000000001</c:v>
                </c:pt>
                <c:pt idx="5025">
                  <c:v>33.419719999999998</c:v>
                </c:pt>
                <c:pt idx="5026">
                  <c:v>33.228000000000002</c:v>
                </c:pt>
                <c:pt idx="5027">
                  <c:v>28.72739</c:v>
                </c:pt>
                <c:pt idx="5028">
                  <c:v>25.19904</c:v>
                </c:pt>
                <c:pt idx="5029">
                  <c:v>22.726859999999999</c:v>
                </c:pt>
                <c:pt idx="5030">
                  <c:v>18.29636</c:v>
                </c:pt>
                <c:pt idx="5032">
                  <c:v>43.375689999999999</c:v>
                </c:pt>
                <c:pt idx="5033">
                  <c:v>37.783119999999997</c:v>
                </c:pt>
                <c:pt idx="5034">
                  <c:v>28.05368</c:v>
                </c:pt>
                <c:pt idx="5035">
                  <c:v>25.01097</c:v>
                </c:pt>
                <c:pt idx="5036">
                  <c:v>32.053739999999998</c:v>
                </c:pt>
                <c:pt idx="5037">
                  <c:v>35.62115</c:v>
                </c:pt>
                <c:pt idx="5038">
                  <c:v>31.616890000000001</c:v>
                </c:pt>
                <c:pt idx="5039">
                  <c:v>36.786709999999999</c:v>
                </c:pt>
                <c:pt idx="5040">
                  <c:v>23.065480000000001</c:v>
                </c:pt>
                <c:pt idx="5041">
                  <c:v>24.740570000000002</c:v>
                </c:pt>
                <c:pt idx="5042">
                  <c:v>20.5609</c:v>
                </c:pt>
                <c:pt idx="5043">
                  <c:v>24.92934</c:v>
                </c:pt>
                <c:pt idx="5044">
                  <c:v>17.782509999999998</c:v>
                </c:pt>
                <c:pt idx="5045">
                  <c:v>19.38269</c:v>
                </c:pt>
                <c:pt idx="5046">
                  <c:v>20.403189999999999</c:v>
                </c:pt>
                <c:pt idx="5047">
                  <c:v>24.203220000000002</c:v>
                </c:pt>
                <c:pt idx="5048">
                  <c:v>21.677890000000001</c:v>
                </c:pt>
                <c:pt idx="5049">
                  <c:v>19.49033</c:v>
                </c:pt>
                <c:pt idx="5050">
                  <c:v>18.39988</c:v>
                </c:pt>
                <c:pt idx="5051">
                  <c:v>14.70834</c:v>
                </c:pt>
                <c:pt idx="5052">
                  <c:v>13.268689999999999</c:v>
                </c:pt>
                <c:pt idx="5053">
                  <c:v>16.020589999999999</c:v>
                </c:pt>
                <c:pt idx="5055">
                  <c:v>41.502229999999997</c:v>
                </c:pt>
                <c:pt idx="5056">
                  <c:v>36.572679999999998</c:v>
                </c:pt>
                <c:pt idx="5057">
                  <c:v>26.051400000000001</c:v>
                </c:pt>
                <c:pt idx="5058">
                  <c:v>22.909199999999998</c:v>
                </c:pt>
                <c:pt idx="5059">
                  <c:v>23.901389999999999</c:v>
                </c:pt>
                <c:pt idx="5060">
                  <c:v>22.735050000000001</c:v>
                </c:pt>
                <c:pt idx="5061">
                  <c:v>25.65315</c:v>
                </c:pt>
                <c:pt idx="5062">
                  <c:v>30.218209999999999</c:v>
                </c:pt>
                <c:pt idx="5063">
                  <c:v>23.112850000000002</c:v>
                </c:pt>
                <c:pt idx="5064">
                  <c:v>16.3812</c:v>
                </c:pt>
                <c:pt idx="5065">
                  <c:v>15.16891</c:v>
                </c:pt>
                <c:pt idx="5066">
                  <c:v>14.37382</c:v>
                </c:pt>
                <c:pt idx="5067">
                  <c:v>13.165100000000001</c:v>
                </c:pt>
                <c:pt idx="5068">
                  <c:v>15.26413</c:v>
                </c:pt>
                <c:pt idx="5069">
                  <c:v>11.6942</c:v>
                </c:pt>
                <c:pt idx="5070">
                  <c:v>16.796140000000001</c:v>
                </c:pt>
                <c:pt idx="5071">
                  <c:v>11.12008</c:v>
                </c:pt>
                <c:pt idx="5072">
                  <c:v>30.995550000000001</c:v>
                </c:pt>
                <c:pt idx="5073">
                  <c:v>28.531790000000001</c:v>
                </c:pt>
                <c:pt idx="5074">
                  <c:v>24.20101</c:v>
                </c:pt>
                <c:pt idx="5075">
                  <c:v>23.406739999999999</c:v>
                </c:pt>
                <c:pt idx="5076">
                  <c:v>18.63381</c:v>
                </c:pt>
                <c:pt idx="5078">
                  <c:v>35.766370000000002</c:v>
                </c:pt>
                <c:pt idx="5079">
                  <c:v>40.955069999999999</c:v>
                </c:pt>
                <c:pt idx="5080">
                  <c:v>30.904769999999999</c:v>
                </c:pt>
                <c:pt idx="5081">
                  <c:v>22.526489999999999</c:v>
                </c:pt>
                <c:pt idx="5082">
                  <c:v>19.1069</c:v>
                </c:pt>
                <c:pt idx="5083">
                  <c:v>16.450579999999999</c:v>
                </c:pt>
                <c:pt idx="5084">
                  <c:v>18.195609999999999</c:v>
                </c:pt>
                <c:pt idx="5085">
                  <c:v>16.923559999999998</c:v>
                </c:pt>
                <c:pt idx="5086">
                  <c:v>17.934419999999999</c:v>
                </c:pt>
                <c:pt idx="5087">
                  <c:v>16.661539999999999</c:v>
                </c:pt>
                <c:pt idx="5088">
                  <c:v>17.542529999999999</c:v>
                </c:pt>
                <c:pt idx="5089">
                  <c:v>15.709530000000001</c:v>
                </c:pt>
                <c:pt idx="5090">
                  <c:v>17.04156</c:v>
                </c:pt>
                <c:pt idx="5091">
                  <c:v>14.27702</c:v>
                </c:pt>
                <c:pt idx="5092">
                  <c:v>15.23235</c:v>
                </c:pt>
                <c:pt idx="5093">
                  <c:v>12.77008</c:v>
                </c:pt>
                <c:pt idx="5094">
                  <c:v>15.952590000000001</c:v>
                </c:pt>
                <c:pt idx="5095">
                  <c:v>23.137979999999999</c:v>
                </c:pt>
                <c:pt idx="5096">
                  <c:v>26.090409999999999</c:v>
                </c:pt>
                <c:pt idx="5097">
                  <c:v>26.510840000000002</c:v>
                </c:pt>
                <c:pt idx="5098">
                  <c:v>22.539940000000001</c:v>
                </c:pt>
                <c:pt idx="5099">
                  <c:v>16.751709999999999</c:v>
                </c:pt>
                <c:pt idx="5101">
                  <c:v>31.720859999999998</c:v>
                </c:pt>
                <c:pt idx="5102">
                  <c:v>37.403120000000001</c:v>
                </c:pt>
                <c:pt idx="5103">
                  <c:v>25.456700000000001</c:v>
                </c:pt>
                <c:pt idx="5104">
                  <c:v>23.330870000000001</c:v>
                </c:pt>
                <c:pt idx="5105">
                  <c:v>20.229980000000001</c:v>
                </c:pt>
                <c:pt idx="5106">
                  <c:v>21.1952</c:v>
                </c:pt>
                <c:pt idx="5107">
                  <c:v>23.21773</c:v>
                </c:pt>
                <c:pt idx="5108">
                  <c:v>46.877099999999999</c:v>
                </c:pt>
                <c:pt idx="5109">
                  <c:v>57.11242</c:v>
                </c:pt>
                <c:pt idx="5110">
                  <c:v>35.519489999999998</c:v>
                </c:pt>
                <c:pt idx="5111">
                  <c:v>27.202210000000001</c:v>
                </c:pt>
                <c:pt idx="5112">
                  <c:v>21.951409999999999</c:v>
                </c:pt>
                <c:pt idx="5113">
                  <c:v>22.490030000000001</c:v>
                </c:pt>
                <c:pt idx="5114">
                  <c:v>21.41742</c:v>
                </c:pt>
                <c:pt idx="5115">
                  <c:v>17.10557</c:v>
                </c:pt>
                <c:pt idx="5116">
                  <c:v>19.622630000000001</c:v>
                </c:pt>
                <c:pt idx="5117">
                  <c:v>24.88944</c:v>
                </c:pt>
                <c:pt idx="5118">
                  <c:v>19.596250000000001</c:v>
                </c:pt>
                <c:pt idx="5119">
                  <c:v>24.320119999999999</c:v>
                </c:pt>
                <c:pt idx="5120">
                  <c:v>24.59882</c:v>
                </c:pt>
                <c:pt idx="5121">
                  <c:v>22.821960000000001</c:v>
                </c:pt>
                <c:pt idx="5122">
                  <c:v>17.79214</c:v>
                </c:pt>
                <c:pt idx="5124">
                  <c:v>33.2224</c:v>
                </c:pt>
                <c:pt idx="5125">
                  <c:v>32.290149999999997</c:v>
                </c:pt>
                <c:pt idx="5126">
                  <c:v>21.948029999999999</c:v>
                </c:pt>
                <c:pt idx="5127">
                  <c:v>18.396920000000001</c:v>
                </c:pt>
                <c:pt idx="5128">
                  <c:v>16.58258</c:v>
                </c:pt>
                <c:pt idx="5129">
                  <c:v>14.086980000000001</c:v>
                </c:pt>
                <c:pt idx="5130">
                  <c:v>14.271100000000001</c:v>
                </c:pt>
                <c:pt idx="5131">
                  <c:v>15.51966</c:v>
                </c:pt>
                <c:pt idx="5132">
                  <c:v>15.704079999999999</c:v>
                </c:pt>
                <c:pt idx="5133">
                  <c:v>22.738759999999999</c:v>
                </c:pt>
                <c:pt idx="5134">
                  <c:v>21.460570000000001</c:v>
                </c:pt>
                <c:pt idx="5135">
                  <c:v>22.764309999999998</c:v>
                </c:pt>
                <c:pt idx="5136">
                  <c:v>15.625159999999999</c:v>
                </c:pt>
                <c:pt idx="5137">
                  <c:v>15.359450000000001</c:v>
                </c:pt>
                <c:pt idx="5138">
                  <c:v>11.79209</c:v>
                </c:pt>
                <c:pt idx="5139">
                  <c:v>12.62866</c:v>
                </c:pt>
                <c:pt idx="5140">
                  <c:v>10.81785</c:v>
                </c:pt>
                <c:pt idx="5141">
                  <c:v>13.670820000000001</c:v>
                </c:pt>
                <c:pt idx="5142">
                  <c:v>14.599449999999999</c:v>
                </c:pt>
                <c:pt idx="5143">
                  <c:v>17.333850000000002</c:v>
                </c:pt>
                <c:pt idx="5144">
                  <c:v>13.892440000000001</c:v>
                </c:pt>
                <c:pt idx="5145">
                  <c:v>12.099320000000001</c:v>
                </c:pt>
                <c:pt idx="5147">
                  <c:v>30.026</c:v>
                </c:pt>
                <c:pt idx="5148">
                  <c:v>34.582830000000001</c:v>
                </c:pt>
                <c:pt idx="5149">
                  <c:v>23.046289999999999</c:v>
                </c:pt>
                <c:pt idx="5150">
                  <c:v>18.315159999999999</c:v>
                </c:pt>
                <c:pt idx="5151">
                  <c:v>16.845099999999999</c:v>
                </c:pt>
                <c:pt idx="5152">
                  <c:v>15.40896</c:v>
                </c:pt>
                <c:pt idx="5153">
                  <c:v>13.90532</c:v>
                </c:pt>
                <c:pt idx="5154">
                  <c:v>12.79884</c:v>
                </c:pt>
                <c:pt idx="5155">
                  <c:v>16.029869999999999</c:v>
                </c:pt>
                <c:pt idx="5156">
                  <c:v>18.24849</c:v>
                </c:pt>
                <c:pt idx="5157">
                  <c:v>23.973130000000001</c:v>
                </c:pt>
                <c:pt idx="5158">
                  <c:v>28.119859999999999</c:v>
                </c:pt>
                <c:pt idx="5159">
                  <c:v>39.081069999999997</c:v>
                </c:pt>
                <c:pt idx="5160">
                  <c:v>21.75535</c:v>
                </c:pt>
                <c:pt idx="5161">
                  <c:v>18.242809999999999</c:v>
                </c:pt>
                <c:pt idx="5162">
                  <c:v>20.60539</c:v>
                </c:pt>
                <c:pt idx="5163">
                  <c:v>20.563600000000001</c:v>
                </c:pt>
                <c:pt idx="5164">
                  <c:v>14.286490000000001</c:v>
                </c:pt>
                <c:pt idx="5165">
                  <c:v>17.248460000000001</c:v>
                </c:pt>
                <c:pt idx="5166">
                  <c:v>16.7043</c:v>
                </c:pt>
                <c:pt idx="5167">
                  <c:v>16.086320000000001</c:v>
                </c:pt>
                <c:pt idx="5168">
                  <c:v>13.60859</c:v>
                </c:pt>
                <c:pt idx="5170">
                  <c:v>33.58372</c:v>
                </c:pt>
                <c:pt idx="5171">
                  <c:v>35.331800000000001</c:v>
                </c:pt>
                <c:pt idx="5172">
                  <c:v>24.345050000000001</c:v>
                </c:pt>
                <c:pt idx="5173">
                  <c:v>22.279630000000001</c:v>
                </c:pt>
                <c:pt idx="5174">
                  <c:v>21.6477</c:v>
                </c:pt>
                <c:pt idx="5175">
                  <c:v>18.298970000000001</c:v>
                </c:pt>
                <c:pt idx="5176">
                  <c:v>15.71017</c:v>
                </c:pt>
                <c:pt idx="5177">
                  <c:v>16.175650000000001</c:v>
                </c:pt>
                <c:pt idx="5178">
                  <c:v>18.265519999999999</c:v>
                </c:pt>
                <c:pt idx="5179">
                  <c:v>14.59357</c:v>
                </c:pt>
                <c:pt idx="5180">
                  <c:v>15.357939999999999</c:v>
                </c:pt>
                <c:pt idx="5181">
                  <c:v>28.26943</c:v>
                </c:pt>
                <c:pt idx="5182">
                  <c:v>25.192959999999999</c:v>
                </c:pt>
                <c:pt idx="5183">
                  <c:v>22.766850000000002</c:v>
                </c:pt>
                <c:pt idx="5184">
                  <c:v>14.57156</c:v>
                </c:pt>
                <c:pt idx="5185">
                  <c:v>11.67014</c:v>
                </c:pt>
                <c:pt idx="5186">
                  <c:v>9.1736880000000003</c:v>
                </c:pt>
                <c:pt idx="5187">
                  <c:v>8.2383279999999992</c:v>
                </c:pt>
                <c:pt idx="5188">
                  <c:v>11.75909</c:v>
                </c:pt>
                <c:pt idx="5189">
                  <c:v>12.95246</c:v>
                </c:pt>
                <c:pt idx="5190">
                  <c:v>22.619330000000001</c:v>
                </c:pt>
                <c:pt idx="5191">
                  <c:v>26.560169999999999</c:v>
                </c:pt>
                <c:pt idx="5193">
                  <c:v>47.752589999999998</c:v>
                </c:pt>
                <c:pt idx="5194">
                  <c:v>43.936669999999999</c:v>
                </c:pt>
                <c:pt idx="5195">
                  <c:v>51.614359999999998</c:v>
                </c:pt>
                <c:pt idx="5196">
                  <c:v>31.105450000000001</c:v>
                </c:pt>
                <c:pt idx="5197">
                  <c:v>21.67604</c:v>
                </c:pt>
                <c:pt idx="5198">
                  <c:v>21.595790000000001</c:v>
                </c:pt>
                <c:pt idx="5199">
                  <c:v>18.395160000000001</c:v>
                </c:pt>
                <c:pt idx="5200">
                  <c:v>13.208449999999999</c:v>
                </c:pt>
                <c:pt idx="5201">
                  <c:v>10.96865</c:v>
                </c:pt>
                <c:pt idx="5202">
                  <c:v>12.18585</c:v>
                </c:pt>
                <c:pt idx="5203">
                  <c:v>15.62726</c:v>
                </c:pt>
                <c:pt idx="5204">
                  <c:v>19.69886</c:v>
                </c:pt>
                <c:pt idx="5205">
                  <c:v>34.986229999999999</c:v>
                </c:pt>
                <c:pt idx="5206">
                  <c:v>36.609229999999997</c:v>
                </c:pt>
                <c:pt idx="5207">
                  <c:v>35.850520000000003</c:v>
                </c:pt>
                <c:pt idx="5208">
                  <c:v>24.694389999999999</c:v>
                </c:pt>
                <c:pt idx="5209">
                  <c:v>17.743310000000001</c:v>
                </c:pt>
                <c:pt idx="5210">
                  <c:v>13.891450000000001</c:v>
                </c:pt>
                <c:pt idx="5211">
                  <c:v>15.14939</c:v>
                </c:pt>
                <c:pt idx="5212">
                  <c:v>12.76496</c:v>
                </c:pt>
                <c:pt idx="5213">
                  <c:v>13.46466</c:v>
                </c:pt>
                <c:pt idx="5214">
                  <c:v>18.255220000000001</c:v>
                </c:pt>
                <c:pt idx="5216">
                  <c:v>35.536999999999999</c:v>
                </c:pt>
                <c:pt idx="5217">
                  <c:v>32.490020000000001</c:v>
                </c:pt>
                <c:pt idx="5218">
                  <c:v>30.580210000000001</c:v>
                </c:pt>
                <c:pt idx="5219">
                  <c:v>24.459489999999999</c:v>
                </c:pt>
                <c:pt idx="5220">
                  <c:v>17.371659999999999</c:v>
                </c:pt>
                <c:pt idx="5221">
                  <c:v>13.95393</c:v>
                </c:pt>
                <c:pt idx="5222">
                  <c:v>12.52716</c:v>
                </c:pt>
                <c:pt idx="5223">
                  <c:v>12.822139999999999</c:v>
                </c:pt>
                <c:pt idx="5224">
                  <c:v>12.55142</c:v>
                </c:pt>
                <c:pt idx="5225">
                  <c:v>15.21931</c:v>
                </c:pt>
                <c:pt idx="5226">
                  <c:v>24.125810000000001</c:v>
                </c:pt>
                <c:pt idx="5227">
                  <c:v>23.139890000000001</c:v>
                </c:pt>
                <c:pt idx="5228">
                  <c:v>22.36384</c:v>
                </c:pt>
                <c:pt idx="5229">
                  <c:v>18.57368</c:v>
                </c:pt>
                <c:pt idx="5230">
                  <c:v>20.091139999999999</c:v>
                </c:pt>
                <c:pt idx="5231">
                  <c:v>19.918379999999999</c:v>
                </c:pt>
                <c:pt idx="5232">
                  <c:v>18.921140000000001</c:v>
                </c:pt>
                <c:pt idx="5233">
                  <c:v>15.252789999999999</c:v>
                </c:pt>
                <c:pt idx="5234">
                  <c:v>11.69552</c:v>
                </c:pt>
                <c:pt idx="5235">
                  <c:v>11.22776</c:v>
                </c:pt>
                <c:pt idx="5236">
                  <c:v>11.81033</c:v>
                </c:pt>
                <c:pt idx="5237">
                  <c:v>15.365030000000001</c:v>
                </c:pt>
                <c:pt idx="5239">
                  <c:v>39.50835</c:v>
                </c:pt>
                <c:pt idx="5240">
                  <c:v>41.90399</c:v>
                </c:pt>
                <c:pt idx="5241">
                  <c:v>30.943460000000002</c:v>
                </c:pt>
                <c:pt idx="5242">
                  <c:v>27.11561</c:v>
                </c:pt>
                <c:pt idx="5243">
                  <c:v>22.0167</c:v>
                </c:pt>
                <c:pt idx="5244">
                  <c:v>16.83174</c:v>
                </c:pt>
                <c:pt idx="5245">
                  <c:v>16.015499999999999</c:v>
                </c:pt>
                <c:pt idx="5246">
                  <c:v>18.07413</c:v>
                </c:pt>
                <c:pt idx="5247">
                  <c:v>29.54927</c:v>
                </c:pt>
                <c:pt idx="5248">
                  <c:v>19.74812</c:v>
                </c:pt>
                <c:pt idx="5249">
                  <c:v>21.780650000000001</c:v>
                </c:pt>
                <c:pt idx="5250">
                  <c:v>19.081869999999999</c:v>
                </c:pt>
                <c:pt idx="5251">
                  <c:v>20.520769999999999</c:v>
                </c:pt>
                <c:pt idx="5252">
                  <c:v>17.197849999999999</c:v>
                </c:pt>
                <c:pt idx="5253">
                  <c:v>30.95373</c:v>
                </c:pt>
                <c:pt idx="5254">
                  <c:v>22.50329</c:v>
                </c:pt>
                <c:pt idx="5255">
                  <c:v>18.284510000000001</c:v>
                </c:pt>
                <c:pt idx="5256">
                  <c:v>16.338740000000001</c:v>
                </c:pt>
                <c:pt idx="5257">
                  <c:v>15.571709999999999</c:v>
                </c:pt>
                <c:pt idx="5258">
                  <c:v>18.25808</c:v>
                </c:pt>
                <c:pt idx="5259">
                  <c:v>14.17558</c:v>
                </c:pt>
                <c:pt idx="5260">
                  <c:v>15.549910000000001</c:v>
                </c:pt>
                <c:pt idx="5262">
                  <c:v>82.794870000000003</c:v>
                </c:pt>
                <c:pt idx="5263">
                  <c:v>37.700569999999999</c:v>
                </c:pt>
                <c:pt idx="5264">
                  <c:v>26.589259999999999</c:v>
                </c:pt>
                <c:pt idx="5265">
                  <c:v>19.613990000000001</c:v>
                </c:pt>
                <c:pt idx="5266">
                  <c:v>19.038419999999999</c:v>
                </c:pt>
                <c:pt idx="5267">
                  <c:v>15.769629999999999</c:v>
                </c:pt>
                <c:pt idx="5268">
                  <c:v>14.379300000000001</c:v>
                </c:pt>
                <c:pt idx="5269">
                  <c:v>13.52182</c:v>
                </c:pt>
                <c:pt idx="5270">
                  <c:v>12.23527</c:v>
                </c:pt>
                <c:pt idx="5271">
                  <c:v>9.1385129999999997</c:v>
                </c:pt>
                <c:pt idx="5272">
                  <c:v>12.359870000000001</c:v>
                </c:pt>
                <c:pt idx="5273">
                  <c:v>15.082649999999999</c:v>
                </c:pt>
                <c:pt idx="5274">
                  <c:v>19.966170000000002</c:v>
                </c:pt>
                <c:pt idx="5275">
                  <c:v>16.672640000000001</c:v>
                </c:pt>
                <c:pt idx="5276">
                  <c:v>16.48359</c:v>
                </c:pt>
                <c:pt idx="5277">
                  <c:v>15.121320000000001</c:v>
                </c:pt>
                <c:pt idx="5278">
                  <c:v>16.27778</c:v>
                </c:pt>
                <c:pt idx="5279">
                  <c:v>15.365360000000001</c:v>
                </c:pt>
                <c:pt idx="5280">
                  <c:v>13.921189999999999</c:v>
                </c:pt>
                <c:pt idx="5281">
                  <c:v>14.730510000000001</c:v>
                </c:pt>
                <c:pt idx="5282">
                  <c:v>16.095030000000001</c:v>
                </c:pt>
                <c:pt idx="5283">
                  <c:v>13.559430000000001</c:v>
                </c:pt>
                <c:pt idx="5285">
                  <c:v>68.939920000000001</c:v>
                </c:pt>
                <c:pt idx="5286">
                  <c:v>33.474980000000002</c:v>
                </c:pt>
                <c:pt idx="5287">
                  <c:v>20.6999</c:v>
                </c:pt>
                <c:pt idx="5288">
                  <c:v>19.134779999999999</c:v>
                </c:pt>
                <c:pt idx="5289">
                  <c:v>16.77421</c:v>
                </c:pt>
                <c:pt idx="5290">
                  <c:v>16.40399</c:v>
                </c:pt>
                <c:pt idx="5291">
                  <c:v>14.650040000000001</c:v>
                </c:pt>
                <c:pt idx="5292">
                  <c:v>13.489929999999999</c:v>
                </c:pt>
                <c:pt idx="5293">
                  <c:v>12.52102</c:v>
                </c:pt>
                <c:pt idx="5294">
                  <c:v>13.360569999999999</c:v>
                </c:pt>
                <c:pt idx="5295">
                  <c:v>12.846170000000001</c:v>
                </c:pt>
                <c:pt idx="5296">
                  <c:v>15.95745</c:v>
                </c:pt>
                <c:pt idx="5297">
                  <c:v>13.600009999999999</c:v>
                </c:pt>
                <c:pt idx="5298">
                  <c:v>14.99056</c:v>
                </c:pt>
                <c:pt idx="5299">
                  <c:v>17.249919999999999</c:v>
                </c:pt>
                <c:pt idx="5300">
                  <c:v>20.312059999999999</c:v>
                </c:pt>
                <c:pt idx="5301">
                  <c:v>37.56653</c:v>
                </c:pt>
                <c:pt idx="5302">
                  <c:v>31.51952</c:v>
                </c:pt>
                <c:pt idx="5303">
                  <c:v>21.049679999999999</c:v>
                </c:pt>
                <c:pt idx="5304">
                  <c:v>21.373069999999998</c:v>
                </c:pt>
                <c:pt idx="5305">
                  <c:v>23.316020000000002</c:v>
                </c:pt>
                <c:pt idx="5306">
                  <c:v>21.70609</c:v>
                </c:pt>
                <c:pt idx="5308">
                  <c:v>30.668589999999998</c:v>
                </c:pt>
                <c:pt idx="5309">
                  <c:v>41.827300000000001</c:v>
                </c:pt>
                <c:pt idx="5310">
                  <c:v>32.751060000000003</c:v>
                </c:pt>
                <c:pt idx="5311">
                  <c:v>23.836780000000001</c:v>
                </c:pt>
                <c:pt idx="5312">
                  <c:v>19.32244</c:v>
                </c:pt>
                <c:pt idx="5313">
                  <c:v>17.419239999999999</c:v>
                </c:pt>
                <c:pt idx="5314">
                  <c:v>13.356389999999999</c:v>
                </c:pt>
                <c:pt idx="5315">
                  <c:v>11.88888</c:v>
                </c:pt>
                <c:pt idx="5316">
                  <c:v>11.962569999999999</c:v>
                </c:pt>
                <c:pt idx="5317">
                  <c:v>11.09684</c:v>
                </c:pt>
                <c:pt idx="5318">
                  <c:v>10.91957</c:v>
                </c:pt>
                <c:pt idx="5319">
                  <c:v>10.36655</c:v>
                </c:pt>
                <c:pt idx="5320">
                  <c:v>10.448829999999999</c:v>
                </c:pt>
                <c:pt idx="5321">
                  <c:v>10.960710000000001</c:v>
                </c:pt>
                <c:pt idx="5322">
                  <c:v>16.45851</c:v>
                </c:pt>
                <c:pt idx="5323">
                  <c:v>15.0787</c:v>
                </c:pt>
                <c:pt idx="5324">
                  <c:v>20.489139999999999</c:v>
                </c:pt>
                <c:pt idx="5325">
                  <c:v>24.88944</c:v>
                </c:pt>
                <c:pt idx="5326">
                  <c:v>22.24164</c:v>
                </c:pt>
                <c:pt idx="5327">
                  <c:v>15.464510000000001</c:v>
                </c:pt>
                <c:pt idx="5328">
                  <c:v>21.36063</c:v>
                </c:pt>
                <c:pt idx="5329">
                  <c:v>26.706700000000001</c:v>
                </c:pt>
                <c:pt idx="5331">
                  <c:v>34.507899999999999</c:v>
                </c:pt>
                <c:pt idx="5332">
                  <c:v>33.363019999999999</c:v>
                </c:pt>
                <c:pt idx="5333">
                  <c:v>31.02731</c:v>
                </c:pt>
                <c:pt idx="5334">
                  <c:v>32.438279999999999</c:v>
                </c:pt>
                <c:pt idx="5335">
                  <c:v>34.070259999999998</c:v>
                </c:pt>
                <c:pt idx="5336">
                  <c:v>31.716090000000001</c:v>
                </c:pt>
                <c:pt idx="5337">
                  <c:v>29.963159999999998</c:v>
                </c:pt>
                <c:pt idx="5338">
                  <c:v>20.33643</c:v>
                </c:pt>
                <c:pt idx="5339">
                  <c:v>22.700849999999999</c:v>
                </c:pt>
                <c:pt idx="5340">
                  <c:v>16.947420000000001</c:v>
                </c:pt>
                <c:pt idx="5341">
                  <c:v>14.11881</c:v>
                </c:pt>
                <c:pt idx="5342">
                  <c:v>14.666499999999999</c:v>
                </c:pt>
                <c:pt idx="5343">
                  <c:v>14.64357</c:v>
                </c:pt>
                <c:pt idx="5344">
                  <c:v>16.72343</c:v>
                </c:pt>
                <c:pt idx="5345">
                  <c:v>15.07071</c:v>
                </c:pt>
                <c:pt idx="5346">
                  <c:v>12.557230000000001</c:v>
                </c:pt>
                <c:pt idx="5347">
                  <c:v>13.352270000000001</c:v>
                </c:pt>
                <c:pt idx="5348">
                  <c:v>20.581379999999999</c:v>
                </c:pt>
                <c:pt idx="5349">
                  <c:v>19.073689999999999</c:v>
                </c:pt>
                <c:pt idx="5350">
                  <c:v>21.888780000000001</c:v>
                </c:pt>
                <c:pt idx="5351">
                  <c:v>19.421140000000001</c:v>
                </c:pt>
                <c:pt idx="5352">
                  <c:v>15.73054</c:v>
                </c:pt>
                <c:pt idx="5354">
                  <c:v>40.23169</c:v>
                </c:pt>
                <c:pt idx="5355">
                  <c:v>41.16198</c:v>
                </c:pt>
                <c:pt idx="5356">
                  <c:v>29.750959999999999</c:v>
                </c:pt>
                <c:pt idx="5357">
                  <c:v>28.725570000000001</c:v>
                </c:pt>
                <c:pt idx="5358">
                  <c:v>28.3874</c:v>
                </c:pt>
                <c:pt idx="5359">
                  <c:v>22.66067</c:v>
                </c:pt>
                <c:pt idx="5360">
                  <c:v>20.287669999999999</c:v>
                </c:pt>
                <c:pt idx="5361">
                  <c:v>15.44708</c:v>
                </c:pt>
                <c:pt idx="5362">
                  <c:v>12.88514</c:v>
                </c:pt>
                <c:pt idx="5363">
                  <c:v>13.09055</c:v>
                </c:pt>
                <c:pt idx="5364">
                  <c:v>13.893000000000001</c:v>
                </c:pt>
                <c:pt idx="5365">
                  <c:v>10.971109999999999</c:v>
                </c:pt>
                <c:pt idx="5366">
                  <c:v>12.658469999999999</c:v>
                </c:pt>
                <c:pt idx="5367">
                  <c:v>11.4474</c:v>
                </c:pt>
                <c:pt idx="5368">
                  <c:v>10.725479999999999</c:v>
                </c:pt>
                <c:pt idx="5369">
                  <c:v>10.866429999999999</c:v>
                </c:pt>
                <c:pt idx="5370">
                  <c:v>10.22186</c:v>
                </c:pt>
                <c:pt idx="5371">
                  <c:v>11.60051</c:v>
                </c:pt>
                <c:pt idx="5372">
                  <c:v>11.38198</c:v>
                </c:pt>
                <c:pt idx="5373">
                  <c:v>16.872789999999998</c:v>
                </c:pt>
                <c:pt idx="5374">
                  <c:v>22.525120000000001</c:v>
                </c:pt>
                <c:pt idx="5375">
                  <c:v>23.097169999999998</c:v>
                </c:pt>
                <c:pt idx="5377">
                  <c:v>39.412059999999997</c:v>
                </c:pt>
                <c:pt idx="5378">
                  <c:v>38.565170000000002</c:v>
                </c:pt>
                <c:pt idx="5379">
                  <c:v>25.18995</c:v>
                </c:pt>
                <c:pt idx="5380">
                  <c:v>18.837109999999999</c:v>
                </c:pt>
                <c:pt idx="5381">
                  <c:v>19.082560000000001</c:v>
                </c:pt>
                <c:pt idx="5382">
                  <c:v>22.195640000000001</c:v>
                </c:pt>
                <c:pt idx="5383">
                  <c:v>26.50583</c:v>
                </c:pt>
                <c:pt idx="5384">
                  <c:v>29.563099999999999</c:v>
                </c:pt>
                <c:pt idx="5385">
                  <c:v>26.992599999999999</c:v>
                </c:pt>
                <c:pt idx="5386">
                  <c:v>23.532959999999999</c:v>
                </c:pt>
                <c:pt idx="5387">
                  <c:v>18.907620000000001</c:v>
                </c:pt>
                <c:pt idx="5388">
                  <c:v>19.905650000000001</c:v>
                </c:pt>
                <c:pt idx="5389">
                  <c:v>15.96485</c:v>
                </c:pt>
                <c:pt idx="5390">
                  <c:v>12.40615</c:v>
                </c:pt>
                <c:pt idx="5391">
                  <c:v>13.87743</c:v>
                </c:pt>
                <c:pt idx="5392">
                  <c:v>18.026039999999998</c:v>
                </c:pt>
                <c:pt idx="5393">
                  <c:v>10.598420000000001</c:v>
                </c:pt>
                <c:pt idx="5394">
                  <c:v>9.2447389999999992</c:v>
                </c:pt>
                <c:pt idx="5395">
                  <c:v>7.5340879999999997</c:v>
                </c:pt>
                <c:pt idx="5396">
                  <c:v>11.62358</c:v>
                </c:pt>
                <c:pt idx="5397">
                  <c:v>23.017040000000001</c:v>
                </c:pt>
                <c:pt idx="5398">
                  <c:v>39.97486</c:v>
                </c:pt>
                <c:pt idx="5401">
                  <c:v>68.195920000000001</c:v>
                </c:pt>
                <c:pt idx="5402">
                  <c:v>31.682490000000001</c:v>
                </c:pt>
                <c:pt idx="5403">
                  <c:v>22.82282</c:v>
                </c:pt>
                <c:pt idx="5404">
                  <c:v>19.802340000000001</c:v>
                </c:pt>
                <c:pt idx="5405">
                  <c:v>22.643940000000001</c:v>
                </c:pt>
                <c:pt idx="5406">
                  <c:v>31.305759999999999</c:v>
                </c:pt>
                <c:pt idx="5407">
                  <c:v>39.664470000000001</c:v>
                </c:pt>
                <c:pt idx="5408">
                  <c:v>36.147199999999998</c:v>
                </c:pt>
                <c:pt idx="5409">
                  <c:v>36.609699999999997</c:v>
                </c:pt>
                <c:pt idx="5410">
                  <c:v>30.013819999999999</c:v>
                </c:pt>
                <c:pt idx="5411">
                  <c:v>28.944210000000002</c:v>
                </c:pt>
                <c:pt idx="5412">
                  <c:v>15.280519999999999</c:v>
                </c:pt>
                <c:pt idx="5413">
                  <c:v>15.276249999999999</c:v>
                </c:pt>
                <c:pt idx="5414">
                  <c:v>15.23104</c:v>
                </c:pt>
                <c:pt idx="5415">
                  <c:v>13.310169999999999</c:v>
                </c:pt>
                <c:pt idx="5511">
                  <c:v>46.370829999999998</c:v>
                </c:pt>
                <c:pt idx="5512">
                  <c:v>32.324069999999999</c:v>
                </c:pt>
                <c:pt idx="5513">
                  <c:v>22.294989999999999</c:v>
                </c:pt>
                <c:pt idx="5514">
                  <c:v>25.75498</c:v>
                </c:pt>
                <c:pt idx="5515">
                  <c:v>22.492239999999999</c:v>
                </c:pt>
                <c:pt idx="5516">
                  <c:v>44.444609999999997</c:v>
                </c:pt>
                <c:pt idx="5517">
                  <c:v>63.466030000000003</c:v>
                </c:pt>
                <c:pt idx="5518">
                  <c:v>50.49033</c:v>
                </c:pt>
                <c:pt idx="5519">
                  <c:v>31.25703</c:v>
                </c:pt>
                <c:pt idx="5520">
                  <c:v>34.95655</c:v>
                </c:pt>
                <c:pt idx="5521">
                  <c:v>38.61289</c:v>
                </c:pt>
                <c:pt idx="5522">
                  <c:v>29.243569999999998</c:v>
                </c:pt>
                <c:pt idx="5523">
                  <c:v>35.8352</c:v>
                </c:pt>
                <c:pt idx="5524">
                  <c:v>33.135370000000002</c:v>
                </c:pt>
                <c:pt idx="5525">
                  <c:v>31.656189999999999</c:v>
                </c:pt>
                <c:pt idx="5526">
                  <c:v>42.541339999999998</c:v>
                </c:pt>
                <c:pt idx="5527">
                  <c:v>36.946710000000003</c:v>
                </c:pt>
                <c:pt idx="5528">
                  <c:v>37.232689999999998</c:v>
                </c:pt>
                <c:pt idx="5529">
                  <c:v>31.409020000000002</c:v>
                </c:pt>
                <c:pt idx="5530">
                  <c:v>26.05416</c:v>
                </c:pt>
                <c:pt idx="5531">
                  <c:v>20.695589999999999</c:v>
                </c:pt>
                <c:pt idx="5533">
                  <c:v>39.071629999999999</c:v>
                </c:pt>
                <c:pt idx="5534">
                  <c:v>41.26905</c:v>
                </c:pt>
                <c:pt idx="5535">
                  <c:v>28.68666</c:v>
                </c:pt>
                <c:pt idx="5536">
                  <c:v>24.482489999999999</c:v>
                </c:pt>
                <c:pt idx="5537">
                  <c:v>20.744</c:v>
                </c:pt>
                <c:pt idx="5538">
                  <c:v>23.948530000000002</c:v>
                </c:pt>
                <c:pt idx="5539">
                  <c:v>20.399349999999998</c:v>
                </c:pt>
                <c:pt idx="5674">
                  <c:v>5.9623949999999999</c:v>
                </c:pt>
                <c:pt idx="5675">
                  <c:v>6.374428</c:v>
                </c:pt>
                <c:pt idx="5676">
                  <c:v>4.7640279999999997</c:v>
                </c:pt>
                <c:pt idx="5677">
                  <c:v>4.8190020000000002</c:v>
                </c:pt>
                <c:pt idx="5678">
                  <c:v>4.7300389999999997</c:v>
                </c:pt>
                <c:pt idx="5679">
                  <c:v>3.651392</c:v>
                </c:pt>
                <c:pt idx="5680">
                  <c:v>5.0692950000000003</c:v>
                </c:pt>
                <c:pt idx="5681">
                  <c:v>3.722585</c:v>
                </c:pt>
                <c:pt idx="5682">
                  <c:v>4.5390370000000004</c:v>
                </c:pt>
                <c:pt idx="5683">
                  <c:v>4.1764049999999999</c:v>
                </c:pt>
                <c:pt idx="5684">
                  <c:v>15.65274</c:v>
                </c:pt>
                <c:pt idx="5685">
                  <c:v>15.952260000000001</c:v>
                </c:pt>
                <c:pt idx="5686">
                  <c:v>20.38963</c:v>
                </c:pt>
                <c:pt idx="5687">
                  <c:v>13.55756</c:v>
                </c:pt>
                <c:pt idx="5688">
                  <c:v>16.231999999999999</c:v>
                </c:pt>
                <c:pt idx="5689">
                  <c:v>15.83592</c:v>
                </c:pt>
                <c:pt idx="5690">
                  <c:v>13.004339999999999</c:v>
                </c:pt>
                <c:pt idx="5691">
                  <c:v>10.36309</c:v>
                </c:pt>
                <c:pt idx="5692">
                  <c:v>14.823919999999999</c:v>
                </c:pt>
                <c:pt idx="5694">
                  <c:v>74.835300000000004</c:v>
                </c:pt>
                <c:pt idx="5695">
                  <c:v>40.075099999999999</c:v>
                </c:pt>
                <c:pt idx="5696">
                  <c:v>31.843489999999999</c:v>
                </c:pt>
                <c:pt idx="5697">
                  <c:v>23.665009999999999</c:v>
                </c:pt>
                <c:pt idx="5698">
                  <c:v>20.683160000000001</c:v>
                </c:pt>
                <c:pt idx="5699">
                  <c:v>15.67263</c:v>
                </c:pt>
                <c:pt idx="5700">
                  <c:v>12.41086</c:v>
                </c:pt>
                <c:pt idx="5701">
                  <c:v>16.858740000000001</c:v>
                </c:pt>
                <c:pt idx="5702">
                  <c:v>13.715199999999999</c:v>
                </c:pt>
                <c:pt idx="5703">
                  <c:v>10.26864</c:v>
                </c:pt>
                <c:pt idx="5704">
                  <c:v>7.9785950000000003</c:v>
                </c:pt>
                <c:pt idx="5705">
                  <c:v>7.0499729999999996</c:v>
                </c:pt>
                <c:pt idx="5706">
                  <c:v>7.1558729999999997</c:v>
                </c:pt>
                <c:pt idx="5707">
                  <c:v>6.8529780000000002</c:v>
                </c:pt>
                <c:pt idx="5708">
                  <c:v>6.574446</c:v>
                </c:pt>
                <c:pt idx="5709">
                  <c:v>6.0509950000000003</c:v>
                </c:pt>
                <c:pt idx="5710">
                  <c:v>7.3883830000000001</c:v>
                </c:pt>
                <c:pt idx="5711">
                  <c:v>8.0342099999999999</c:v>
                </c:pt>
                <c:pt idx="5712">
                  <c:v>7.6038690000000004</c:v>
                </c:pt>
                <c:pt idx="5713">
                  <c:v>11.07564</c:v>
                </c:pt>
                <c:pt idx="5714">
                  <c:v>10.17206</c:v>
                </c:pt>
                <c:pt idx="5715">
                  <c:v>8.9031699999999994</c:v>
                </c:pt>
                <c:pt idx="5717">
                  <c:v>69.655000000000001</c:v>
                </c:pt>
                <c:pt idx="5718">
                  <c:v>32.141530000000003</c:v>
                </c:pt>
                <c:pt idx="5719">
                  <c:v>26.022349999999999</c:v>
                </c:pt>
                <c:pt idx="5720">
                  <c:v>18.552379999999999</c:v>
                </c:pt>
                <c:pt idx="5721">
                  <c:v>14.86698</c:v>
                </c:pt>
                <c:pt idx="5722">
                  <c:v>13.97475</c:v>
                </c:pt>
                <c:pt idx="5723">
                  <c:v>14.923260000000001</c:v>
                </c:pt>
                <c:pt idx="5724">
                  <c:v>13.457039999999999</c:v>
                </c:pt>
                <c:pt idx="5725">
                  <c:v>11.54565</c:v>
                </c:pt>
                <c:pt idx="5726">
                  <c:v>9.8463960000000004</c:v>
                </c:pt>
                <c:pt idx="5727">
                  <c:v>11.102819999999999</c:v>
                </c:pt>
                <c:pt idx="5728">
                  <c:v>10.084250000000001</c:v>
                </c:pt>
                <c:pt idx="5729">
                  <c:v>9.5085619999999995</c:v>
                </c:pt>
                <c:pt idx="5730">
                  <c:v>9.4162820000000007</c:v>
                </c:pt>
                <c:pt idx="5731">
                  <c:v>9.9596149999999994</c:v>
                </c:pt>
                <c:pt idx="5732">
                  <c:v>8.9588699999999992</c:v>
                </c:pt>
                <c:pt idx="5733">
                  <c:v>10.89561</c:v>
                </c:pt>
                <c:pt idx="5734">
                  <c:v>10.66488</c:v>
                </c:pt>
                <c:pt idx="5735">
                  <c:v>9.5853149999999996</c:v>
                </c:pt>
                <c:pt idx="5736">
                  <c:v>7.9161460000000003</c:v>
                </c:pt>
                <c:pt idx="5737">
                  <c:v>7.7583929999999999</c:v>
                </c:pt>
                <c:pt idx="5738">
                  <c:v>8.0513189999999994</c:v>
                </c:pt>
                <c:pt idx="5740">
                  <c:v>64.620670000000004</c:v>
                </c:pt>
                <c:pt idx="5741">
                  <c:v>25.615670000000001</c:v>
                </c:pt>
                <c:pt idx="5742">
                  <c:v>14.567539999999999</c:v>
                </c:pt>
                <c:pt idx="5743">
                  <c:v>15.2447</c:v>
                </c:pt>
                <c:pt idx="5744">
                  <c:v>13.150309999999999</c:v>
                </c:pt>
                <c:pt idx="5745">
                  <c:v>10.226610000000001</c:v>
                </c:pt>
                <c:pt idx="5746">
                  <c:v>8.7493049999999997</c:v>
                </c:pt>
                <c:pt idx="5748">
                  <c:v>7.3700559999999999</c:v>
                </c:pt>
                <c:pt idx="5749">
                  <c:v>6.0074189999999996</c:v>
                </c:pt>
                <c:pt idx="5750">
                  <c:v>6.715859</c:v>
                </c:pt>
                <c:pt idx="5751">
                  <c:v>9.2984369999999998</c:v>
                </c:pt>
                <c:pt idx="5752">
                  <c:v>12.84023</c:v>
                </c:pt>
                <c:pt idx="5753">
                  <c:v>12.081329999999999</c:v>
                </c:pt>
                <c:pt idx="5754">
                  <c:v>12.89255</c:v>
                </c:pt>
                <c:pt idx="5755">
                  <c:v>14.61341</c:v>
                </c:pt>
                <c:pt idx="5756">
                  <c:v>16.60519</c:v>
                </c:pt>
                <c:pt idx="5757">
                  <c:v>20.345389999999998</c:v>
                </c:pt>
                <c:pt idx="5758">
                  <c:v>20.33145</c:v>
                </c:pt>
                <c:pt idx="5759">
                  <c:v>18.137090000000001</c:v>
                </c:pt>
                <c:pt idx="5760">
                  <c:v>18.847930000000002</c:v>
                </c:pt>
                <c:pt idx="5761">
                  <c:v>13.68371</c:v>
                </c:pt>
                <c:pt idx="5763">
                  <c:v>65.227040000000002</c:v>
                </c:pt>
                <c:pt idx="5764">
                  <c:v>27.381170000000001</c:v>
                </c:pt>
                <c:pt idx="5765">
                  <c:v>23.419730000000001</c:v>
                </c:pt>
                <c:pt idx="5766">
                  <c:v>23.040749999999999</c:v>
                </c:pt>
                <c:pt idx="5767">
                  <c:v>24.686990000000002</c:v>
                </c:pt>
                <c:pt idx="5768">
                  <c:v>23.358229999999999</c:v>
                </c:pt>
                <c:pt idx="5769">
                  <c:v>18.54627</c:v>
                </c:pt>
                <c:pt idx="5770">
                  <c:v>16.492280000000001</c:v>
                </c:pt>
                <c:pt idx="5771">
                  <c:v>15.44211</c:v>
                </c:pt>
                <c:pt idx="5772">
                  <c:v>11.61839</c:v>
                </c:pt>
                <c:pt idx="5773">
                  <c:v>9.7300880000000003</c:v>
                </c:pt>
                <c:pt idx="5774">
                  <c:v>9.5366649999999993</c:v>
                </c:pt>
                <c:pt idx="5775">
                  <c:v>9.2288779999999999</c:v>
                </c:pt>
                <c:pt idx="5776">
                  <c:v>7.5184160000000002</c:v>
                </c:pt>
                <c:pt idx="5777">
                  <c:v>8.5839610000000004</c:v>
                </c:pt>
                <c:pt idx="5778">
                  <c:v>9.3347010000000008</c:v>
                </c:pt>
                <c:pt idx="5779">
                  <c:v>12.845269999999999</c:v>
                </c:pt>
                <c:pt idx="5780">
                  <c:v>20.947320000000001</c:v>
                </c:pt>
                <c:pt idx="5781">
                  <c:v>21.468150000000001</c:v>
                </c:pt>
                <c:pt idx="5782">
                  <c:v>22.90767</c:v>
                </c:pt>
                <c:pt idx="5783">
                  <c:v>13.97212</c:v>
                </c:pt>
                <c:pt idx="5784">
                  <c:v>11.87311</c:v>
                </c:pt>
                <c:pt idx="5786">
                  <c:v>69.682400000000001</c:v>
                </c:pt>
                <c:pt idx="5787">
                  <c:v>27.219370000000001</c:v>
                </c:pt>
                <c:pt idx="5788">
                  <c:v>18.312439999999999</c:v>
                </c:pt>
                <c:pt idx="5789">
                  <c:v>19.085930000000001</c:v>
                </c:pt>
                <c:pt idx="5790">
                  <c:v>19.271640000000001</c:v>
                </c:pt>
                <c:pt idx="5791">
                  <c:v>19.760909999999999</c:v>
                </c:pt>
                <c:pt idx="5792">
                  <c:v>19.57676</c:v>
                </c:pt>
                <c:pt idx="5793">
                  <c:v>16.20477</c:v>
                </c:pt>
                <c:pt idx="5794">
                  <c:v>16.082920000000001</c:v>
                </c:pt>
                <c:pt idx="5795">
                  <c:v>14.22325</c:v>
                </c:pt>
                <c:pt idx="5796">
                  <c:v>11.501300000000001</c:v>
                </c:pt>
                <c:pt idx="5797">
                  <c:v>9.4461840000000006</c:v>
                </c:pt>
                <c:pt idx="5798">
                  <c:v>8.8648480000000003</c:v>
                </c:pt>
                <c:pt idx="5799">
                  <c:v>7.6852109999999998</c:v>
                </c:pt>
                <c:pt idx="5800">
                  <c:v>7.9103469999999998</c:v>
                </c:pt>
                <c:pt idx="5801">
                  <c:v>6.6132150000000003</c:v>
                </c:pt>
                <c:pt idx="5802">
                  <c:v>8.0410559999999993</c:v>
                </c:pt>
                <c:pt idx="5803">
                  <c:v>12.40831</c:v>
                </c:pt>
                <c:pt idx="5804">
                  <c:v>11.587009999999999</c:v>
                </c:pt>
                <c:pt idx="5805">
                  <c:v>15.49817</c:v>
                </c:pt>
                <c:pt idx="5806">
                  <c:v>14.498810000000001</c:v>
                </c:pt>
                <c:pt idx="5807">
                  <c:v>13.348140000000001</c:v>
                </c:pt>
                <c:pt idx="5809">
                  <c:v>70.110039999999998</c:v>
                </c:pt>
                <c:pt idx="5810">
                  <c:v>30.509630000000001</c:v>
                </c:pt>
                <c:pt idx="5811">
                  <c:v>20.35305</c:v>
                </c:pt>
                <c:pt idx="5812">
                  <c:v>20.083939999999998</c:v>
                </c:pt>
                <c:pt idx="5813">
                  <c:v>14.54982</c:v>
                </c:pt>
                <c:pt idx="5814">
                  <c:v>19.201809999999998</c:v>
                </c:pt>
                <c:pt idx="5815">
                  <c:v>15.80001</c:v>
                </c:pt>
                <c:pt idx="5816">
                  <c:v>16.141459999999999</c:v>
                </c:pt>
                <c:pt idx="5817">
                  <c:v>16.003450000000001</c:v>
                </c:pt>
                <c:pt idx="5818">
                  <c:v>13.99884</c:v>
                </c:pt>
                <c:pt idx="5819">
                  <c:v>12.668670000000001</c:v>
                </c:pt>
                <c:pt idx="5820">
                  <c:v>10.70354</c:v>
                </c:pt>
                <c:pt idx="5821">
                  <c:v>9.4108920000000005</c:v>
                </c:pt>
                <c:pt idx="5822">
                  <c:v>6.7918520000000004</c:v>
                </c:pt>
                <c:pt idx="5823">
                  <c:v>6.4796849999999999</c:v>
                </c:pt>
                <c:pt idx="5824">
                  <c:v>6.2795240000000003</c:v>
                </c:pt>
                <c:pt idx="5825">
                  <c:v>7.2323969999999997</c:v>
                </c:pt>
                <c:pt idx="5826">
                  <c:v>8.0573910000000009</c:v>
                </c:pt>
                <c:pt idx="5827">
                  <c:v>9.0368080000000006</c:v>
                </c:pt>
                <c:pt idx="5828">
                  <c:v>12.57708</c:v>
                </c:pt>
                <c:pt idx="5829">
                  <c:v>35.50712</c:v>
                </c:pt>
                <c:pt idx="5830">
                  <c:v>22.494820000000001</c:v>
                </c:pt>
                <c:pt idx="5832">
                  <c:v>74.801770000000005</c:v>
                </c:pt>
                <c:pt idx="5833">
                  <c:v>27.876080000000002</c:v>
                </c:pt>
                <c:pt idx="5834">
                  <c:v>20.514230000000001</c:v>
                </c:pt>
                <c:pt idx="5835">
                  <c:v>14.2081</c:v>
                </c:pt>
                <c:pt idx="5836">
                  <c:v>13.67287</c:v>
                </c:pt>
                <c:pt idx="5837">
                  <c:v>16.79879</c:v>
                </c:pt>
                <c:pt idx="5838">
                  <c:v>19.198869999999999</c:v>
                </c:pt>
                <c:pt idx="5839">
                  <c:v>25.124960000000002</c:v>
                </c:pt>
                <c:pt idx="5840">
                  <c:v>21.91011</c:v>
                </c:pt>
                <c:pt idx="5841">
                  <c:v>19.551829999999999</c:v>
                </c:pt>
                <c:pt idx="5842">
                  <c:v>13.60853</c:v>
                </c:pt>
                <c:pt idx="5843">
                  <c:v>13.715579999999999</c:v>
                </c:pt>
                <c:pt idx="5844">
                  <c:v>12.83811</c:v>
                </c:pt>
                <c:pt idx="5845">
                  <c:v>11.63308</c:v>
                </c:pt>
                <c:pt idx="5846">
                  <c:v>12.034129999999999</c:v>
                </c:pt>
                <c:pt idx="5847">
                  <c:v>12.633929999999999</c:v>
                </c:pt>
                <c:pt idx="5848">
                  <c:v>12.81133</c:v>
                </c:pt>
                <c:pt idx="5849">
                  <c:v>11.453799999999999</c:v>
                </c:pt>
                <c:pt idx="5850">
                  <c:v>13.968909999999999</c:v>
                </c:pt>
                <c:pt idx="5851">
                  <c:v>19.457879999999999</c:v>
                </c:pt>
                <c:pt idx="5852">
                  <c:v>23.210709999999999</c:v>
                </c:pt>
                <c:pt idx="5853">
                  <c:v>20.391829999999999</c:v>
                </c:pt>
                <c:pt idx="5855">
                  <c:v>73.18974</c:v>
                </c:pt>
                <c:pt idx="5856">
                  <c:v>31.45073</c:v>
                </c:pt>
                <c:pt idx="5857">
                  <c:v>17.855049999999999</c:v>
                </c:pt>
                <c:pt idx="5858">
                  <c:v>16.53876</c:v>
                </c:pt>
                <c:pt idx="5859">
                  <c:v>15.670450000000001</c:v>
                </c:pt>
                <c:pt idx="5860">
                  <c:v>17.132719999999999</c:v>
                </c:pt>
                <c:pt idx="5861">
                  <c:v>14.75347</c:v>
                </c:pt>
                <c:pt idx="5862">
                  <c:v>17.90889</c:v>
                </c:pt>
                <c:pt idx="5863">
                  <c:v>26.87388</c:v>
                </c:pt>
                <c:pt idx="5864">
                  <c:v>21.064830000000001</c:v>
                </c:pt>
                <c:pt idx="5865">
                  <c:v>17.733280000000001</c:v>
                </c:pt>
                <c:pt idx="5866">
                  <c:v>14.180720000000001</c:v>
                </c:pt>
                <c:pt idx="5867">
                  <c:v>13.560790000000001</c:v>
                </c:pt>
                <c:pt idx="5868">
                  <c:v>12.625220000000001</c:v>
                </c:pt>
                <c:pt idx="5869">
                  <c:v>11.81367</c:v>
                </c:pt>
                <c:pt idx="5870">
                  <c:v>12.473850000000001</c:v>
                </c:pt>
                <c:pt idx="5871">
                  <c:v>11.37565</c:v>
                </c:pt>
                <c:pt idx="5872">
                  <c:v>12.243259999999999</c:v>
                </c:pt>
                <c:pt idx="5873">
                  <c:v>12.45223</c:v>
                </c:pt>
                <c:pt idx="5874">
                  <c:v>16.127120000000001</c:v>
                </c:pt>
                <c:pt idx="5875">
                  <c:v>33.204120000000003</c:v>
                </c:pt>
                <c:pt idx="5876">
                  <c:v>31.619630000000001</c:v>
                </c:pt>
                <c:pt idx="5878">
                  <c:v>68.232380000000006</c:v>
                </c:pt>
                <c:pt idx="5879">
                  <c:v>32.727020000000003</c:v>
                </c:pt>
                <c:pt idx="5880">
                  <c:v>25.895320000000002</c:v>
                </c:pt>
                <c:pt idx="5881">
                  <c:v>18.210519999999999</c:v>
                </c:pt>
                <c:pt idx="5882">
                  <c:v>15.468070000000001</c:v>
                </c:pt>
                <c:pt idx="5883">
                  <c:v>13.49592</c:v>
                </c:pt>
                <c:pt idx="5884">
                  <c:v>12.40902</c:v>
                </c:pt>
                <c:pt idx="5885">
                  <c:v>11.590210000000001</c:v>
                </c:pt>
                <c:pt idx="5886">
                  <c:v>19.148669999999999</c:v>
                </c:pt>
                <c:pt idx="5887">
                  <c:v>26.01426</c:v>
                </c:pt>
                <c:pt idx="5888">
                  <c:v>26.021100000000001</c:v>
                </c:pt>
                <c:pt idx="5889">
                  <c:v>20.84862</c:v>
                </c:pt>
                <c:pt idx="5890">
                  <c:v>14.53946</c:v>
                </c:pt>
                <c:pt idx="5891">
                  <c:v>13.764139999999999</c:v>
                </c:pt>
                <c:pt idx="5892">
                  <c:v>13.9964</c:v>
                </c:pt>
                <c:pt idx="5893">
                  <c:v>12.826499999999999</c:v>
                </c:pt>
                <c:pt idx="5894">
                  <c:v>9.7834219999999998</c:v>
                </c:pt>
                <c:pt idx="5895">
                  <c:v>10.67919</c:v>
                </c:pt>
                <c:pt idx="5896">
                  <c:v>10.185</c:v>
                </c:pt>
                <c:pt idx="5897">
                  <c:v>15.245480000000001</c:v>
                </c:pt>
                <c:pt idx="5898">
                  <c:v>14.36534</c:v>
                </c:pt>
                <c:pt idx="5899">
                  <c:v>14.53994</c:v>
                </c:pt>
                <c:pt idx="5901">
                  <c:v>72.721950000000007</c:v>
                </c:pt>
                <c:pt idx="5902">
                  <c:v>30.297460000000001</c:v>
                </c:pt>
                <c:pt idx="5903">
                  <c:v>20.38259</c:v>
                </c:pt>
                <c:pt idx="5904">
                  <c:v>15.498710000000001</c:v>
                </c:pt>
                <c:pt idx="5905">
                  <c:v>13.40662</c:v>
                </c:pt>
                <c:pt idx="5906">
                  <c:v>12.358610000000001</c:v>
                </c:pt>
                <c:pt idx="5907">
                  <c:v>10.8055</c:v>
                </c:pt>
                <c:pt idx="5908">
                  <c:v>10.158440000000001</c:v>
                </c:pt>
                <c:pt idx="5909">
                  <c:v>11.88786</c:v>
                </c:pt>
                <c:pt idx="5910">
                  <c:v>20.60416</c:v>
                </c:pt>
                <c:pt idx="5911">
                  <c:v>31.969650000000001</c:v>
                </c:pt>
                <c:pt idx="5912">
                  <c:v>35.043999999999997</c:v>
                </c:pt>
                <c:pt idx="5913">
                  <c:v>28.297889999999999</c:v>
                </c:pt>
                <c:pt idx="5914">
                  <c:v>16.991579999999999</c:v>
                </c:pt>
                <c:pt idx="5915">
                  <c:v>12.81879</c:v>
                </c:pt>
                <c:pt idx="5916">
                  <c:v>10.641299999999999</c:v>
                </c:pt>
                <c:pt idx="5917">
                  <c:v>10.48175</c:v>
                </c:pt>
                <c:pt idx="5918">
                  <c:v>9.4273559999999996</c:v>
                </c:pt>
                <c:pt idx="5919">
                  <c:v>8.9223520000000001</c:v>
                </c:pt>
                <c:pt idx="5920">
                  <c:v>12.07053</c:v>
                </c:pt>
                <c:pt idx="5921">
                  <c:v>11.467320000000001</c:v>
                </c:pt>
                <c:pt idx="5922">
                  <c:v>11.95565</c:v>
                </c:pt>
                <c:pt idx="5924">
                  <c:v>67.965159999999997</c:v>
                </c:pt>
                <c:pt idx="5925">
                  <c:v>29.33314</c:v>
                </c:pt>
                <c:pt idx="5926">
                  <c:v>22.254460000000002</c:v>
                </c:pt>
                <c:pt idx="5927">
                  <c:v>17.876609999999999</c:v>
                </c:pt>
                <c:pt idx="5928">
                  <c:v>19.203900000000001</c:v>
                </c:pt>
                <c:pt idx="5929">
                  <c:v>15.333909999999999</c:v>
                </c:pt>
                <c:pt idx="5930">
                  <c:v>11.77741</c:v>
                </c:pt>
                <c:pt idx="5931">
                  <c:v>9.8112619999999993</c:v>
                </c:pt>
                <c:pt idx="5932">
                  <c:v>12.253500000000001</c:v>
                </c:pt>
                <c:pt idx="5933">
                  <c:v>12.79593</c:v>
                </c:pt>
                <c:pt idx="5934">
                  <c:v>12.68562</c:v>
                </c:pt>
                <c:pt idx="5935">
                  <c:v>18.559560000000001</c:v>
                </c:pt>
                <c:pt idx="5936">
                  <c:v>22.717829999999999</c:v>
                </c:pt>
                <c:pt idx="5937">
                  <c:v>21.874479999999998</c:v>
                </c:pt>
                <c:pt idx="5938">
                  <c:v>17.545249999999999</c:v>
                </c:pt>
                <c:pt idx="5939">
                  <c:v>17.436679999999999</c:v>
                </c:pt>
                <c:pt idx="5940">
                  <c:v>17.333210000000001</c:v>
                </c:pt>
                <c:pt idx="5941">
                  <c:v>15.17944</c:v>
                </c:pt>
                <c:pt idx="5942">
                  <c:v>14.11565</c:v>
                </c:pt>
                <c:pt idx="5943">
                  <c:v>11.96307</c:v>
                </c:pt>
                <c:pt idx="5944">
                  <c:v>13.46529</c:v>
                </c:pt>
                <c:pt idx="5945">
                  <c:v>13.93446</c:v>
                </c:pt>
                <c:pt idx="5947">
                  <c:v>75.937290000000004</c:v>
                </c:pt>
                <c:pt idx="5948">
                  <c:v>36.255369999999999</c:v>
                </c:pt>
                <c:pt idx="5949">
                  <c:v>29.53932</c:v>
                </c:pt>
                <c:pt idx="5950">
                  <c:v>22.364170000000001</c:v>
                </c:pt>
                <c:pt idx="5951">
                  <c:v>20.618829999999999</c:v>
                </c:pt>
                <c:pt idx="5952">
                  <c:v>20.26426</c:v>
                </c:pt>
                <c:pt idx="5953">
                  <c:v>16.95881</c:v>
                </c:pt>
                <c:pt idx="5954">
                  <c:v>15.41372</c:v>
                </c:pt>
                <c:pt idx="5955">
                  <c:v>12.88064</c:v>
                </c:pt>
                <c:pt idx="5956">
                  <c:v>13.13311</c:v>
                </c:pt>
                <c:pt idx="5957">
                  <c:v>13.55597</c:v>
                </c:pt>
                <c:pt idx="5958">
                  <c:v>18.28369</c:v>
                </c:pt>
                <c:pt idx="5959">
                  <c:v>21.357019999999999</c:v>
                </c:pt>
                <c:pt idx="5960">
                  <c:v>18.765540000000001</c:v>
                </c:pt>
                <c:pt idx="5961">
                  <c:v>16.99831</c:v>
                </c:pt>
                <c:pt idx="5962">
                  <c:v>16.127700000000001</c:v>
                </c:pt>
                <c:pt idx="5963">
                  <c:v>16.804020000000001</c:v>
                </c:pt>
                <c:pt idx="5964">
                  <c:v>12.37608</c:v>
                </c:pt>
                <c:pt idx="5965">
                  <c:v>10.172639999999999</c:v>
                </c:pt>
                <c:pt idx="5966">
                  <c:v>9.7382229999999996</c:v>
                </c:pt>
                <c:pt idx="5967">
                  <c:v>8.5166229999999992</c:v>
                </c:pt>
                <c:pt idx="5968">
                  <c:v>8.6655110000000004</c:v>
                </c:pt>
                <c:pt idx="5970">
                  <c:v>67.088459999999998</c:v>
                </c:pt>
                <c:pt idx="5971">
                  <c:v>42.921059999999997</c:v>
                </c:pt>
                <c:pt idx="5972">
                  <c:v>32.583939999999998</c:v>
                </c:pt>
                <c:pt idx="5973">
                  <c:v>17.65241</c:v>
                </c:pt>
                <c:pt idx="5974">
                  <c:v>16.14255</c:v>
                </c:pt>
                <c:pt idx="5975">
                  <c:v>13.75874</c:v>
                </c:pt>
                <c:pt idx="5976">
                  <c:v>12.50821</c:v>
                </c:pt>
                <c:pt idx="5977">
                  <c:v>12.177429999999999</c:v>
                </c:pt>
                <c:pt idx="5978">
                  <c:v>10.935359999999999</c:v>
                </c:pt>
                <c:pt idx="5979">
                  <c:v>10.39001</c:v>
                </c:pt>
                <c:pt idx="5980">
                  <c:v>9.6356710000000003</c:v>
                </c:pt>
                <c:pt idx="5981">
                  <c:v>9.8940090000000005</c:v>
                </c:pt>
                <c:pt idx="5982">
                  <c:v>11.321059999999999</c:v>
                </c:pt>
                <c:pt idx="5983">
                  <c:v>9.1005529999999997</c:v>
                </c:pt>
                <c:pt idx="5984">
                  <c:v>7.9858019999999996</c:v>
                </c:pt>
                <c:pt idx="5985">
                  <c:v>12.332269999999999</c:v>
                </c:pt>
                <c:pt idx="5986">
                  <c:v>10.32621</c:v>
                </c:pt>
                <c:pt idx="5987">
                  <c:v>7.6913520000000002</c:v>
                </c:pt>
                <c:pt idx="5988">
                  <c:v>6.9683580000000003</c:v>
                </c:pt>
                <c:pt idx="5989">
                  <c:v>7.3517989999999998</c:v>
                </c:pt>
                <c:pt idx="5990">
                  <c:v>7.3970229999999999</c:v>
                </c:pt>
                <c:pt idx="5991">
                  <c:v>6.2267510000000001</c:v>
                </c:pt>
                <c:pt idx="5993">
                  <c:v>60.103290000000001</c:v>
                </c:pt>
                <c:pt idx="5994">
                  <c:v>24.25113</c:v>
                </c:pt>
                <c:pt idx="5995">
                  <c:v>17.107620000000001</c:v>
                </c:pt>
                <c:pt idx="5996">
                  <c:v>13.98054</c:v>
                </c:pt>
                <c:pt idx="5997">
                  <c:v>14.570119999999999</c:v>
                </c:pt>
                <c:pt idx="5998">
                  <c:v>11.14301</c:v>
                </c:pt>
                <c:pt idx="5999">
                  <c:v>9.9798589999999994</c:v>
                </c:pt>
                <c:pt idx="6000">
                  <c:v>9.3862629999999996</c:v>
                </c:pt>
                <c:pt idx="6001">
                  <c:v>8.030481</c:v>
                </c:pt>
                <c:pt idx="6002">
                  <c:v>9.6103629999999995</c:v>
                </c:pt>
                <c:pt idx="6003">
                  <c:v>9.988683</c:v>
                </c:pt>
                <c:pt idx="6004">
                  <c:v>10.609819999999999</c:v>
                </c:pt>
                <c:pt idx="6005">
                  <c:v>17.947870000000002</c:v>
                </c:pt>
                <c:pt idx="6006">
                  <c:v>19.933620000000001</c:v>
                </c:pt>
                <c:pt idx="6007">
                  <c:v>21.40429</c:v>
                </c:pt>
                <c:pt idx="6008">
                  <c:v>23.568850000000001</c:v>
                </c:pt>
                <c:pt idx="6009">
                  <c:v>24.27084</c:v>
                </c:pt>
                <c:pt idx="6010">
                  <c:v>19.77176</c:v>
                </c:pt>
                <c:pt idx="6011">
                  <c:v>14.303369999999999</c:v>
                </c:pt>
                <c:pt idx="6012">
                  <c:v>9.6022560000000006</c:v>
                </c:pt>
                <c:pt idx="6013">
                  <c:v>8.0135629999999995</c:v>
                </c:pt>
                <c:pt idx="6014">
                  <c:v>6.759277</c:v>
                </c:pt>
                <c:pt idx="6016">
                  <c:v>59.983469999999997</c:v>
                </c:pt>
                <c:pt idx="6017">
                  <c:v>28.539909999999999</c:v>
                </c:pt>
                <c:pt idx="6018">
                  <c:v>19.722169999999998</c:v>
                </c:pt>
                <c:pt idx="6019">
                  <c:v>17.923159999999999</c:v>
                </c:pt>
                <c:pt idx="6020">
                  <c:v>20.915859999999999</c:v>
                </c:pt>
                <c:pt idx="6021">
                  <c:v>11.90869</c:v>
                </c:pt>
                <c:pt idx="6022">
                  <c:v>11.785030000000001</c:v>
                </c:pt>
                <c:pt idx="6023">
                  <c:v>11.28509</c:v>
                </c:pt>
                <c:pt idx="6024">
                  <c:v>12.00076</c:v>
                </c:pt>
                <c:pt idx="6025">
                  <c:v>11.56316</c:v>
                </c:pt>
                <c:pt idx="6026">
                  <c:v>10.16147</c:v>
                </c:pt>
                <c:pt idx="6027">
                  <c:v>9.9666669999999993</c:v>
                </c:pt>
                <c:pt idx="6028">
                  <c:v>8.5187969999999993</c:v>
                </c:pt>
                <c:pt idx="6029">
                  <c:v>8.8679140000000007</c:v>
                </c:pt>
                <c:pt idx="6030">
                  <c:v>7.5236580000000002</c:v>
                </c:pt>
                <c:pt idx="6031">
                  <c:v>8.5197610000000008</c:v>
                </c:pt>
                <c:pt idx="6032">
                  <c:v>9.7885069999999992</c:v>
                </c:pt>
                <c:pt idx="6033">
                  <c:v>9.8741099999999999</c:v>
                </c:pt>
                <c:pt idx="6034">
                  <c:v>7.8562839999999996</c:v>
                </c:pt>
                <c:pt idx="6035">
                  <c:v>7.4616259999999999</c:v>
                </c:pt>
                <c:pt idx="6036">
                  <c:v>7.963508</c:v>
                </c:pt>
                <c:pt idx="6037">
                  <c:v>8.0440000000000005</c:v>
                </c:pt>
                <c:pt idx="6039">
                  <c:v>64.476190000000003</c:v>
                </c:pt>
                <c:pt idx="6040">
                  <c:v>27.240970000000001</c:v>
                </c:pt>
                <c:pt idx="6041">
                  <c:v>18.115269999999999</c:v>
                </c:pt>
                <c:pt idx="6042">
                  <c:v>23.997340000000001</c:v>
                </c:pt>
                <c:pt idx="6043">
                  <c:v>17.8674</c:v>
                </c:pt>
                <c:pt idx="6044">
                  <c:v>14.909269999999999</c:v>
                </c:pt>
                <c:pt idx="6045">
                  <c:v>23.905809999999999</c:v>
                </c:pt>
                <c:pt idx="6046">
                  <c:v>28.142219999999998</c:v>
                </c:pt>
                <c:pt idx="6047">
                  <c:v>16.246200000000002</c:v>
                </c:pt>
                <c:pt idx="6048">
                  <c:v>10.910439999999999</c:v>
                </c:pt>
                <c:pt idx="6049">
                  <c:v>9.0491799999999998</c:v>
                </c:pt>
                <c:pt idx="6050">
                  <c:v>10.36243</c:v>
                </c:pt>
                <c:pt idx="6051">
                  <c:v>10.682219999999999</c:v>
                </c:pt>
                <c:pt idx="6052">
                  <c:v>17.62791</c:v>
                </c:pt>
                <c:pt idx="6053">
                  <c:v>15.885300000000001</c:v>
                </c:pt>
                <c:pt idx="6054">
                  <c:v>15.7552</c:v>
                </c:pt>
                <c:pt idx="6055">
                  <c:v>23.131160000000001</c:v>
                </c:pt>
                <c:pt idx="6056">
                  <c:v>26.354379999999999</c:v>
                </c:pt>
                <c:pt idx="6057">
                  <c:v>26.002880000000001</c:v>
                </c:pt>
                <c:pt idx="6058">
                  <c:v>22.37257</c:v>
                </c:pt>
                <c:pt idx="6059">
                  <c:v>14.397880000000001</c:v>
                </c:pt>
                <c:pt idx="6060">
                  <c:v>10.302149999999999</c:v>
                </c:pt>
                <c:pt idx="6062">
                  <c:v>65.872860000000003</c:v>
                </c:pt>
                <c:pt idx="6063">
                  <c:v>27.242450000000002</c:v>
                </c:pt>
                <c:pt idx="6064">
                  <c:v>17.961210000000001</c:v>
                </c:pt>
                <c:pt idx="6065">
                  <c:v>16.718969999999999</c:v>
                </c:pt>
                <c:pt idx="6066">
                  <c:v>14.160600000000001</c:v>
                </c:pt>
                <c:pt idx="6067">
                  <c:v>12.71233</c:v>
                </c:pt>
                <c:pt idx="6068">
                  <c:v>14.89242</c:v>
                </c:pt>
                <c:pt idx="6069">
                  <c:v>19.159739999999999</c:v>
                </c:pt>
                <c:pt idx="6070">
                  <c:v>18.42408</c:v>
                </c:pt>
                <c:pt idx="6071">
                  <c:v>16.820989999999998</c:v>
                </c:pt>
                <c:pt idx="6072">
                  <c:v>25.106580000000001</c:v>
                </c:pt>
                <c:pt idx="6073">
                  <c:v>24.55396</c:v>
                </c:pt>
                <c:pt idx="6074">
                  <c:v>18.63569</c:v>
                </c:pt>
                <c:pt idx="6075">
                  <c:v>13.49479</c:v>
                </c:pt>
                <c:pt idx="6076">
                  <c:v>13.51718</c:v>
                </c:pt>
                <c:pt idx="6077">
                  <c:v>11.19204</c:v>
                </c:pt>
                <c:pt idx="6078">
                  <c:v>16.666969999999999</c:v>
                </c:pt>
                <c:pt idx="6079">
                  <c:v>24.190799999999999</c:v>
                </c:pt>
                <c:pt idx="6080">
                  <c:v>24.854610000000001</c:v>
                </c:pt>
                <c:pt idx="6081">
                  <c:v>16.917490000000001</c:v>
                </c:pt>
                <c:pt idx="6082">
                  <c:v>14.654070000000001</c:v>
                </c:pt>
                <c:pt idx="6083">
                  <c:v>14.138030000000001</c:v>
                </c:pt>
                <c:pt idx="6085">
                  <c:v>66.442149999999998</c:v>
                </c:pt>
                <c:pt idx="6086">
                  <c:v>26.428290000000001</c:v>
                </c:pt>
                <c:pt idx="6087">
                  <c:v>20.602709999999998</c:v>
                </c:pt>
                <c:pt idx="6088">
                  <c:v>16.80762</c:v>
                </c:pt>
                <c:pt idx="6089">
                  <c:v>12.552849999999999</c:v>
                </c:pt>
                <c:pt idx="6090">
                  <c:v>11.61914</c:v>
                </c:pt>
                <c:pt idx="6091">
                  <c:v>15.302580000000001</c:v>
                </c:pt>
                <c:pt idx="6092">
                  <c:v>12.41278</c:v>
                </c:pt>
                <c:pt idx="6093">
                  <c:v>24.523520000000001</c:v>
                </c:pt>
                <c:pt idx="6094">
                  <c:v>31.821819999999999</c:v>
                </c:pt>
                <c:pt idx="6095">
                  <c:v>29.897729999999999</c:v>
                </c:pt>
                <c:pt idx="6096">
                  <c:v>20.335519999999999</c:v>
                </c:pt>
                <c:pt idx="6097">
                  <c:v>11.16854</c:v>
                </c:pt>
                <c:pt idx="6098">
                  <c:v>11.51497</c:v>
                </c:pt>
                <c:pt idx="6099">
                  <c:v>9.3232110000000006</c:v>
                </c:pt>
                <c:pt idx="6100">
                  <c:v>11.07236</c:v>
                </c:pt>
                <c:pt idx="6101">
                  <c:v>15.772550000000001</c:v>
                </c:pt>
                <c:pt idx="6102">
                  <c:v>21.920089999999998</c:v>
                </c:pt>
                <c:pt idx="6103">
                  <c:v>33.549889999999998</c:v>
                </c:pt>
                <c:pt idx="6104">
                  <c:v>28.460789999999999</c:v>
                </c:pt>
                <c:pt idx="6105">
                  <c:v>22.34564</c:v>
                </c:pt>
                <c:pt idx="6106">
                  <c:v>12.7295</c:v>
                </c:pt>
                <c:pt idx="6108">
                  <c:v>63.655439999999999</c:v>
                </c:pt>
                <c:pt idx="6109">
                  <c:v>22.136140000000001</c:v>
                </c:pt>
                <c:pt idx="6110">
                  <c:v>15.53008</c:v>
                </c:pt>
                <c:pt idx="6111">
                  <c:v>12.54874</c:v>
                </c:pt>
                <c:pt idx="6112">
                  <c:v>10.86327</c:v>
                </c:pt>
                <c:pt idx="6113">
                  <c:v>10.24812</c:v>
                </c:pt>
                <c:pt idx="6114">
                  <c:v>14.761010000000001</c:v>
                </c:pt>
                <c:pt idx="6115">
                  <c:v>17.139399999999998</c:v>
                </c:pt>
                <c:pt idx="6116">
                  <c:v>23.732600000000001</c:v>
                </c:pt>
                <c:pt idx="6117">
                  <c:v>15.916069999999999</c:v>
                </c:pt>
                <c:pt idx="6118">
                  <c:v>39.594810000000003</c:v>
                </c:pt>
                <c:pt idx="6119">
                  <c:v>27.552489999999999</c:v>
                </c:pt>
                <c:pt idx="6120">
                  <c:v>16.995640000000002</c:v>
                </c:pt>
                <c:pt idx="6121">
                  <c:v>12.481780000000001</c:v>
                </c:pt>
                <c:pt idx="6122">
                  <c:v>11.18745</c:v>
                </c:pt>
                <c:pt idx="6123">
                  <c:v>10.68713</c:v>
                </c:pt>
                <c:pt idx="6124">
                  <c:v>9.7377549999999999</c:v>
                </c:pt>
                <c:pt idx="6125">
                  <c:v>12.37599</c:v>
                </c:pt>
                <c:pt idx="6126">
                  <c:v>16.466539999999998</c:v>
                </c:pt>
                <c:pt idx="6127">
                  <c:v>15.99938</c:v>
                </c:pt>
                <c:pt idx="6128">
                  <c:v>17.345469999999999</c:v>
                </c:pt>
                <c:pt idx="6129">
                  <c:v>15.900130000000001</c:v>
                </c:pt>
                <c:pt idx="6131">
                  <c:v>65.480519999999999</c:v>
                </c:pt>
                <c:pt idx="6132">
                  <c:v>27.84478</c:v>
                </c:pt>
                <c:pt idx="6133">
                  <c:v>19.79288</c:v>
                </c:pt>
                <c:pt idx="6134">
                  <c:v>14.887280000000001</c:v>
                </c:pt>
                <c:pt idx="6135">
                  <c:v>13.139200000000001</c:v>
                </c:pt>
                <c:pt idx="6136">
                  <c:v>15.03173</c:v>
                </c:pt>
                <c:pt idx="6137">
                  <c:v>15.08587</c:v>
                </c:pt>
                <c:pt idx="6138">
                  <c:v>16.703430000000001</c:v>
                </c:pt>
                <c:pt idx="6139">
                  <c:v>16.208020000000001</c:v>
                </c:pt>
                <c:pt idx="6140">
                  <c:v>13.95457</c:v>
                </c:pt>
                <c:pt idx="6141">
                  <c:v>14.04388</c:v>
                </c:pt>
                <c:pt idx="6142">
                  <c:v>12.599349999999999</c:v>
                </c:pt>
                <c:pt idx="6143">
                  <c:v>23.147870000000001</c:v>
                </c:pt>
                <c:pt idx="6144">
                  <c:v>21.213709999999999</c:v>
                </c:pt>
                <c:pt idx="6145">
                  <c:v>15.340260000000001</c:v>
                </c:pt>
                <c:pt idx="6146">
                  <c:v>9.5057950000000009</c:v>
                </c:pt>
                <c:pt idx="6147">
                  <c:v>10.28126</c:v>
                </c:pt>
                <c:pt idx="6148">
                  <c:v>9.3784019999999995</c:v>
                </c:pt>
                <c:pt idx="6149">
                  <c:v>8.4033119999999997</c:v>
                </c:pt>
                <c:pt idx="6150">
                  <c:v>13.21016</c:v>
                </c:pt>
                <c:pt idx="6151">
                  <c:v>15.963480000000001</c:v>
                </c:pt>
                <c:pt idx="6152">
                  <c:v>10.44468</c:v>
                </c:pt>
                <c:pt idx="6154">
                  <c:v>67.214449999999999</c:v>
                </c:pt>
                <c:pt idx="6155">
                  <c:v>26.212119999999999</c:v>
                </c:pt>
                <c:pt idx="6156">
                  <c:v>16.273820000000001</c:v>
                </c:pt>
                <c:pt idx="6157">
                  <c:v>11.44178</c:v>
                </c:pt>
                <c:pt idx="6158">
                  <c:v>9.427899</c:v>
                </c:pt>
                <c:pt idx="6159">
                  <c:v>10.411709999999999</c:v>
                </c:pt>
                <c:pt idx="6160">
                  <c:v>9.485144</c:v>
                </c:pt>
                <c:pt idx="6161">
                  <c:v>10.108029999999999</c:v>
                </c:pt>
                <c:pt idx="6162">
                  <c:v>10.20336</c:v>
                </c:pt>
                <c:pt idx="6163">
                  <c:v>11.083019999999999</c:v>
                </c:pt>
                <c:pt idx="6164">
                  <c:v>11.37796</c:v>
                </c:pt>
                <c:pt idx="6165">
                  <c:v>12.82926</c:v>
                </c:pt>
                <c:pt idx="6166">
                  <c:v>19.673010000000001</c:v>
                </c:pt>
                <c:pt idx="6167">
                  <c:v>21.546880000000002</c:v>
                </c:pt>
                <c:pt idx="6168">
                  <c:v>12.806430000000001</c:v>
                </c:pt>
                <c:pt idx="6169">
                  <c:v>9.8225040000000003</c:v>
                </c:pt>
                <c:pt idx="6170">
                  <c:v>10.97273</c:v>
                </c:pt>
                <c:pt idx="6171">
                  <c:v>12.122669999999999</c:v>
                </c:pt>
                <c:pt idx="6172">
                  <c:v>11.480399999999999</c:v>
                </c:pt>
                <c:pt idx="6173">
                  <c:v>10.4152</c:v>
                </c:pt>
                <c:pt idx="6174">
                  <c:v>18.120529999999999</c:v>
                </c:pt>
                <c:pt idx="6175">
                  <c:v>30.794740000000001</c:v>
                </c:pt>
                <c:pt idx="6178">
                  <c:v>35.907290000000003</c:v>
                </c:pt>
                <c:pt idx="6179">
                  <c:v>27.081969999999998</c:v>
                </c:pt>
                <c:pt idx="6180">
                  <c:v>23.523620000000001</c:v>
                </c:pt>
                <c:pt idx="6181">
                  <c:v>14.830769999999999</c:v>
                </c:pt>
                <c:pt idx="6182">
                  <c:v>11.04055</c:v>
                </c:pt>
                <c:pt idx="6183">
                  <c:v>10.57108</c:v>
                </c:pt>
                <c:pt idx="6184">
                  <c:v>13.60092</c:v>
                </c:pt>
                <c:pt idx="6185">
                  <c:v>15.589549999999999</c:v>
                </c:pt>
                <c:pt idx="6186">
                  <c:v>15.8338</c:v>
                </c:pt>
                <c:pt idx="6187">
                  <c:v>17.012090000000001</c:v>
                </c:pt>
                <c:pt idx="6188">
                  <c:v>14.793939999999999</c:v>
                </c:pt>
                <c:pt idx="6189">
                  <c:v>13.281560000000001</c:v>
                </c:pt>
                <c:pt idx="6190">
                  <c:v>11.8729</c:v>
                </c:pt>
                <c:pt idx="6191">
                  <c:v>12.83882</c:v>
                </c:pt>
                <c:pt idx="6192">
                  <c:v>13.37959</c:v>
                </c:pt>
                <c:pt idx="6193">
                  <c:v>14.991020000000001</c:v>
                </c:pt>
                <c:pt idx="6194">
                  <c:v>17.390529999999998</c:v>
                </c:pt>
                <c:pt idx="6195">
                  <c:v>15.49874</c:v>
                </c:pt>
                <c:pt idx="6196">
                  <c:v>12.450240000000001</c:v>
                </c:pt>
                <c:pt idx="6197">
                  <c:v>13.61158</c:v>
                </c:pt>
                <c:pt idx="6198">
                  <c:v>19.466799999999999</c:v>
                </c:pt>
                <c:pt idx="6202">
                  <c:v>31.127099999999999</c:v>
                </c:pt>
                <c:pt idx="6203">
                  <c:v>23.75976</c:v>
                </c:pt>
                <c:pt idx="6204">
                  <c:v>16.031230000000001</c:v>
                </c:pt>
                <c:pt idx="6205">
                  <c:v>15.12509</c:v>
                </c:pt>
                <c:pt idx="6206">
                  <c:v>13.686909999999999</c:v>
                </c:pt>
                <c:pt idx="6207">
                  <c:v>14.85961</c:v>
                </c:pt>
                <c:pt idx="6208">
                  <c:v>15.24643</c:v>
                </c:pt>
                <c:pt idx="6209">
                  <c:v>15.095890000000001</c:v>
                </c:pt>
                <c:pt idx="6210">
                  <c:v>16.66893</c:v>
                </c:pt>
                <c:pt idx="6211">
                  <c:v>14.87293</c:v>
                </c:pt>
                <c:pt idx="6212">
                  <c:v>13.09149</c:v>
                </c:pt>
                <c:pt idx="6213">
                  <c:v>14.570830000000001</c:v>
                </c:pt>
                <c:pt idx="6214">
                  <c:v>17.816009999999999</c:v>
                </c:pt>
                <c:pt idx="6215">
                  <c:v>23.739629999999998</c:v>
                </c:pt>
                <c:pt idx="6216">
                  <c:v>20.429870000000001</c:v>
                </c:pt>
                <c:pt idx="6217">
                  <c:v>12.21457</c:v>
                </c:pt>
                <c:pt idx="6218">
                  <c:v>8.4471969999999992</c:v>
                </c:pt>
                <c:pt idx="6219">
                  <c:v>10.55097</c:v>
                </c:pt>
                <c:pt idx="6220">
                  <c:v>12.69557</c:v>
                </c:pt>
                <c:pt idx="6221">
                  <c:v>17.130790000000001</c:v>
                </c:pt>
                <c:pt idx="6224">
                  <c:v>48.573059999999998</c:v>
                </c:pt>
                <c:pt idx="6225">
                  <c:v>35.330559999999998</c:v>
                </c:pt>
                <c:pt idx="6226">
                  <c:v>20.50901</c:v>
                </c:pt>
                <c:pt idx="6227">
                  <c:v>16.428470000000001</c:v>
                </c:pt>
                <c:pt idx="6228">
                  <c:v>16.663129999999999</c:v>
                </c:pt>
                <c:pt idx="6229">
                  <c:v>14.33206</c:v>
                </c:pt>
                <c:pt idx="6230">
                  <c:v>13.9405</c:v>
                </c:pt>
                <c:pt idx="6231">
                  <c:v>14.01505</c:v>
                </c:pt>
                <c:pt idx="6232">
                  <c:v>12.6595</c:v>
                </c:pt>
                <c:pt idx="6233">
                  <c:v>10.75323</c:v>
                </c:pt>
                <c:pt idx="6234">
                  <c:v>15.08877</c:v>
                </c:pt>
                <c:pt idx="6235">
                  <c:v>35.169449999999998</c:v>
                </c:pt>
                <c:pt idx="6236">
                  <c:v>56.257939999999998</c:v>
                </c:pt>
                <c:pt idx="6237">
                  <c:v>39.294930000000001</c:v>
                </c:pt>
                <c:pt idx="6238">
                  <c:v>37.582529999999998</c:v>
                </c:pt>
                <c:pt idx="6239">
                  <c:v>25.022220000000001</c:v>
                </c:pt>
                <c:pt idx="6240">
                  <c:v>18.276199999999999</c:v>
                </c:pt>
                <c:pt idx="6241">
                  <c:v>11.717919999999999</c:v>
                </c:pt>
                <c:pt idx="6242">
                  <c:v>10.563980000000001</c:v>
                </c:pt>
                <c:pt idx="6243">
                  <c:v>9.7598540000000007</c:v>
                </c:pt>
                <c:pt idx="6244">
                  <c:v>9.8960179999999998</c:v>
                </c:pt>
                <c:pt idx="6247">
                  <c:v>42.262709999999998</c:v>
                </c:pt>
                <c:pt idx="6248">
                  <c:v>36.971710000000002</c:v>
                </c:pt>
                <c:pt idx="6249">
                  <c:v>31.549299999999999</c:v>
                </c:pt>
                <c:pt idx="6250">
                  <c:v>23.548999999999999</c:v>
                </c:pt>
                <c:pt idx="6251">
                  <c:v>18.418710000000001</c:v>
                </c:pt>
                <c:pt idx="6252">
                  <c:v>15.54997</c:v>
                </c:pt>
                <c:pt idx="6253">
                  <c:v>13.25501</c:v>
                </c:pt>
                <c:pt idx="6254">
                  <c:v>10.50531</c:v>
                </c:pt>
                <c:pt idx="6255">
                  <c:v>10.641690000000001</c:v>
                </c:pt>
                <c:pt idx="6256">
                  <c:v>9.3670159999999996</c:v>
                </c:pt>
                <c:pt idx="6257">
                  <c:v>11.48832</c:v>
                </c:pt>
                <c:pt idx="6258">
                  <c:v>17.863630000000001</c:v>
                </c:pt>
                <c:pt idx="6259">
                  <c:v>35.623660000000001</c:v>
                </c:pt>
                <c:pt idx="6260">
                  <c:v>60.585799999999999</c:v>
                </c:pt>
                <c:pt idx="6261">
                  <c:v>33.64405</c:v>
                </c:pt>
                <c:pt idx="6262">
                  <c:v>35.263550000000002</c:v>
                </c:pt>
                <c:pt idx="6263">
                  <c:v>32.083379999999998</c:v>
                </c:pt>
                <c:pt idx="6264">
                  <c:v>27.180959999999999</c:v>
                </c:pt>
                <c:pt idx="6265">
                  <c:v>16.46715</c:v>
                </c:pt>
                <c:pt idx="6266">
                  <c:v>16.26266</c:v>
                </c:pt>
                <c:pt idx="6267">
                  <c:v>15.121130000000001</c:v>
                </c:pt>
                <c:pt idx="6270">
                  <c:v>37.954689999999999</c:v>
                </c:pt>
                <c:pt idx="6271">
                  <c:v>38.348590000000002</c:v>
                </c:pt>
                <c:pt idx="6272">
                  <c:v>37.618580000000001</c:v>
                </c:pt>
                <c:pt idx="6273">
                  <c:v>26.865500000000001</c:v>
                </c:pt>
                <c:pt idx="6274">
                  <c:v>22.922219999999999</c:v>
                </c:pt>
                <c:pt idx="6275">
                  <c:v>18.581019999999999</c:v>
                </c:pt>
                <c:pt idx="6276">
                  <c:v>15.68416</c:v>
                </c:pt>
                <c:pt idx="6277">
                  <c:v>14.307270000000001</c:v>
                </c:pt>
                <c:pt idx="6278">
                  <c:v>13.38767</c:v>
                </c:pt>
                <c:pt idx="6279">
                  <c:v>8.4586919999999992</c:v>
                </c:pt>
                <c:pt idx="6280">
                  <c:v>10.48887</c:v>
                </c:pt>
                <c:pt idx="6281">
                  <c:v>11.99112</c:v>
                </c:pt>
                <c:pt idx="6282">
                  <c:v>16.58304</c:v>
                </c:pt>
                <c:pt idx="6283">
                  <c:v>34.890360000000001</c:v>
                </c:pt>
                <c:pt idx="6284">
                  <c:v>63.996519999999997</c:v>
                </c:pt>
                <c:pt idx="6285">
                  <c:v>28.074850000000001</c:v>
                </c:pt>
                <c:pt idx="6286">
                  <c:v>22.15344</c:v>
                </c:pt>
                <c:pt idx="6287">
                  <c:v>20.560510000000001</c:v>
                </c:pt>
                <c:pt idx="6288">
                  <c:v>14.59249</c:v>
                </c:pt>
                <c:pt idx="6289">
                  <c:v>12.792479999999999</c:v>
                </c:pt>
                <c:pt idx="6290">
                  <c:v>9.3429859999999998</c:v>
                </c:pt>
                <c:pt idx="6293">
                  <c:v>29.17418</c:v>
                </c:pt>
                <c:pt idx="6294">
                  <c:v>24.38317</c:v>
                </c:pt>
                <c:pt idx="6295">
                  <c:v>22.955829999999999</c:v>
                </c:pt>
                <c:pt idx="6296">
                  <c:v>29.429790000000001</c:v>
                </c:pt>
                <c:pt idx="6297">
                  <c:v>29.896609999999999</c:v>
                </c:pt>
                <c:pt idx="6298">
                  <c:v>15.5945</c:v>
                </c:pt>
                <c:pt idx="6299">
                  <c:v>11.813700000000001</c:v>
                </c:pt>
                <c:pt idx="6300">
                  <c:v>12.0253</c:v>
                </c:pt>
                <c:pt idx="6301">
                  <c:v>12.15859</c:v>
                </c:pt>
                <c:pt idx="6302">
                  <c:v>10.52853</c:v>
                </c:pt>
                <c:pt idx="6303">
                  <c:v>10.14123</c:v>
                </c:pt>
                <c:pt idx="6304">
                  <c:v>11.54017</c:v>
                </c:pt>
                <c:pt idx="6305">
                  <c:v>12.995559999999999</c:v>
                </c:pt>
                <c:pt idx="6306">
                  <c:v>10.5558</c:v>
                </c:pt>
                <c:pt idx="6307">
                  <c:v>10.95289</c:v>
                </c:pt>
                <c:pt idx="6308">
                  <c:v>11.422560000000001</c:v>
                </c:pt>
                <c:pt idx="6309">
                  <c:v>12.41728</c:v>
                </c:pt>
                <c:pt idx="6310">
                  <c:v>12.294169999999999</c:v>
                </c:pt>
                <c:pt idx="6311">
                  <c:v>10.08628</c:v>
                </c:pt>
                <c:pt idx="6312">
                  <c:v>10.360900000000001</c:v>
                </c:pt>
                <c:pt idx="6313">
                  <c:v>10.027710000000001</c:v>
                </c:pt>
                <c:pt idx="6316">
                  <c:v>27.074960000000001</c:v>
                </c:pt>
                <c:pt idx="6317">
                  <c:v>18.16696</c:v>
                </c:pt>
                <c:pt idx="6318">
                  <c:v>13.834339999999999</c:v>
                </c:pt>
                <c:pt idx="6319">
                  <c:v>12.31073</c:v>
                </c:pt>
                <c:pt idx="6320">
                  <c:v>12.119479999999999</c:v>
                </c:pt>
                <c:pt idx="6321">
                  <c:v>10.674239999999999</c:v>
                </c:pt>
                <c:pt idx="6322">
                  <c:v>10.150790000000001</c:v>
                </c:pt>
                <c:pt idx="6323">
                  <c:v>8.2892670000000006</c:v>
                </c:pt>
                <c:pt idx="6324">
                  <c:v>8.1186480000000003</c:v>
                </c:pt>
                <c:pt idx="6325">
                  <c:v>6.799798</c:v>
                </c:pt>
                <c:pt idx="6326">
                  <c:v>5.9730699999999999</c:v>
                </c:pt>
                <c:pt idx="6327">
                  <c:v>5.6521299999999997</c:v>
                </c:pt>
                <c:pt idx="6328">
                  <c:v>5.9153039999999999</c:v>
                </c:pt>
                <c:pt idx="6329">
                  <c:v>5.2538799999999997</c:v>
                </c:pt>
                <c:pt idx="6330">
                  <c:v>4.4065890000000003</c:v>
                </c:pt>
                <c:pt idx="6331">
                  <c:v>5.3583480000000003</c:v>
                </c:pt>
                <c:pt idx="6332">
                  <c:v>6.4839929999999999</c:v>
                </c:pt>
                <c:pt idx="6333">
                  <c:v>11.563499999999999</c:v>
                </c:pt>
                <c:pt idx="6334">
                  <c:v>12.162879999999999</c:v>
                </c:pt>
                <c:pt idx="6335">
                  <c:v>13.884690000000001</c:v>
                </c:pt>
                <c:pt idx="6336">
                  <c:v>13.159750000000001</c:v>
                </c:pt>
                <c:pt idx="6339">
                  <c:v>25.94998</c:v>
                </c:pt>
                <c:pt idx="6340">
                  <c:v>16.572870000000002</c:v>
                </c:pt>
                <c:pt idx="6341">
                  <c:v>12.43838</c:v>
                </c:pt>
                <c:pt idx="6342">
                  <c:v>12.78692</c:v>
                </c:pt>
                <c:pt idx="6343">
                  <c:v>14.710229999999999</c:v>
                </c:pt>
                <c:pt idx="6344">
                  <c:v>14.46177</c:v>
                </c:pt>
                <c:pt idx="6345">
                  <c:v>12.04632</c:v>
                </c:pt>
                <c:pt idx="6346">
                  <c:v>9.4878440000000008</c:v>
                </c:pt>
                <c:pt idx="6347">
                  <c:v>11.13786</c:v>
                </c:pt>
                <c:pt idx="6348">
                  <c:v>13.05288</c:v>
                </c:pt>
                <c:pt idx="6349">
                  <c:v>11.53279</c:v>
                </c:pt>
                <c:pt idx="6350">
                  <c:v>13.526339999999999</c:v>
                </c:pt>
                <c:pt idx="6351">
                  <c:v>12.215339999999999</c:v>
                </c:pt>
                <c:pt idx="6352">
                  <c:v>9.1001300000000001</c:v>
                </c:pt>
                <c:pt idx="6353">
                  <c:v>8.023498</c:v>
                </c:pt>
                <c:pt idx="6354">
                  <c:v>9.1472099999999994</c:v>
                </c:pt>
                <c:pt idx="6355">
                  <c:v>10.492470000000001</c:v>
                </c:pt>
                <c:pt idx="6356">
                  <c:v>10.133570000000001</c:v>
                </c:pt>
                <c:pt idx="6357">
                  <c:v>7.9136009999999999</c:v>
                </c:pt>
                <c:pt idx="6358">
                  <c:v>7.1070310000000001</c:v>
                </c:pt>
                <c:pt idx="6359">
                  <c:v>6.2230829999999999</c:v>
                </c:pt>
                <c:pt idx="6362">
                  <c:v>24.577349999999999</c:v>
                </c:pt>
                <c:pt idx="6363">
                  <c:v>15.76816</c:v>
                </c:pt>
                <c:pt idx="6364">
                  <c:v>12.53425</c:v>
                </c:pt>
                <c:pt idx="6365">
                  <c:v>10.505699999999999</c:v>
                </c:pt>
                <c:pt idx="6366">
                  <c:v>10.98142</c:v>
                </c:pt>
                <c:pt idx="6367">
                  <c:v>11.04283</c:v>
                </c:pt>
                <c:pt idx="6368">
                  <c:v>12.149660000000001</c:v>
                </c:pt>
                <c:pt idx="6369">
                  <c:v>11.896129999999999</c:v>
                </c:pt>
                <c:pt idx="6370">
                  <c:v>12.660970000000001</c:v>
                </c:pt>
                <c:pt idx="6371">
                  <c:v>10.364839999999999</c:v>
                </c:pt>
                <c:pt idx="6372">
                  <c:v>9.4722810000000006</c:v>
                </c:pt>
                <c:pt idx="6373">
                  <c:v>7.9266800000000002</c:v>
                </c:pt>
                <c:pt idx="6374">
                  <c:v>9.558484</c:v>
                </c:pt>
                <c:pt idx="6375">
                  <c:v>13.12384</c:v>
                </c:pt>
                <c:pt idx="6376">
                  <c:v>15.660209999999999</c:v>
                </c:pt>
                <c:pt idx="6377">
                  <c:v>7.2979570000000002</c:v>
                </c:pt>
                <c:pt idx="6378">
                  <c:v>8.5454249999999998</c:v>
                </c:pt>
                <c:pt idx="6380">
                  <c:v>8.0505800000000001</c:v>
                </c:pt>
                <c:pt idx="6381">
                  <c:v>6.5430440000000001</c:v>
                </c:pt>
                <c:pt idx="6382">
                  <c:v>6.1835269999999998</c:v>
                </c:pt>
                <c:pt idx="6384">
                  <c:v>64.279330000000002</c:v>
                </c:pt>
                <c:pt idx="6385">
                  <c:v>24.386109999999999</c:v>
                </c:pt>
                <c:pt idx="6386">
                  <c:v>16.544440000000002</c:v>
                </c:pt>
                <c:pt idx="6387">
                  <c:v>12.89143</c:v>
                </c:pt>
                <c:pt idx="6388">
                  <c:v>13.196949999999999</c:v>
                </c:pt>
                <c:pt idx="6389">
                  <c:v>13.49648</c:v>
                </c:pt>
                <c:pt idx="6390">
                  <c:v>17.970690000000001</c:v>
                </c:pt>
                <c:pt idx="6391">
                  <c:v>32.699150000000003</c:v>
                </c:pt>
                <c:pt idx="6392">
                  <c:v>38.529330000000002</c:v>
                </c:pt>
                <c:pt idx="6393">
                  <c:v>19.760739999999998</c:v>
                </c:pt>
                <c:pt idx="6394">
                  <c:v>8.9555550000000004</c:v>
                </c:pt>
                <c:pt idx="6395">
                  <c:v>7.9416859999999998</c:v>
                </c:pt>
                <c:pt idx="6396">
                  <c:v>8.6128409999999995</c:v>
                </c:pt>
                <c:pt idx="6397">
                  <c:v>6.6918490000000004</c:v>
                </c:pt>
                <c:pt idx="6398">
                  <c:v>8.3161559999999994</c:v>
                </c:pt>
                <c:pt idx="6399">
                  <c:v>6.8797059999999997</c:v>
                </c:pt>
                <c:pt idx="6400">
                  <c:v>6.4032460000000002</c:v>
                </c:pt>
                <c:pt idx="6401">
                  <c:v>7.348916</c:v>
                </c:pt>
                <c:pt idx="6402">
                  <c:v>6.857691</c:v>
                </c:pt>
                <c:pt idx="6403">
                  <c:v>13.19455</c:v>
                </c:pt>
                <c:pt idx="6404">
                  <c:v>25.758769999999998</c:v>
                </c:pt>
                <c:pt idx="6405">
                  <c:v>27.16206</c:v>
                </c:pt>
                <c:pt idx="6408">
                  <c:v>28.28116</c:v>
                </c:pt>
                <c:pt idx="6409">
                  <c:v>21.144290000000002</c:v>
                </c:pt>
                <c:pt idx="6410">
                  <c:v>15.036099999999999</c:v>
                </c:pt>
                <c:pt idx="6411">
                  <c:v>12.52605</c:v>
                </c:pt>
                <c:pt idx="6412">
                  <c:v>13.747030000000001</c:v>
                </c:pt>
                <c:pt idx="6413">
                  <c:v>12.405390000000001</c:v>
                </c:pt>
                <c:pt idx="6414">
                  <c:v>18.857800000000001</c:v>
                </c:pt>
                <c:pt idx="6415">
                  <c:v>20.496949999999998</c:v>
                </c:pt>
                <c:pt idx="6416">
                  <c:v>19.389489999999999</c:v>
                </c:pt>
                <c:pt idx="6417">
                  <c:v>22.102630000000001</c:v>
                </c:pt>
                <c:pt idx="6418">
                  <c:v>20.211179999999999</c:v>
                </c:pt>
                <c:pt idx="6419">
                  <c:v>12.227</c:v>
                </c:pt>
                <c:pt idx="6420">
                  <c:v>11.234439999999999</c:v>
                </c:pt>
                <c:pt idx="6421">
                  <c:v>11.20964</c:v>
                </c:pt>
                <c:pt idx="6422">
                  <c:v>10.019629999999999</c:v>
                </c:pt>
                <c:pt idx="6423">
                  <c:v>9.3531410000000008</c:v>
                </c:pt>
                <c:pt idx="6424">
                  <c:v>7.9268749999999999</c:v>
                </c:pt>
                <c:pt idx="6425">
                  <c:v>6.5467620000000002</c:v>
                </c:pt>
                <c:pt idx="6426">
                  <c:v>7.2242680000000004</c:v>
                </c:pt>
                <c:pt idx="6427">
                  <c:v>6.1525489999999996</c:v>
                </c:pt>
                <c:pt idx="6428">
                  <c:v>9.1384659999999993</c:v>
                </c:pt>
                <c:pt idx="6431">
                  <c:v>24.79663</c:v>
                </c:pt>
                <c:pt idx="6432">
                  <c:v>19.014479999999999</c:v>
                </c:pt>
                <c:pt idx="6433">
                  <c:v>14.84003</c:v>
                </c:pt>
                <c:pt idx="6434">
                  <c:v>13.94383</c:v>
                </c:pt>
                <c:pt idx="6435">
                  <c:v>14.77525</c:v>
                </c:pt>
                <c:pt idx="6436">
                  <c:v>12.76056</c:v>
                </c:pt>
                <c:pt idx="6437">
                  <c:v>14.46096</c:v>
                </c:pt>
                <c:pt idx="6438">
                  <c:v>17.82893</c:v>
                </c:pt>
                <c:pt idx="6439">
                  <c:v>18.762509999999999</c:v>
                </c:pt>
                <c:pt idx="6440">
                  <c:v>16.069289999999999</c:v>
                </c:pt>
                <c:pt idx="6441">
                  <c:v>16.637409999999999</c:v>
                </c:pt>
                <c:pt idx="6442">
                  <c:v>13.379429999999999</c:v>
                </c:pt>
                <c:pt idx="6443">
                  <c:v>9.9256320000000002</c:v>
                </c:pt>
                <c:pt idx="6444">
                  <c:v>12.338710000000001</c:v>
                </c:pt>
                <c:pt idx="6445">
                  <c:v>13.62303</c:v>
                </c:pt>
                <c:pt idx="6446">
                  <c:v>20.936240000000002</c:v>
                </c:pt>
                <c:pt idx="6447">
                  <c:v>11.675929999999999</c:v>
                </c:pt>
                <c:pt idx="6448">
                  <c:v>8.3500150000000009</c:v>
                </c:pt>
                <c:pt idx="6449">
                  <c:v>11.841950000000001</c:v>
                </c:pt>
                <c:pt idx="6450">
                  <c:v>13.06287</c:v>
                </c:pt>
                <c:pt idx="6451">
                  <c:v>12.62139</c:v>
                </c:pt>
                <c:pt idx="6454">
                  <c:v>30.345770000000002</c:v>
                </c:pt>
                <c:pt idx="6455">
                  <c:v>21.211819999999999</c:v>
                </c:pt>
                <c:pt idx="6456">
                  <c:v>14.547560000000001</c:v>
                </c:pt>
                <c:pt idx="6457">
                  <c:v>12.824949999999999</c:v>
                </c:pt>
                <c:pt idx="6458">
                  <c:v>11.45309</c:v>
                </c:pt>
                <c:pt idx="6459">
                  <c:v>11.985860000000001</c:v>
                </c:pt>
                <c:pt idx="6460">
                  <c:v>12.39044</c:v>
                </c:pt>
                <c:pt idx="6461">
                  <c:v>11.202629999999999</c:v>
                </c:pt>
                <c:pt idx="6462">
                  <c:v>10.9543</c:v>
                </c:pt>
                <c:pt idx="6463">
                  <c:v>8.8621540000000003</c:v>
                </c:pt>
                <c:pt idx="6464">
                  <c:v>8.4651340000000008</c:v>
                </c:pt>
                <c:pt idx="6465">
                  <c:v>8.5357529999999997</c:v>
                </c:pt>
                <c:pt idx="6466">
                  <c:v>9.9650079999999992</c:v>
                </c:pt>
                <c:pt idx="6467">
                  <c:v>9.0718820000000004</c:v>
                </c:pt>
                <c:pt idx="6468">
                  <c:v>8.773498</c:v>
                </c:pt>
                <c:pt idx="6469">
                  <c:v>8.6213739999999994</c:v>
                </c:pt>
                <c:pt idx="6470">
                  <c:v>7.3925619999999999</c:v>
                </c:pt>
                <c:pt idx="6471">
                  <c:v>7.8220049999999999</c:v>
                </c:pt>
                <c:pt idx="6472">
                  <c:v>7.1842949999999997</c:v>
                </c:pt>
                <c:pt idx="6473">
                  <c:v>5.7221900000000003</c:v>
                </c:pt>
                <c:pt idx="6474">
                  <c:v>6.8493139999999997</c:v>
                </c:pt>
                <c:pt idx="6477">
                  <c:v>54.268009999999997</c:v>
                </c:pt>
                <c:pt idx="6478">
                  <c:v>32.785080000000001</c:v>
                </c:pt>
                <c:pt idx="6479">
                  <c:v>25.078469999999999</c:v>
                </c:pt>
                <c:pt idx="6480">
                  <c:v>12.920310000000001</c:v>
                </c:pt>
                <c:pt idx="6481">
                  <c:v>11.324109999999999</c:v>
                </c:pt>
                <c:pt idx="6482">
                  <c:v>11.32039</c:v>
                </c:pt>
                <c:pt idx="6483">
                  <c:v>10.02861</c:v>
                </c:pt>
                <c:pt idx="6484">
                  <c:v>9.9086110000000005</c:v>
                </c:pt>
                <c:pt idx="6485">
                  <c:v>9.2521090000000008</c:v>
                </c:pt>
                <c:pt idx="6486">
                  <c:v>9.9257329999999993</c:v>
                </c:pt>
                <c:pt idx="6487">
                  <c:v>9.6646769999999993</c:v>
                </c:pt>
                <c:pt idx="6488">
                  <c:v>9.5042810000000006</c:v>
                </c:pt>
                <c:pt idx="6489">
                  <c:v>8.4889419999999998</c:v>
                </c:pt>
                <c:pt idx="6490">
                  <c:v>7.281129</c:v>
                </c:pt>
                <c:pt idx="6491">
                  <c:v>6.7383139999999999</c:v>
                </c:pt>
                <c:pt idx="6492">
                  <c:v>8.7068549999999991</c:v>
                </c:pt>
                <c:pt idx="6493">
                  <c:v>7.4882330000000001</c:v>
                </c:pt>
                <c:pt idx="6494">
                  <c:v>7.0159960000000003</c:v>
                </c:pt>
                <c:pt idx="6495">
                  <c:v>6.3084499999999997</c:v>
                </c:pt>
                <c:pt idx="6496">
                  <c:v>6.8070729999999999</c:v>
                </c:pt>
                <c:pt idx="6497">
                  <c:v>9.8397279999999991</c:v>
                </c:pt>
                <c:pt idx="6500">
                  <c:v>57.254620000000003</c:v>
                </c:pt>
                <c:pt idx="6501">
                  <c:v>36.24127</c:v>
                </c:pt>
                <c:pt idx="6502">
                  <c:v>28.185369999999999</c:v>
                </c:pt>
                <c:pt idx="6503">
                  <c:v>32.923349999999999</c:v>
                </c:pt>
                <c:pt idx="6504">
                  <c:v>19.985440000000001</c:v>
                </c:pt>
                <c:pt idx="6505">
                  <c:v>17.378160000000001</c:v>
                </c:pt>
                <c:pt idx="6506">
                  <c:v>18.048249999999999</c:v>
                </c:pt>
                <c:pt idx="6507">
                  <c:v>20.196210000000001</c:v>
                </c:pt>
                <c:pt idx="6508">
                  <c:v>18.25394</c:v>
                </c:pt>
                <c:pt idx="6509">
                  <c:v>16.693280000000001</c:v>
                </c:pt>
                <c:pt idx="6510">
                  <c:v>18.82132</c:v>
                </c:pt>
                <c:pt idx="6511">
                  <c:v>17.614139999999999</c:v>
                </c:pt>
                <c:pt idx="6512">
                  <c:v>18.361329999999999</c:v>
                </c:pt>
                <c:pt idx="6513">
                  <c:v>19.689869999999999</c:v>
                </c:pt>
                <c:pt idx="6514">
                  <c:v>15.00108</c:v>
                </c:pt>
                <c:pt idx="6515">
                  <c:v>13.04125</c:v>
                </c:pt>
                <c:pt idx="6516">
                  <c:v>11.060510000000001</c:v>
                </c:pt>
                <c:pt idx="6517">
                  <c:v>9.8550810000000002</c:v>
                </c:pt>
                <c:pt idx="6518">
                  <c:v>8.1990920000000003</c:v>
                </c:pt>
                <c:pt idx="6519">
                  <c:v>8.4416100000000007</c:v>
                </c:pt>
                <c:pt idx="6520">
                  <c:v>6.6528989999999997</c:v>
                </c:pt>
                <c:pt idx="6523">
                  <c:v>29.10615</c:v>
                </c:pt>
                <c:pt idx="6524">
                  <c:v>23.763259999999999</c:v>
                </c:pt>
                <c:pt idx="6525">
                  <c:v>24.66976</c:v>
                </c:pt>
                <c:pt idx="6526">
                  <c:v>35.0152</c:v>
                </c:pt>
                <c:pt idx="6527">
                  <c:v>36.220370000000003</c:v>
                </c:pt>
                <c:pt idx="6528">
                  <c:v>31.875689999999999</c:v>
                </c:pt>
                <c:pt idx="6529">
                  <c:v>24.04278</c:v>
                </c:pt>
                <c:pt idx="6530">
                  <c:v>21.21414</c:v>
                </c:pt>
                <c:pt idx="6531">
                  <c:v>13.982519999999999</c:v>
                </c:pt>
                <c:pt idx="6532">
                  <c:v>15.852080000000001</c:v>
                </c:pt>
                <c:pt idx="6533">
                  <c:v>17.13982</c:v>
                </c:pt>
                <c:pt idx="6534">
                  <c:v>18.179390000000001</c:v>
                </c:pt>
                <c:pt idx="6535">
                  <c:v>20.000640000000001</c:v>
                </c:pt>
                <c:pt idx="6536">
                  <c:v>22.234369999999998</c:v>
                </c:pt>
                <c:pt idx="6537">
                  <c:v>23.76839</c:v>
                </c:pt>
                <c:pt idx="6538">
                  <c:v>22.06568</c:v>
                </c:pt>
                <c:pt idx="6539">
                  <c:v>15.55677</c:v>
                </c:pt>
                <c:pt idx="6540">
                  <c:v>14.67937</c:v>
                </c:pt>
                <c:pt idx="6541">
                  <c:v>13.14306</c:v>
                </c:pt>
                <c:pt idx="6542">
                  <c:v>10.75652</c:v>
                </c:pt>
                <c:pt idx="6543">
                  <c:v>10.151289999999999</c:v>
                </c:pt>
                <c:pt idx="6546">
                  <c:v>48.165329999999997</c:v>
                </c:pt>
                <c:pt idx="6547">
                  <c:v>57.44106</c:v>
                </c:pt>
                <c:pt idx="6548">
                  <c:v>59.142470000000003</c:v>
                </c:pt>
                <c:pt idx="6549">
                  <c:v>45.078870000000002</c:v>
                </c:pt>
                <c:pt idx="6550">
                  <c:v>30.573540000000001</c:v>
                </c:pt>
                <c:pt idx="6551">
                  <c:v>38.290509999999998</c:v>
                </c:pt>
                <c:pt idx="6552">
                  <c:v>29.193470000000001</c:v>
                </c:pt>
                <c:pt idx="6553">
                  <c:v>15.81851</c:v>
                </c:pt>
                <c:pt idx="6554">
                  <c:v>25.595500000000001</c:v>
                </c:pt>
                <c:pt idx="6555">
                  <c:v>24.92475</c:v>
                </c:pt>
                <c:pt idx="6556">
                  <c:v>21.16723</c:v>
                </c:pt>
                <c:pt idx="6557">
                  <c:v>17.332830000000001</c:v>
                </c:pt>
                <c:pt idx="6558">
                  <c:v>18.528189999999999</c:v>
                </c:pt>
                <c:pt idx="6559">
                  <c:v>17.99916</c:v>
                </c:pt>
                <c:pt idx="6560">
                  <c:v>23.658799999999999</c:v>
                </c:pt>
                <c:pt idx="6561">
                  <c:v>28.096340000000001</c:v>
                </c:pt>
                <c:pt idx="6562">
                  <c:v>17.553239999999999</c:v>
                </c:pt>
                <c:pt idx="6563">
                  <c:v>18.469480000000001</c:v>
                </c:pt>
                <c:pt idx="6564">
                  <c:v>14.728300000000001</c:v>
                </c:pt>
                <c:pt idx="6565">
                  <c:v>15.6114</c:v>
                </c:pt>
                <c:pt idx="6566">
                  <c:v>13.31391</c:v>
                </c:pt>
                <c:pt idx="6569">
                  <c:v>33.266030000000001</c:v>
                </c:pt>
                <c:pt idx="6570">
                  <c:v>55.23254</c:v>
                </c:pt>
                <c:pt idx="6571">
                  <c:v>45.728679999999997</c:v>
                </c:pt>
                <c:pt idx="6572">
                  <c:v>57.829680000000003</c:v>
                </c:pt>
                <c:pt idx="6573">
                  <c:v>49.654510000000002</c:v>
                </c:pt>
                <c:pt idx="6574">
                  <c:v>29.55444</c:v>
                </c:pt>
                <c:pt idx="6575">
                  <c:v>21.097930000000002</c:v>
                </c:pt>
                <c:pt idx="6576">
                  <c:v>21.29045</c:v>
                </c:pt>
                <c:pt idx="6577">
                  <c:v>14.482860000000001</c:v>
                </c:pt>
                <c:pt idx="6578">
                  <c:v>16.87912</c:v>
                </c:pt>
                <c:pt idx="6579">
                  <c:v>20.09854</c:v>
                </c:pt>
                <c:pt idx="6580">
                  <c:v>20.381440000000001</c:v>
                </c:pt>
                <c:pt idx="6581">
                  <c:v>23.456620000000001</c:v>
                </c:pt>
                <c:pt idx="6582">
                  <c:v>26.183029999999999</c:v>
                </c:pt>
                <c:pt idx="6583">
                  <c:v>28.166830000000001</c:v>
                </c:pt>
                <c:pt idx="6584">
                  <c:v>29.277069999999998</c:v>
                </c:pt>
                <c:pt idx="6585">
                  <c:v>30.571359999999999</c:v>
                </c:pt>
                <c:pt idx="6586">
                  <c:v>24.64123</c:v>
                </c:pt>
                <c:pt idx="6587">
                  <c:v>22.992190000000001</c:v>
                </c:pt>
                <c:pt idx="6588">
                  <c:v>18.74719</c:v>
                </c:pt>
                <c:pt idx="6591">
                  <c:v>38.387169999999998</c:v>
                </c:pt>
                <c:pt idx="6592">
                  <c:v>26.98621</c:v>
                </c:pt>
                <c:pt idx="6593">
                  <c:v>25.035830000000001</c:v>
                </c:pt>
                <c:pt idx="6594">
                  <c:v>19.92069</c:v>
                </c:pt>
                <c:pt idx="6595">
                  <c:v>22.33839</c:v>
                </c:pt>
                <c:pt idx="6596">
                  <c:v>20.23452</c:v>
                </c:pt>
                <c:pt idx="6597">
                  <c:v>14.85407</c:v>
                </c:pt>
                <c:pt idx="6598">
                  <c:v>10.99072</c:v>
                </c:pt>
                <c:pt idx="6599">
                  <c:v>11.453569999999999</c:v>
                </c:pt>
                <c:pt idx="6600">
                  <c:v>12.71613</c:v>
                </c:pt>
                <c:pt idx="6601">
                  <c:v>10.533709999999999</c:v>
                </c:pt>
                <c:pt idx="6602">
                  <c:v>11.526109999999999</c:v>
                </c:pt>
                <c:pt idx="6603">
                  <c:v>12.38716</c:v>
                </c:pt>
                <c:pt idx="6604">
                  <c:v>12.485200000000001</c:v>
                </c:pt>
                <c:pt idx="6605">
                  <c:v>13.3733</c:v>
                </c:pt>
                <c:pt idx="6606">
                  <c:v>18.29787</c:v>
                </c:pt>
                <c:pt idx="6607">
                  <c:v>27.453050000000001</c:v>
                </c:pt>
                <c:pt idx="6608">
                  <c:v>29.086580000000001</c:v>
                </c:pt>
                <c:pt idx="6609">
                  <c:v>22.002680000000002</c:v>
                </c:pt>
                <c:pt idx="6610">
                  <c:v>15.56124</c:v>
                </c:pt>
                <c:pt idx="6611">
                  <c:v>11.640599999999999</c:v>
                </c:pt>
                <c:pt idx="6614">
                  <c:v>27.389330000000001</c:v>
                </c:pt>
                <c:pt idx="6615">
                  <c:v>22.611550000000001</c:v>
                </c:pt>
                <c:pt idx="6616">
                  <c:v>18.679480000000002</c:v>
                </c:pt>
                <c:pt idx="6617">
                  <c:v>19.655080000000002</c:v>
                </c:pt>
                <c:pt idx="6618">
                  <c:v>20.493310000000001</c:v>
                </c:pt>
                <c:pt idx="6619">
                  <c:v>22.10765</c:v>
                </c:pt>
                <c:pt idx="6620">
                  <c:v>26.60698</c:v>
                </c:pt>
                <c:pt idx="6621">
                  <c:v>19.26728</c:v>
                </c:pt>
                <c:pt idx="6622">
                  <c:v>15.01878</c:v>
                </c:pt>
                <c:pt idx="6623">
                  <c:v>13.12682</c:v>
                </c:pt>
                <c:pt idx="6624">
                  <c:v>15.65011</c:v>
                </c:pt>
                <c:pt idx="6625">
                  <c:v>11.73265</c:v>
                </c:pt>
                <c:pt idx="6626">
                  <c:v>9.2238919999999993</c:v>
                </c:pt>
                <c:pt idx="6627">
                  <c:v>8.1750810000000005</c:v>
                </c:pt>
                <c:pt idx="6628">
                  <c:v>8.8582409999999996</c:v>
                </c:pt>
                <c:pt idx="6629">
                  <c:v>10.043670000000001</c:v>
                </c:pt>
                <c:pt idx="6630">
                  <c:v>13.054209999999999</c:v>
                </c:pt>
                <c:pt idx="6631">
                  <c:v>15.507199999999999</c:v>
                </c:pt>
                <c:pt idx="6632">
                  <c:v>18.720079999999999</c:v>
                </c:pt>
                <c:pt idx="6633">
                  <c:v>15.574619999999999</c:v>
                </c:pt>
                <c:pt idx="6634">
                  <c:v>12.93878</c:v>
                </c:pt>
                <c:pt idx="7728">
                  <c:v>24.193020000000001</c:v>
                </c:pt>
                <c:pt idx="7730">
                  <c:v>19.807320000000001</c:v>
                </c:pt>
                <c:pt idx="7731">
                  <c:v>18.588809999999999</c:v>
                </c:pt>
                <c:pt idx="7732">
                  <c:v>18.99155</c:v>
                </c:pt>
                <c:pt idx="7733">
                  <c:v>19.311730000000001</c:v>
                </c:pt>
                <c:pt idx="7734">
                  <c:v>19.833909999999999</c:v>
                </c:pt>
                <c:pt idx="7737">
                  <c:v>76.856089999999995</c:v>
                </c:pt>
                <c:pt idx="7738">
                  <c:v>54.867159999999998</c:v>
                </c:pt>
                <c:pt idx="7741">
                  <c:v>53.199669999999998</c:v>
                </c:pt>
                <c:pt idx="7742">
                  <c:v>41.167070000000002</c:v>
                </c:pt>
                <c:pt idx="7743">
                  <c:v>40.249920000000003</c:v>
                </c:pt>
                <c:pt idx="7744">
                  <c:v>49.749490000000002</c:v>
                </c:pt>
                <c:pt idx="7745">
                  <c:v>48.573329999999999</c:v>
                </c:pt>
                <c:pt idx="7746">
                  <c:v>50.391480000000001</c:v>
                </c:pt>
                <c:pt idx="7747">
                  <c:v>33.431870000000004</c:v>
                </c:pt>
                <c:pt idx="7748">
                  <c:v>30.83567</c:v>
                </c:pt>
                <c:pt idx="7749">
                  <c:v>26.04758</c:v>
                </c:pt>
                <c:pt idx="7750">
                  <c:v>24.928429999999999</c:v>
                </c:pt>
                <c:pt idx="7751">
                  <c:v>24.974049999999998</c:v>
                </c:pt>
                <c:pt idx="7752">
                  <c:v>22.367229999999999</c:v>
                </c:pt>
                <c:pt idx="7753">
                  <c:v>22.386579999999999</c:v>
                </c:pt>
                <c:pt idx="7754">
                  <c:v>21.011610000000001</c:v>
                </c:pt>
                <c:pt idx="7755">
                  <c:v>18.118230000000001</c:v>
                </c:pt>
                <c:pt idx="7756">
                  <c:v>15.53007</c:v>
                </c:pt>
                <c:pt idx="7757">
                  <c:v>12.56209</c:v>
                </c:pt>
                <c:pt idx="7758">
                  <c:v>13.116070000000001</c:v>
                </c:pt>
                <c:pt idx="7759">
                  <c:v>13.345560000000001</c:v>
                </c:pt>
                <c:pt idx="7760">
                  <c:v>14.559900000000001</c:v>
                </c:pt>
                <c:pt idx="7761">
                  <c:v>13.12256</c:v>
                </c:pt>
                <c:pt idx="7764">
                  <c:v>37.157919999999997</c:v>
                </c:pt>
                <c:pt idx="7765">
                  <c:v>22.951989999999999</c:v>
                </c:pt>
                <c:pt idx="7766">
                  <c:v>20.001930000000002</c:v>
                </c:pt>
                <c:pt idx="7767">
                  <c:v>22.162479999999999</c:v>
                </c:pt>
                <c:pt idx="7768">
                  <c:v>21.708030000000001</c:v>
                </c:pt>
                <c:pt idx="7769">
                  <c:v>19.567789999999999</c:v>
                </c:pt>
                <c:pt idx="7770">
                  <c:v>18.076039999999999</c:v>
                </c:pt>
                <c:pt idx="7771">
                  <c:v>15.24231</c:v>
                </c:pt>
                <c:pt idx="7772">
                  <c:v>14.21191</c:v>
                </c:pt>
                <c:pt idx="7773">
                  <c:v>13.73611</c:v>
                </c:pt>
                <c:pt idx="7774">
                  <c:v>12.972519999999999</c:v>
                </c:pt>
                <c:pt idx="7775">
                  <c:v>13.224019999999999</c:v>
                </c:pt>
                <c:pt idx="7776">
                  <c:v>12.742599999999999</c:v>
                </c:pt>
                <c:pt idx="7777">
                  <c:v>10.68957</c:v>
                </c:pt>
                <c:pt idx="7778">
                  <c:v>11.87388</c:v>
                </c:pt>
                <c:pt idx="7779">
                  <c:v>11.63462</c:v>
                </c:pt>
                <c:pt idx="7780">
                  <c:v>11.001200000000001</c:v>
                </c:pt>
                <c:pt idx="7781">
                  <c:v>12.869680000000001</c:v>
                </c:pt>
                <c:pt idx="7782">
                  <c:v>14.97932</c:v>
                </c:pt>
                <c:pt idx="7783">
                  <c:v>15.70195</c:v>
                </c:pt>
                <c:pt idx="7784">
                  <c:v>13.883459999999999</c:v>
                </c:pt>
                <c:pt idx="7787">
                  <c:v>40.541919999999998</c:v>
                </c:pt>
                <c:pt idx="7788">
                  <c:v>34.834510000000002</c:v>
                </c:pt>
                <c:pt idx="7789">
                  <c:v>33.12923</c:v>
                </c:pt>
                <c:pt idx="7790">
                  <c:v>35.494340000000001</c:v>
                </c:pt>
                <c:pt idx="7791">
                  <c:v>40.319969999999998</c:v>
                </c:pt>
                <c:pt idx="7792">
                  <c:v>42.091169999999998</c:v>
                </c:pt>
                <c:pt idx="7793">
                  <c:v>41.350859999999997</c:v>
                </c:pt>
                <c:pt idx="7794">
                  <c:v>39.893889999999999</c:v>
                </c:pt>
                <c:pt idx="7795">
                  <c:v>36.251480000000001</c:v>
                </c:pt>
                <c:pt idx="7796">
                  <c:v>31.97513</c:v>
                </c:pt>
                <c:pt idx="7797">
                  <c:v>25.348990000000001</c:v>
                </c:pt>
                <c:pt idx="7798">
                  <c:v>22.0198</c:v>
                </c:pt>
                <c:pt idx="7799">
                  <c:v>20.397359999999999</c:v>
                </c:pt>
                <c:pt idx="7800">
                  <c:v>18.534410000000001</c:v>
                </c:pt>
                <c:pt idx="7801">
                  <c:v>14.371829999999999</c:v>
                </c:pt>
                <c:pt idx="7802">
                  <c:v>14.71918</c:v>
                </c:pt>
                <c:pt idx="7803">
                  <c:v>14.38307</c:v>
                </c:pt>
                <c:pt idx="7804">
                  <c:v>14.986750000000001</c:v>
                </c:pt>
                <c:pt idx="7805">
                  <c:v>12.9701</c:v>
                </c:pt>
                <c:pt idx="7806">
                  <c:v>14.736269999999999</c:v>
                </c:pt>
                <c:pt idx="7807">
                  <c:v>15.386839999999999</c:v>
                </c:pt>
                <c:pt idx="7810">
                  <c:v>36.242730000000002</c:v>
                </c:pt>
                <c:pt idx="7811">
                  <c:v>24.129989999999999</c:v>
                </c:pt>
                <c:pt idx="7812">
                  <c:v>19.384270000000001</c:v>
                </c:pt>
                <c:pt idx="7813">
                  <c:v>16.868860000000002</c:v>
                </c:pt>
                <c:pt idx="7814">
                  <c:v>17.847480000000001</c:v>
                </c:pt>
                <c:pt idx="7815">
                  <c:v>18.967449999999999</c:v>
                </c:pt>
                <c:pt idx="7816">
                  <c:v>21.604700000000001</c:v>
                </c:pt>
                <c:pt idx="7817">
                  <c:v>28.1356</c:v>
                </c:pt>
                <c:pt idx="7818">
                  <c:v>29.14011</c:v>
                </c:pt>
                <c:pt idx="7819">
                  <c:v>23.7376</c:v>
                </c:pt>
                <c:pt idx="7820">
                  <c:v>22.469190000000001</c:v>
                </c:pt>
                <c:pt idx="7821">
                  <c:v>22.877040000000001</c:v>
                </c:pt>
                <c:pt idx="7822">
                  <c:v>23.099779999999999</c:v>
                </c:pt>
                <c:pt idx="7823">
                  <c:v>22.81401</c:v>
                </c:pt>
                <c:pt idx="7824">
                  <c:v>19.103269999999998</c:v>
                </c:pt>
                <c:pt idx="7825">
                  <c:v>18.176469999999998</c:v>
                </c:pt>
                <c:pt idx="7826">
                  <c:v>18.361799999999999</c:v>
                </c:pt>
                <c:pt idx="7827">
                  <c:v>16.948869999999999</c:v>
                </c:pt>
                <c:pt idx="7828">
                  <c:v>15.9535</c:v>
                </c:pt>
                <c:pt idx="7829">
                  <c:v>16.17841</c:v>
                </c:pt>
                <c:pt idx="7830">
                  <c:v>18.986270000000001</c:v>
                </c:pt>
                <c:pt idx="7833">
                  <c:v>40.999369999999999</c:v>
                </c:pt>
                <c:pt idx="7834">
                  <c:v>29.542149999999999</c:v>
                </c:pt>
                <c:pt idx="7835">
                  <c:v>21.551159999999999</c:v>
                </c:pt>
                <c:pt idx="7836">
                  <c:v>20.64115</c:v>
                </c:pt>
                <c:pt idx="7837">
                  <c:v>17.611619999999998</c:v>
                </c:pt>
                <c:pt idx="7838">
                  <c:v>19.966539999999998</c:v>
                </c:pt>
                <c:pt idx="7839">
                  <c:v>20.32395</c:v>
                </c:pt>
                <c:pt idx="7840">
                  <c:v>25.04148</c:v>
                </c:pt>
                <c:pt idx="7841">
                  <c:v>29.555540000000001</c:v>
                </c:pt>
                <c:pt idx="7842">
                  <c:v>33.436799999999998</c:v>
                </c:pt>
                <c:pt idx="7843">
                  <c:v>32.412350000000004</c:v>
                </c:pt>
                <c:pt idx="7844">
                  <c:v>32.543959999999998</c:v>
                </c:pt>
                <c:pt idx="7845">
                  <c:v>31.515090000000001</c:v>
                </c:pt>
                <c:pt idx="7846">
                  <c:v>27.71895</c:v>
                </c:pt>
                <c:pt idx="7847">
                  <c:v>24.860579999999999</c:v>
                </c:pt>
                <c:pt idx="7848">
                  <c:v>24.84609</c:v>
                </c:pt>
                <c:pt idx="7849">
                  <c:v>23.80575</c:v>
                </c:pt>
                <c:pt idx="7850">
                  <c:v>20.381440000000001</c:v>
                </c:pt>
                <c:pt idx="7851">
                  <c:v>19.078800000000001</c:v>
                </c:pt>
                <c:pt idx="7852">
                  <c:v>21.67456</c:v>
                </c:pt>
                <c:pt idx="7853">
                  <c:v>20.74145</c:v>
                </c:pt>
                <c:pt idx="7857">
                  <c:v>38.90408</c:v>
                </c:pt>
                <c:pt idx="7858">
                  <c:v>33.261710000000001</c:v>
                </c:pt>
                <c:pt idx="7859">
                  <c:v>26.15945</c:v>
                </c:pt>
                <c:pt idx="7860">
                  <c:v>25.32685</c:v>
                </c:pt>
                <c:pt idx="7861">
                  <c:v>22.117010000000001</c:v>
                </c:pt>
                <c:pt idx="7862">
                  <c:v>24.351420000000001</c:v>
                </c:pt>
                <c:pt idx="7863">
                  <c:v>25.00244</c:v>
                </c:pt>
                <c:pt idx="7864">
                  <c:v>29.622640000000001</c:v>
                </c:pt>
                <c:pt idx="7865">
                  <c:v>33.947809999999997</c:v>
                </c:pt>
                <c:pt idx="7866">
                  <c:v>28.932379999999998</c:v>
                </c:pt>
                <c:pt idx="7867">
                  <c:v>28.09807</c:v>
                </c:pt>
                <c:pt idx="7868">
                  <c:v>32.010509999999996</c:v>
                </c:pt>
                <c:pt idx="7869">
                  <c:v>29.192240000000002</c:v>
                </c:pt>
                <c:pt idx="7870">
                  <c:v>29.23077</c:v>
                </c:pt>
                <c:pt idx="7871">
                  <c:v>25.97664</c:v>
                </c:pt>
                <c:pt idx="7872">
                  <c:v>24.801189999999998</c:v>
                </c:pt>
                <c:pt idx="7873">
                  <c:v>24.391870000000001</c:v>
                </c:pt>
                <c:pt idx="7874">
                  <c:v>20.283290000000001</c:v>
                </c:pt>
                <c:pt idx="7875">
                  <c:v>19.514600000000002</c:v>
                </c:pt>
                <c:pt idx="7876">
                  <c:v>19.611630000000002</c:v>
                </c:pt>
                <c:pt idx="7879">
                  <c:v>46.945909999999998</c:v>
                </c:pt>
                <c:pt idx="7880">
                  <c:v>40.739559999999997</c:v>
                </c:pt>
                <c:pt idx="7881">
                  <c:v>40.526760000000003</c:v>
                </c:pt>
                <c:pt idx="7882">
                  <c:v>32.975810000000003</c:v>
                </c:pt>
                <c:pt idx="7883">
                  <c:v>26.75179</c:v>
                </c:pt>
                <c:pt idx="7884">
                  <c:v>22.950869999999998</c:v>
                </c:pt>
                <c:pt idx="7885">
                  <c:v>19.251239999999999</c:v>
                </c:pt>
                <c:pt idx="7886">
                  <c:v>20.22897</c:v>
                </c:pt>
                <c:pt idx="7887">
                  <c:v>26.152560000000001</c:v>
                </c:pt>
                <c:pt idx="7888">
                  <c:v>36.408259999999999</c:v>
                </c:pt>
                <c:pt idx="7889">
                  <c:v>42.887340000000002</c:v>
                </c:pt>
                <c:pt idx="7890">
                  <c:v>49.028469999999999</c:v>
                </c:pt>
                <c:pt idx="7891">
                  <c:v>43.324809999999999</c:v>
                </c:pt>
                <c:pt idx="7892">
                  <c:v>38.549430000000001</c:v>
                </c:pt>
                <c:pt idx="7893">
                  <c:v>38.461109999999998</c:v>
                </c:pt>
                <c:pt idx="7894">
                  <c:v>36.225720000000003</c:v>
                </c:pt>
                <c:pt idx="7895">
                  <c:v>31.749960000000002</c:v>
                </c:pt>
                <c:pt idx="7896">
                  <c:v>28.055430000000001</c:v>
                </c:pt>
                <c:pt idx="7897">
                  <c:v>23.476900000000001</c:v>
                </c:pt>
                <c:pt idx="7898">
                  <c:v>22.208159999999999</c:v>
                </c:pt>
                <c:pt idx="7899">
                  <c:v>22.84928</c:v>
                </c:pt>
                <c:pt idx="7902">
                  <c:v>44.873240000000003</c:v>
                </c:pt>
                <c:pt idx="7903">
                  <c:v>40.39479</c:v>
                </c:pt>
                <c:pt idx="7904">
                  <c:v>35.103400000000001</c:v>
                </c:pt>
                <c:pt idx="7905">
                  <c:v>31.639980000000001</c:v>
                </c:pt>
                <c:pt idx="7906">
                  <c:v>33.90887</c:v>
                </c:pt>
                <c:pt idx="7907">
                  <c:v>33.005360000000003</c:v>
                </c:pt>
                <c:pt idx="7908">
                  <c:v>36.249560000000002</c:v>
                </c:pt>
                <c:pt idx="7909">
                  <c:v>32.002670000000002</c:v>
                </c:pt>
                <c:pt idx="7910">
                  <c:v>31.651859999999999</c:v>
                </c:pt>
                <c:pt idx="7911">
                  <c:v>34.249319999999997</c:v>
                </c:pt>
                <c:pt idx="7912">
                  <c:v>32.198650000000001</c:v>
                </c:pt>
                <c:pt idx="7913">
                  <c:v>31.032319999999999</c:v>
                </c:pt>
                <c:pt idx="7914">
                  <c:v>28.642720000000001</c:v>
                </c:pt>
                <c:pt idx="7915">
                  <c:v>32.661239999999999</c:v>
                </c:pt>
                <c:pt idx="7916">
                  <c:v>33.797409999999999</c:v>
                </c:pt>
                <c:pt idx="7917">
                  <c:v>30.813040000000001</c:v>
                </c:pt>
                <c:pt idx="7918">
                  <c:v>26.962440000000001</c:v>
                </c:pt>
                <c:pt idx="7919">
                  <c:v>24.273980000000002</c:v>
                </c:pt>
                <c:pt idx="7920">
                  <c:v>20.031839999999999</c:v>
                </c:pt>
                <c:pt idx="7921">
                  <c:v>19.06024</c:v>
                </c:pt>
                <c:pt idx="7922">
                  <c:v>18.59553</c:v>
                </c:pt>
                <c:pt idx="7925">
                  <c:v>40.266390000000001</c:v>
                </c:pt>
                <c:pt idx="7926">
                  <c:v>35.768549999999998</c:v>
                </c:pt>
                <c:pt idx="7927">
                  <c:v>41.109450000000002</c:v>
                </c:pt>
                <c:pt idx="7928">
                  <c:v>42.166370000000001</c:v>
                </c:pt>
                <c:pt idx="7929">
                  <c:v>36.62735</c:v>
                </c:pt>
                <c:pt idx="7930">
                  <c:v>34.262039999999999</c:v>
                </c:pt>
                <c:pt idx="7931">
                  <c:v>26.374960000000002</c:v>
                </c:pt>
                <c:pt idx="7932">
                  <c:v>27.01962</c:v>
                </c:pt>
                <c:pt idx="7933">
                  <c:v>24.76801</c:v>
                </c:pt>
                <c:pt idx="7934">
                  <c:v>26.376519999999999</c:v>
                </c:pt>
                <c:pt idx="7935">
                  <c:v>28.051459999999999</c:v>
                </c:pt>
                <c:pt idx="7936">
                  <c:v>32.792189999999998</c:v>
                </c:pt>
                <c:pt idx="7937">
                  <c:v>36.470269999999999</c:v>
                </c:pt>
                <c:pt idx="7938">
                  <c:v>35.692320000000002</c:v>
                </c:pt>
                <c:pt idx="7939">
                  <c:v>27.01324</c:v>
                </c:pt>
                <c:pt idx="7940">
                  <c:v>26.899529999999999</c:v>
                </c:pt>
                <c:pt idx="7941">
                  <c:v>26.198260000000001</c:v>
                </c:pt>
                <c:pt idx="7942">
                  <c:v>22.560960000000001</c:v>
                </c:pt>
                <c:pt idx="7943">
                  <c:v>21.81129</c:v>
                </c:pt>
                <c:pt idx="7944">
                  <c:v>22.359210000000001</c:v>
                </c:pt>
                <c:pt idx="7945">
                  <c:v>21.196770000000001</c:v>
                </c:pt>
                <c:pt idx="7948">
                  <c:v>37.648220000000002</c:v>
                </c:pt>
                <c:pt idx="7949">
                  <c:v>29.032240000000002</c:v>
                </c:pt>
                <c:pt idx="7950">
                  <c:v>30.421679999999999</c:v>
                </c:pt>
                <c:pt idx="7951">
                  <c:v>31.936</c:v>
                </c:pt>
                <c:pt idx="7952">
                  <c:v>33.687690000000003</c:v>
                </c:pt>
                <c:pt idx="7953">
                  <c:v>30.528829999999999</c:v>
                </c:pt>
                <c:pt idx="7954">
                  <c:v>31.007909999999999</c:v>
                </c:pt>
                <c:pt idx="7955">
                  <c:v>30.704429999999999</c:v>
                </c:pt>
                <c:pt idx="7956">
                  <c:v>29.397549999999999</c:v>
                </c:pt>
                <c:pt idx="7957">
                  <c:v>40.063290000000002</c:v>
                </c:pt>
                <c:pt idx="7958">
                  <c:v>44.826099999999997</c:v>
                </c:pt>
                <c:pt idx="7959">
                  <c:v>50.619289999999999</c:v>
                </c:pt>
                <c:pt idx="7960">
                  <c:v>53.17859</c:v>
                </c:pt>
                <c:pt idx="7961">
                  <c:v>51.613720000000001</c:v>
                </c:pt>
                <c:pt idx="7962">
                  <c:v>47.431789999999999</c:v>
                </c:pt>
                <c:pt idx="7963">
                  <c:v>46.134529999999998</c:v>
                </c:pt>
                <c:pt idx="7964">
                  <c:v>41.24259</c:v>
                </c:pt>
                <c:pt idx="7965">
                  <c:v>37.691389999999998</c:v>
                </c:pt>
                <c:pt idx="7966">
                  <c:v>41.33128</c:v>
                </c:pt>
                <c:pt idx="7967">
                  <c:v>40.459629999999997</c:v>
                </c:pt>
                <c:pt idx="7968">
                  <c:v>32.917149999999999</c:v>
                </c:pt>
                <c:pt idx="7971">
                  <c:v>50.325569999999999</c:v>
                </c:pt>
                <c:pt idx="7972">
                  <c:v>44.219880000000003</c:v>
                </c:pt>
                <c:pt idx="7973">
                  <c:v>37.273670000000003</c:v>
                </c:pt>
                <c:pt idx="7974">
                  <c:v>38.93468</c:v>
                </c:pt>
                <c:pt idx="7975">
                  <c:v>45.066139999999997</c:v>
                </c:pt>
                <c:pt idx="7976">
                  <c:v>50.990969999999997</c:v>
                </c:pt>
                <c:pt idx="7977">
                  <c:v>44.797449999999998</c:v>
                </c:pt>
                <c:pt idx="7978">
                  <c:v>34.602519999999998</c:v>
                </c:pt>
                <c:pt idx="7979">
                  <c:v>35.425350000000002</c:v>
                </c:pt>
                <c:pt idx="7980">
                  <c:v>38.707009999999997</c:v>
                </c:pt>
                <c:pt idx="7981">
                  <c:v>39.97484</c:v>
                </c:pt>
                <c:pt idx="7982">
                  <c:v>38.738570000000003</c:v>
                </c:pt>
                <c:pt idx="7983">
                  <c:v>35.476799999999997</c:v>
                </c:pt>
                <c:pt idx="7984">
                  <c:v>41.655479999999997</c:v>
                </c:pt>
                <c:pt idx="7985">
                  <c:v>42.204900000000002</c:v>
                </c:pt>
                <c:pt idx="7986">
                  <c:v>39.569960000000002</c:v>
                </c:pt>
                <c:pt idx="7987">
                  <c:v>37.037050000000001</c:v>
                </c:pt>
                <c:pt idx="7988">
                  <c:v>35.965820000000001</c:v>
                </c:pt>
                <c:pt idx="7989">
                  <c:v>35.7286</c:v>
                </c:pt>
                <c:pt idx="7990">
                  <c:v>33.098750000000003</c:v>
                </c:pt>
                <c:pt idx="7991">
                  <c:v>30.210349999999998</c:v>
                </c:pt>
                <c:pt idx="7994">
                  <c:v>46.504280000000001</c:v>
                </c:pt>
                <c:pt idx="7995">
                  <c:v>33.93927</c:v>
                </c:pt>
                <c:pt idx="7996">
                  <c:v>34.2652</c:v>
                </c:pt>
                <c:pt idx="7997">
                  <c:v>31.034490000000002</c:v>
                </c:pt>
                <c:pt idx="7998">
                  <c:v>32.99492</c:v>
                </c:pt>
                <c:pt idx="7999">
                  <c:v>34.528509999999997</c:v>
                </c:pt>
                <c:pt idx="8000">
                  <c:v>28.483129999999999</c:v>
                </c:pt>
                <c:pt idx="8001">
                  <c:v>29.00863</c:v>
                </c:pt>
                <c:pt idx="8002">
                  <c:v>32.36759</c:v>
                </c:pt>
                <c:pt idx="8003">
                  <c:v>30.302669999999999</c:v>
                </c:pt>
                <c:pt idx="8004">
                  <c:v>37.445830000000001</c:v>
                </c:pt>
                <c:pt idx="8005">
                  <c:v>29.112909999999999</c:v>
                </c:pt>
                <c:pt idx="8006">
                  <c:v>40.100160000000002</c:v>
                </c:pt>
                <c:pt idx="8007">
                  <c:v>34.525590000000001</c:v>
                </c:pt>
                <c:pt idx="8008">
                  <c:v>35.966250000000002</c:v>
                </c:pt>
                <c:pt idx="8009">
                  <c:v>33.384189999999997</c:v>
                </c:pt>
                <c:pt idx="8010">
                  <c:v>34.876300000000001</c:v>
                </c:pt>
                <c:pt idx="8011">
                  <c:v>37.141179999999999</c:v>
                </c:pt>
                <c:pt idx="8012">
                  <c:v>30.97663</c:v>
                </c:pt>
                <c:pt idx="8013">
                  <c:v>26.196539999999999</c:v>
                </c:pt>
                <c:pt idx="8014">
                  <c:v>26.49098</c:v>
                </c:pt>
                <c:pt idx="8017">
                  <c:v>41.746899999999997</c:v>
                </c:pt>
                <c:pt idx="8018">
                  <c:v>31.338090000000001</c:v>
                </c:pt>
                <c:pt idx="8019">
                  <c:v>23.043880000000001</c:v>
                </c:pt>
                <c:pt idx="8020">
                  <c:v>19.661480000000001</c:v>
                </c:pt>
                <c:pt idx="8021">
                  <c:v>18.57338</c:v>
                </c:pt>
                <c:pt idx="8022">
                  <c:v>23.174389999999999</c:v>
                </c:pt>
                <c:pt idx="8023">
                  <c:v>25.716950000000001</c:v>
                </c:pt>
                <c:pt idx="8024">
                  <c:v>31.428249999999998</c:v>
                </c:pt>
                <c:pt idx="8025">
                  <c:v>32.261249999999997</c:v>
                </c:pt>
                <c:pt idx="8026">
                  <c:v>31.644939999999998</c:v>
                </c:pt>
                <c:pt idx="8027">
                  <c:v>34.810650000000003</c:v>
                </c:pt>
                <c:pt idx="8028">
                  <c:v>32.940080000000002</c:v>
                </c:pt>
                <c:pt idx="8029">
                  <c:v>32.039380000000001</c:v>
                </c:pt>
                <c:pt idx="8030">
                  <c:v>33.838740000000001</c:v>
                </c:pt>
                <c:pt idx="8031">
                  <c:v>30.035409999999999</c:v>
                </c:pt>
                <c:pt idx="8032">
                  <c:v>27.03285</c:v>
                </c:pt>
                <c:pt idx="8033">
                  <c:v>23.371030000000001</c:v>
                </c:pt>
                <c:pt idx="8034">
                  <c:v>23.662890000000001</c:v>
                </c:pt>
                <c:pt idx="8035">
                  <c:v>22.81532</c:v>
                </c:pt>
                <c:pt idx="8036">
                  <c:v>20.775269999999999</c:v>
                </c:pt>
                <c:pt idx="8037">
                  <c:v>20.043579999999999</c:v>
                </c:pt>
                <c:pt idx="8040">
                  <c:v>37.206440000000001</c:v>
                </c:pt>
                <c:pt idx="8041">
                  <c:v>25.764890000000001</c:v>
                </c:pt>
                <c:pt idx="8042">
                  <c:v>21.484439999999999</c:v>
                </c:pt>
                <c:pt idx="8043">
                  <c:v>19.795100000000001</c:v>
                </c:pt>
                <c:pt idx="8044">
                  <c:v>19.270820000000001</c:v>
                </c:pt>
                <c:pt idx="8045">
                  <c:v>17.257940000000001</c:v>
                </c:pt>
                <c:pt idx="8046">
                  <c:v>23.429870000000001</c:v>
                </c:pt>
                <c:pt idx="8047">
                  <c:v>35.173319999999997</c:v>
                </c:pt>
                <c:pt idx="8048">
                  <c:v>43.606479999999998</c:v>
                </c:pt>
                <c:pt idx="8049">
                  <c:v>36.00356</c:v>
                </c:pt>
                <c:pt idx="8050">
                  <c:v>33.334180000000003</c:v>
                </c:pt>
                <c:pt idx="8051">
                  <c:v>30.405360000000002</c:v>
                </c:pt>
                <c:pt idx="8052">
                  <c:v>31.041979999999999</c:v>
                </c:pt>
                <c:pt idx="8053">
                  <c:v>27.046749999999999</c:v>
                </c:pt>
                <c:pt idx="8054">
                  <c:v>27.23584</c:v>
                </c:pt>
                <c:pt idx="8055">
                  <c:v>27.826219999999999</c:v>
                </c:pt>
                <c:pt idx="8056">
                  <c:v>29.432469999999999</c:v>
                </c:pt>
                <c:pt idx="8057">
                  <c:v>28.433140000000002</c:v>
                </c:pt>
                <c:pt idx="8058">
                  <c:v>25.743169999999999</c:v>
                </c:pt>
                <c:pt idx="8059">
                  <c:v>22.410029999999999</c:v>
                </c:pt>
                <c:pt idx="8060">
                  <c:v>19.02036</c:v>
                </c:pt>
                <c:pt idx="8063">
                  <c:v>37.85342</c:v>
                </c:pt>
                <c:pt idx="8064">
                  <c:v>25.026039999999998</c:v>
                </c:pt>
                <c:pt idx="8065">
                  <c:v>20.980589999999999</c:v>
                </c:pt>
                <c:pt idx="8066">
                  <c:v>20.019580000000001</c:v>
                </c:pt>
                <c:pt idx="8067">
                  <c:v>18.6723</c:v>
                </c:pt>
                <c:pt idx="8068">
                  <c:v>16.944929999999999</c:v>
                </c:pt>
                <c:pt idx="8069">
                  <c:v>15.511749999999999</c:v>
                </c:pt>
                <c:pt idx="8070">
                  <c:v>23.224959999999999</c:v>
                </c:pt>
                <c:pt idx="8071">
                  <c:v>33.001260000000002</c:v>
                </c:pt>
                <c:pt idx="8072">
                  <c:v>35.852370000000001</c:v>
                </c:pt>
                <c:pt idx="8073">
                  <c:v>28.169229999999999</c:v>
                </c:pt>
                <c:pt idx="8074">
                  <c:v>22.771999999999998</c:v>
                </c:pt>
                <c:pt idx="8075">
                  <c:v>18.807739999999999</c:v>
                </c:pt>
                <c:pt idx="8076">
                  <c:v>20.413499999999999</c:v>
                </c:pt>
                <c:pt idx="8077">
                  <c:v>18.664870000000001</c:v>
                </c:pt>
                <c:pt idx="8078">
                  <c:v>21.492629999999998</c:v>
                </c:pt>
                <c:pt idx="8079">
                  <c:v>23.544129999999999</c:v>
                </c:pt>
                <c:pt idx="8080">
                  <c:v>27.894770000000001</c:v>
                </c:pt>
                <c:pt idx="8081">
                  <c:v>30.85022</c:v>
                </c:pt>
                <c:pt idx="8082">
                  <c:v>37.153329999999997</c:v>
                </c:pt>
                <c:pt idx="8083">
                  <c:v>36.840719999999997</c:v>
                </c:pt>
                <c:pt idx="8086">
                  <c:v>52.001159999999999</c:v>
                </c:pt>
                <c:pt idx="8087">
                  <c:v>39.364109999999997</c:v>
                </c:pt>
                <c:pt idx="8088">
                  <c:v>32.76943</c:v>
                </c:pt>
                <c:pt idx="8089">
                  <c:v>29.570779999999999</c:v>
                </c:pt>
                <c:pt idx="8090">
                  <c:v>25.97175</c:v>
                </c:pt>
                <c:pt idx="8091">
                  <c:v>21.204789999999999</c:v>
                </c:pt>
                <c:pt idx="8092">
                  <c:v>19.147379999999998</c:v>
                </c:pt>
                <c:pt idx="8093">
                  <c:v>20.692910000000001</c:v>
                </c:pt>
                <c:pt idx="8094">
                  <c:v>23.80423</c:v>
                </c:pt>
                <c:pt idx="8095">
                  <c:v>30.206060000000001</c:v>
                </c:pt>
                <c:pt idx="8096">
                  <c:v>34.404559999999996</c:v>
                </c:pt>
                <c:pt idx="8097">
                  <c:v>34.037599999999998</c:v>
                </c:pt>
                <c:pt idx="8098">
                  <c:v>28.38663</c:v>
                </c:pt>
                <c:pt idx="8099">
                  <c:v>29.006329999999998</c:v>
                </c:pt>
                <c:pt idx="8100">
                  <c:v>22.969270000000002</c:v>
                </c:pt>
                <c:pt idx="8101">
                  <c:v>15.772220000000001</c:v>
                </c:pt>
                <c:pt idx="8102">
                  <c:v>20.60492</c:v>
                </c:pt>
                <c:pt idx="8103">
                  <c:v>18.788450000000001</c:v>
                </c:pt>
                <c:pt idx="8104">
                  <c:v>24.30874</c:v>
                </c:pt>
                <c:pt idx="8105">
                  <c:v>43.712350000000001</c:v>
                </c:pt>
                <c:pt idx="8109">
                  <c:v>56.019959999999998</c:v>
                </c:pt>
                <c:pt idx="8110">
                  <c:v>42.944029999999998</c:v>
                </c:pt>
                <c:pt idx="8111">
                  <c:v>36.717910000000003</c:v>
                </c:pt>
                <c:pt idx="8112">
                  <c:v>32.20129</c:v>
                </c:pt>
                <c:pt idx="8113">
                  <c:v>31.216699999999999</c:v>
                </c:pt>
                <c:pt idx="8114">
                  <c:v>31.436229999999998</c:v>
                </c:pt>
                <c:pt idx="8115">
                  <c:v>29.636610000000001</c:v>
                </c:pt>
                <c:pt idx="8116">
                  <c:v>29.146940000000001</c:v>
                </c:pt>
                <c:pt idx="8117">
                  <c:v>30.059799999999999</c:v>
                </c:pt>
                <c:pt idx="8118">
                  <c:v>32.150880000000001</c:v>
                </c:pt>
                <c:pt idx="8119">
                  <c:v>31.775310000000001</c:v>
                </c:pt>
                <c:pt idx="8120">
                  <c:v>31.993510000000001</c:v>
                </c:pt>
                <c:pt idx="8121">
                  <c:v>29.65221</c:v>
                </c:pt>
                <c:pt idx="8122">
                  <c:v>30.575810000000001</c:v>
                </c:pt>
                <c:pt idx="8123">
                  <c:v>28.355630000000001</c:v>
                </c:pt>
                <c:pt idx="8124">
                  <c:v>26.518249999999998</c:v>
                </c:pt>
                <c:pt idx="8125">
                  <c:v>22.557539999999999</c:v>
                </c:pt>
                <c:pt idx="8126">
                  <c:v>25.871490000000001</c:v>
                </c:pt>
                <c:pt idx="8127">
                  <c:v>31.922450000000001</c:v>
                </c:pt>
                <c:pt idx="8128">
                  <c:v>47.745809999999999</c:v>
                </c:pt>
                <c:pt idx="8129">
                  <c:v>48.179459999999999</c:v>
                </c:pt>
                <c:pt idx="8132">
                  <c:v>49.898380000000003</c:v>
                </c:pt>
                <c:pt idx="8133">
                  <c:v>39.06221</c:v>
                </c:pt>
                <c:pt idx="8134">
                  <c:v>31.217020000000002</c:v>
                </c:pt>
                <c:pt idx="8135">
                  <c:v>26.952570000000001</c:v>
                </c:pt>
                <c:pt idx="8136">
                  <c:v>26.487269999999999</c:v>
                </c:pt>
                <c:pt idx="8137">
                  <c:v>25.00553</c:v>
                </c:pt>
                <c:pt idx="8138">
                  <c:v>22.2331</c:v>
                </c:pt>
                <c:pt idx="8139">
                  <c:v>21.813790000000001</c:v>
                </c:pt>
                <c:pt idx="8140">
                  <c:v>22.57902</c:v>
                </c:pt>
                <c:pt idx="8141">
                  <c:v>22.411069999999999</c:v>
                </c:pt>
                <c:pt idx="8142">
                  <c:v>19.932320000000001</c:v>
                </c:pt>
                <c:pt idx="8143">
                  <c:v>21.32808</c:v>
                </c:pt>
                <c:pt idx="8144">
                  <c:v>23.06786</c:v>
                </c:pt>
                <c:pt idx="8145">
                  <c:v>25.41778</c:v>
                </c:pt>
                <c:pt idx="8146">
                  <c:v>31.82274</c:v>
                </c:pt>
                <c:pt idx="8147">
                  <c:v>29.944520000000001</c:v>
                </c:pt>
                <c:pt idx="8148">
                  <c:v>27.42033</c:v>
                </c:pt>
                <c:pt idx="8149">
                  <c:v>21.241250000000001</c:v>
                </c:pt>
                <c:pt idx="8150">
                  <c:v>32.0745</c:v>
                </c:pt>
                <c:pt idx="8151">
                  <c:v>33.93976</c:v>
                </c:pt>
                <c:pt idx="8152">
                  <c:v>32.877249999999997</c:v>
                </c:pt>
                <c:pt idx="8155">
                  <c:v>52.349530000000001</c:v>
                </c:pt>
                <c:pt idx="8156">
                  <c:v>38.659550000000003</c:v>
                </c:pt>
                <c:pt idx="8157">
                  <c:v>36.223529999999997</c:v>
                </c:pt>
                <c:pt idx="8158">
                  <c:v>29.57685</c:v>
                </c:pt>
                <c:pt idx="8159">
                  <c:v>30.672129999999999</c:v>
                </c:pt>
                <c:pt idx="8160">
                  <c:v>28.30752</c:v>
                </c:pt>
                <c:pt idx="8161">
                  <c:v>28.49587</c:v>
                </c:pt>
                <c:pt idx="8162">
                  <c:v>25.52299</c:v>
                </c:pt>
                <c:pt idx="8163">
                  <c:v>25.329660000000001</c:v>
                </c:pt>
                <c:pt idx="8164">
                  <c:v>24.032060000000001</c:v>
                </c:pt>
                <c:pt idx="8165">
                  <c:v>23.361519999999999</c:v>
                </c:pt>
                <c:pt idx="8166">
                  <c:v>27.034379999999999</c:v>
                </c:pt>
                <c:pt idx="8167">
                  <c:v>36.195039999999999</c:v>
                </c:pt>
                <c:pt idx="8168">
                  <c:v>38.30059</c:v>
                </c:pt>
                <c:pt idx="8169">
                  <c:v>40.793129999999998</c:v>
                </c:pt>
                <c:pt idx="8170">
                  <c:v>41.297530000000002</c:v>
                </c:pt>
                <c:pt idx="8171">
                  <c:v>32.9983</c:v>
                </c:pt>
                <c:pt idx="8172">
                  <c:v>31.695820000000001</c:v>
                </c:pt>
                <c:pt idx="8173">
                  <c:v>29.94868</c:v>
                </c:pt>
                <c:pt idx="8174">
                  <c:v>27.697019999999998</c:v>
                </c:pt>
                <c:pt idx="8175">
                  <c:v>22.006460000000001</c:v>
                </c:pt>
                <c:pt idx="8178">
                  <c:v>47.563720000000004</c:v>
                </c:pt>
                <c:pt idx="8179">
                  <c:v>31.634150000000002</c:v>
                </c:pt>
                <c:pt idx="8180">
                  <c:v>29.296959999999999</c:v>
                </c:pt>
                <c:pt idx="8181">
                  <c:v>29.145209999999999</c:v>
                </c:pt>
                <c:pt idx="8182">
                  <c:v>24.6448</c:v>
                </c:pt>
                <c:pt idx="8183">
                  <c:v>22.385819999999999</c:v>
                </c:pt>
                <c:pt idx="8184">
                  <c:v>20.141279999999998</c:v>
                </c:pt>
                <c:pt idx="8185">
                  <c:v>19.148250000000001</c:v>
                </c:pt>
                <c:pt idx="8186">
                  <c:v>16.503830000000001</c:v>
                </c:pt>
                <c:pt idx="8187">
                  <c:v>16.063970000000001</c:v>
                </c:pt>
                <c:pt idx="8188">
                  <c:v>14.23155</c:v>
                </c:pt>
                <c:pt idx="8189">
                  <c:v>14.1929</c:v>
                </c:pt>
                <c:pt idx="8190">
                  <c:v>16.471979999999999</c:v>
                </c:pt>
                <c:pt idx="8191">
                  <c:v>19.02413</c:v>
                </c:pt>
                <c:pt idx="8192">
                  <c:v>18.50009</c:v>
                </c:pt>
                <c:pt idx="8193">
                  <c:v>19.692530000000001</c:v>
                </c:pt>
                <c:pt idx="8194">
                  <c:v>17.041530000000002</c:v>
                </c:pt>
                <c:pt idx="8195">
                  <c:v>15.32559</c:v>
                </c:pt>
                <c:pt idx="8196">
                  <c:v>21.34834</c:v>
                </c:pt>
                <c:pt idx="8197">
                  <c:v>26.902930000000001</c:v>
                </c:pt>
                <c:pt idx="8198">
                  <c:v>27.863489999999999</c:v>
                </c:pt>
                <c:pt idx="8201">
                  <c:v>63.000019999999999</c:v>
                </c:pt>
                <c:pt idx="8202">
                  <c:v>48.219160000000002</c:v>
                </c:pt>
                <c:pt idx="8203">
                  <c:v>42.842399999999998</c:v>
                </c:pt>
                <c:pt idx="8204">
                  <c:v>40.948230000000002</c:v>
                </c:pt>
                <c:pt idx="8205">
                  <c:v>36.71696</c:v>
                </c:pt>
                <c:pt idx="8206">
                  <c:v>29.216889999999999</c:v>
                </c:pt>
                <c:pt idx="8207">
                  <c:v>27.773810000000001</c:v>
                </c:pt>
                <c:pt idx="8208">
                  <c:v>26.469339999999999</c:v>
                </c:pt>
                <c:pt idx="8209">
                  <c:v>22.494420000000002</c:v>
                </c:pt>
                <c:pt idx="8210">
                  <c:v>20.499949999999998</c:v>
                </c:pt>
                <c:pt idx="8211">
                  <c:v>18.783270000000002</c:v>
                </c:pt>
                <c:pt idx="8212">
                  <c:v>15.277670000000001</c:v>
                </c:pt>
                <c:pt idx="8213">
                  <c:v>15.8786</c:v>
                </c:pt>
                <c:pt idx="8214">
                  <c:v>27.405390000000001</c:v>
                </c:pt>
                <c:pt idx="8215">
                  <c:v>37.424790000000002</c:v>
                </c:pt>
                <c:pt idx="8216">
                  <c:v>40.728200000000001</c:v>
                </c:pt>
                <c:pt idx="8217">
                  <c:v>31.278469999999999</c:v>
                </c:pt>
                <c:pt idx="8218">
                  <c:v>32.545319999999997</c:v>
                </c:pt>
                <c:pt idx="8219">
                  <c:v>30.423839999999998</c:v>
                </c:pt>
                <c:pt idx="8220">
                  <c:v>31.919339999999998</c:v>
                </c:pt>
                <c:pt idx="8221">
                  <c:v>30.269819999999999</c:v>
                </c:pt>
                <c:pt idx="8224">
                  <c:v>51.754939999999998</c:v>
                </c:pt>
                <c:pt idx="8225">
                  <c:v>37.862430000000003</c:v>
                </c:pt>
                <c:pt idx="8226">
                  <c:v>32.497439999999997</c:v>
                </c:pt>
                <c:pt idx="8227">
                  <c:v>29.192699999999999</c:v>
                </c:pt>
                <c:pt idx="8228">
                  <c:v>26.22522</c:v>
                </c:pt>
                <c:pt idx="8229">
                  <c:v>24.51417</c:v>
                </c:pt>
                <c:pt idx="8230">
                  <c:v>22.331479999999999</c:v>
                </c:pt>
                <c:pt idx="8231">
                  <c:v>19.684249999999999</c:v>
                </c:pt>
                <c:pt idx="8232">
                  <c:v>18.313009999999998</c:v>
                </c:pt>
                <c:pt idx="8233">
                  <c:v>17.119260000000001</c:v>
                </c:pt>
                <c:pt idx="8234">
                  <c:v>15.099320000000001</c:v>
                </c:pt>
                <c:pt idx="8236">
                  <c:v>15.756819999999999</c:v>
                </c:pt>
                <c:pt idx="8237">
                  <c:v>18.782029999999999</c:v>
                </c:pt>
                <c:pt idx="8238">
                  <c:v>30.445489999999999</c:v>
                </c:pt>
                <c:pt idx="8239">
                  <c:v>44.959539999999997</c:v>
                </c:pt>
                <c:pt idx="8240">
                  <c:v>55.519970000000001</c:v>
                </c:pt>
                <c:pt idx="8241">
                  <c:v>37.886780000000002</c:v>
                </c:pt>
                <c:pt idx="8242">
                  <c:v>30.864319999999999</c:v>
                </c:pt>
                <c:pt idx="8243">
                  <c:v>29.28538</c:v>
                </c:pt>
                <c:pt idx="8244">
                  <c:v>23.28295</c:v>
                </c:pt>
                <c:pt idx="8246">
                  <c:v>87.069720000000004</c:v>
                </c:pt>
                <c:pt idx="8247">
                  <c:v>39.744540000000001</c:v>
                </c:pt>
                <c:pt idx="8248">
                  <c:v>29.400459999999999</c:v>
                </c:pt>
                <c:pt idx="8249">
                  <c:v>24.160170000000001</c:v>
                </c:pt>
                <c:pt idx="8250">
                  <c:v>19.577860000000001</c:v>
                </c:pt>
                <c:pt idx="8251">
                  <c:v>17.977309999999999</c:v>
                </c:pt>
                <c:pt idx="8252">
                  <c:v>17.824940000000002</c:v>
                </c:pt>
                <c:pt idx="8253">
                  <c:v>19.121510000000001</c:v>
                </c:pt>
                <c:pt idx="8254">
                  <c:v>15.95275</c:v>
                </c:pt>
                <c:pt idx="8255">
                  <c:v>15.0901</c:v>
                </c:pt>
                <c:pt idx="8256">
                  <c:v>13.663639999999999</c:v>
                </c:pt>
                <c:pt idx="8257">
                  <c:v>12.664339999999999</c:v>
                </c:pt>
                <c:pt idx="8258">
                  <c:v>12.51403</c:v>
                </c:pt>
                <c:pt idx="8259">
                  <c:v>11.22528</c:v>
                </c:pt>
                <c:pt idx="8260">
                  <c:v>11.32644</c:v>
                </c:pt>
                <c:pt idx="8261">
                  <c:v>11.381209999999999</c:v>
                </c:pt>
                <c:pt idx="8262">
                  <c:v>11.42685</c:v>
                </c:pt>
                <c:pt idx="8263">
                  <c:v>15.471550000000001</c:v>
                </c:pt>
                <c:pt idx="8264">
                  <c:v>14.60797</c:v>
                </c:pt>
                <c:pt idx="8265">
                  <c:v>14.532159999999999</c:v>
                </c:pt>
                <c:pt idx="8266">
                  <c:v>16.124680000000001</c:v>
                </c:pt>
                <c:pt idx="8267">
                  <c:v>16.651509999999998</c:v>
                </c:pt>
                <c:pt idx="8270">
                  <c:v>36.273499999999999</c:v>
                </c:pt>
                <c:pt idx="8271">
                  <c:v>25.084430000000001</c:v>
                </c:pt>
                <c:pt idx="8272">
                  <c:v>20.64105</c:v>
                </c:pt>
                <c:pt idx="8273">
                  <c:v>20.739840000000001</c:v>
                </c:pt>
                <c:pt idx="8274">
                  <c:v>19.591159999999999</c:v>
                </c:pt>
                <c:pt idx="8275">
                  <c:v>17.752009999999999</c:v>
                </c:pt>
                <c:pt idx="8276">
                  <c:v>18.173950000000001</c:v>
                </c:pt>
                <c:pt idx="8277">
                  <c:v>18.326910000000002</c:v>
                </c:pt>
                <c:pt idx="8278">
                  <c:v>16.94491</c:v>
                </c:pt>
                <c:pt idx="8279">
                  <c:v>14.342779999999999</c:v>
                </c:pt>
                <c:pt idx="8280">
                  <c:v>15.427519999999999</c:v>
                </c:pt>
                <c:pt idx="8281">
                  <c:v>13.332050000000001</c:v>
                </c:pt>
                <c:pt idx="8282">
                  <c:v>12.46707</c:v>
                </c:pt>
                <c:pt idx="8283">
                  <c:v>10.56391</c:v>
                </c:pt>
                <c:pt idx="8284">
                  <c:v>13.80885</c:v>
                </c:pt>
                <c:pt idx="8285">
                  <c:v>18.531680000000001</c:v>
                </c:pt>
                <c:pt idx="8286">
                  <c:v>27.728179999999998</c:v>
                </c:pt>
                <c:pt idx="8287">
                  <c:v>22.017240000000001</c:v>
                </c:pt>
                <c:pt idx="8288">
                  <c:v>25.780049999999999</c:v>
                </c:pt>
                <c:pt idx="8289">
                  <c:v>18.9038</c:v>
                </c:pt>
                <c:pt idx="8290">
                  <c:v>15.095700000000001</c:v>
                </c:pt>
                <c:pt idx="8293">
                  <c:v>38.150750000000002</c:v>
                </c:pt>
                <c:pt idx="8294">
                  <c:v>29.80585</c:v>
                </c:pt>
                <c:pt idx="8295">
                  <c:v>26.40605</c:v>
                </c:pt>
                <c:pt idx="8296">
                  <c:v>31.382719999999999</c:v>
                </c:pt>
                <c:pt idx="8297">
                  <c:v>39.850819999999999</c:v>
                </c:pt>
                <c:pt idx="8298">
                  <c:v>45.926130000000001</c:v>
                </c:pt>
                <c:pt idx="8299">
                  <c:v>42.379350000000002</c:v>
                </c:pt>
                <c:pt idx="8300">
                  <c:v>33.71161</c:v>
                </c:pt>
                <c:pt idx="8301">
                  <c:v>29.722539999999999</c:v>
                </c:pt>
                <c:pt idx="8302">
                  <c:v>30.939579999999999</c:v>
                </c:pt>
                <c:pt idx="8303">
                  <c:v>30.415379999999999</c:v>
                </c:pt>
                <c:pt idx="8304">
                  <c:v>29.514030000000002</c:v>
                </c:pt>
                <c:pt idx="8305">
                  <c:v>27.226690000000001</c:v>
                </c:pt>
                <c:pt idx="8306">
                  <c:v>37.382489999999997</c:v>
                </c:pt>
                <c:pt idx="8307">
                  <c:v>43.016689999999997</c:v>
                </c:pt>
                <c:pt idx="8308">
                  <c:v>31.891680000000001</c:v>
                </c:pt>
                <c:pt idx="8309">
                  <c:v>28.23329</c:v>
                </c:pt>
                <c:pt idx="8310">
                  <c:v>29.068090000000002</c:v>
                </c:pt>
                <c:pt idx="8311">
                  <c:v>27.101299999999998</c:v>
                </c:pt>
                <c:pt idx="8312">
                  <c:v>31.87276</c:v>
                </c:pt>
                <c:pt idx="8313">
                  <c:v>28.195489999999999</c:v>
                </c:pt>
                <c:pt idx="8316">
                  <c:v>58.980350000000001</c:v>
                </c:pt>
                <c:pt idx="8317">
                  <c:v>48.456220000000002</c:v>
                </c:pt>
                <c:pt idx="8318">
                  <c:v>36.076659999999997</c:v>
                </c:pt>
                <c:pt idx="8319">
                  <c:v>32.25938</c:v>
                </c:pt>
                <c:pt idx="8320">
                  <c:v>29.81437</c:v>
                </c:pt>
                <c:pt idx="8321">
                  <c:v>36.571959999999997</c:v>
                </c:pt>
                <c:pt idx="8322">
                  <c:v>40.842759999999998</c:v>
                </c:pt>
                <c:pt idx="8323">
                  <c:v>37.855130000000003</c:v>
                </c:pt>
                <c:pt idx="8324">
                  <c:v>38.83493</c:v>
                </c:pt>
                <c:pt idx="8325">
                  <c:v>37.341679999999997</c:v>
                </c:pt>
                <c:pt idx="8326">
                  <c:v>32.012729999999998</c:v>
                </c:pt>
                <c:pt idx="8327">
                  <c:v>31.81748</c:v>
                </c:pt>
                <c:pt idx="8328">
                  <c:v>31.156130000000001</c:v>
                </c:pt>
                <c:pt idx="8329">
                  <c:v>30.083400000000001</c:v>
                </c:pt>
                <c:pt idx="8330">
                  <c:v>30.939229999999998</c:v>
                </c:pt>
                <c:pt idx="8331">
                  <c:v>28.91789</c:v>
                </c:pt>
                <c:pt idx="8332">
                  <c:v>30.85765</c:v>
                </c:pt>
                <c:pt idx="8333">
                  <c:v>28.663920000000001</c:v>
                </c:pt>
                <c:pt idx="8334">
                  <c:v>28.122309999999999</c:v>
                </c:pt>
                <c:pt idx="8335">
                  <c:v>29.975200000000001</c:v>
                </c:pt>
                <c:pt idx="8336">
                  <c:v>29.394410000000001</c:v>
                </c:pt>
                <c:pt idx="8339">
                  <c:v>70.30968</c:v>
                </c:pt>
                <c:pt idx="8340">
                  <c:v>59.210430000000002</c:v>
                </c:pt>
                <c:pt idx="8341">
                  <c:v>54.918999999999997</c:v>
                </c:pt>
                <c:pt idx="8342">
                  <c:v>45.783659999999998</c:v>
                </c:pt>
                <c:pt idx="8343">
                  <c:v>35.486840000000001</c:v>
                </c:pt>
                <c:pt idx="8344">
                  <c:v>37.208730000000003</c:v>
                </c:pt>
                <c:pt idx="8345">
                  <c:v>37.337359999999997</c:v>
                </c:pt>
                <c:pt idx="8346">
                  <c:v>32.863570000000003</c:v>
                </c:pt>
                <c:pt idx="8347">
                  <c:v>30.90474</c:v>
                </c:pt>
                <c:pt idx="8348">
                  <c:v>30.235530000000001</c:v>
                </c:pt>
                <c:pt idx="8349">
                  <c:v>30.539090000000002</c:v>
                </c:pt>
                <c:pt idx="8350">
                  <c:v>29.998239999999999</c:v>
                </c:pt>
                <c:pt idx="8351">
                  <c:v>30.374279999999999</c:v>
                </c:pt>
                <c:pt idx="8352">
                  <c:v>30.17925</c:v>
                </c:pt>
                <c:pt idx="8353">
                  <c:v>30.494959999999999</c:v>
                </c:pt>
                <c:pt idx="8354">
                  <c:v>26.336349999999999</c:v>
                </c:pt>
                <c:pt idx="8355">
                  <c:v>25.558520000000001</c:v>
                </c:pt>
                <c:pt idx="8356">
                  <c:v>25.503219999999999</c:v>
                </c:pt>
                <c:pt idx="8357">
                  <c:v>24.729489999999998</c:v>
                </c:pt>
                <c:pt idx="8358">
                  <c:v>23.547599999999999</c:v>
                </c:pt>
                <c:pt idx="8359">
                  <c:v>27.642880000000002</c:v>
                </c:pt>
                <c:pt idx="8362">
                  <c:v>55.506909999999998</c:v>
                </c:pt>
                <c:pt idx="8363">
                  <c:v>44.568489999999997</c:v>
                </c:pt>
                <c:pt idx="8364">
                  <c:v>36.773380000000003</c:v>
                </c:pt>
                <c:pt idx="8365">
                  <c:v>32.461779999999997</c:v>
                </c:pt>
                <c:pt idx="8366">
                  <c:v>37.848559999999999</c:v>
                </c:pt>
                <c:pt idx="8367">
                  <c:v>40.385530000000003</c:v>
                </c:pt>
                <c:pt idx="8368">
                  <c:v>55.103200000000001</c:v>
                </c:pt>
                <c:pt idx="8369">
                  <c:v>47.780299999999997</c:v>
                </c:pt>
                <c:pt idx="8370">
                  <c:v>41.388950000000001</c:v>
                </c:pt>
                <c:pt idx="8371">
                  <c:v>37.277479999999997</c:v>
                </c:pt>
                <c:pt idx="8372">
                  <c:v>36.065330000000003</c:v>
                </c:pt>
                <c:pt idx="8373">
                  <c:v>34.837629999999997</c:v>
                </c:pt>
                <c:pt idx="8374">
                  <c:v>28.17549</c:v>
                </c:pt>
                <c:pt idx="8375">
                  <c:v>27.187819999999999</c:v>
                </c:pt>
                <c:pt idx="8376">
                  <c:v>24.34507</c:v>
                </c:pt>
                <c:pt idx="8377">
                  <c:v>21.718060000000001</c:v>
                </c:pt>
                <c:pt idx="8378">
                  <c:v>21.009160000000001</c:v>
                </c:pt>
                <c:pt idx="8379">
                  <c:v>20.698270000000001</c:v>
                </c:pt>
                <c:pt idx="8380">
                  <c:v>19.81165</c:v>
                </c:pt>
                <c:pt idx="8381">
                  <c:v>19.164940000000001</c:v>
                </c:pt>
                <c:pt idx="8382">
                  <c:v>22.15211</c:v>
                </c:pt>
                <c:pt idx="8385">
                  <c:v>62.30012</c:v>
                </c:pt>
                <c:pt idx="8386">
                  <c:v>35.099890000000002</c:v>
                </c:pt>
                <c:pt idx="8387">
                  <c:v>29.491399999999999</c:v>
                </c:pt>
                <c:pt idx="8388">
                  <c:v>30.88832</c:v>
                </c:pt>
                <c:pt idx="8389">
                  <c:v>29.34712</c:v>
                </c:pt>
                <c:pt idx="8390">
                  <c:v>30.454660000000001</c:v>
                </c:pt>
                <c:pt idx="8391">
                  <c:v>32.852170000000001</c:v>
                </c:pt>
                <c:pt idx="8392">
                  <c:v>33.463009999999997</c:v>
                </c:pt>
                <c:pt idx="8393">
                  <c:v>32.41666</c:v>
                </c:pt>
                <c:pt idx="8394">
                  <c:v>29.539079999999998</c:v>
                </c:pt>
                <c:pt idx="8395">
                  <c:v>28.799389999999999</c:v>
                </c:pt>
                <c:pt idx="8396">
                  <c:v>26.416730000000001</c:v>
                </c:pt>
                <c:pt idx="8397">
                  <c:v>26.08221</c:v>
                </c:pt>
                <c:pt idx="8398">
                  <c:v>24.567039999999999</c:v>
                </c:pt>
                <c:pt idx="8399">
                  <c:v>24.08691</c:v>
                </c:pt>
                <c:pt idx="8400">
                  <c:v>22.876380000000001</c:v>
                </c:pt>
                <c:pt idx="8401">
                  <c:v>21.871130000000001</c:v>
                </c:pt>
                <c:pt idx="8402">
                  <c:v>21.729299999999999</c:v>
                </c:pt>
                <c:pt idx="8403">
                  <c:v>20.843430000000001</c:v>
                </c:pt>
                <c:pt idx="8404">
                  <c:v>20.082709999999999</c:v>
                </c:pt>
                <c:pt idx="8405">
                  <c:v>19.695070000000001</c:v>
                </c:pt>
                <c:pt idx="8409">
                  <c:v>28.774640000000002</c:v>
                </c:pt>
                <c:pt idx="8410">
                  <c:v>26.450690000000002</c:v>
                </c:pt>
                <c:pt idx="8411">
                  <c:v>27.767520000000001</c:v>
                </c:pt>
                <c:pt idx="8412">
                  <c:v>37.528559999999999</c:v>
                </c:pt>
                <c:pt idx="8413">
                  <c:v>26.897819999999999</c:v>
                </c:pt>
                <c:pt idx="8414">
                  <c:v>25.525390000000002</c:v>
                </c:pt>
                <c:pt idx="8415">
                  <c:v>20.015730000000001</c:v>
                </c:pt>
                <c:pt idx="8416">
                  <c:v>22.482469999999999</c:v>
                </c:pt>
                <c:pt idx="8417">
                  <c:v>18.86617</c:v>
                </c:pt>
                <c:pt idx="8418">
                  <c:v>19.486059999999998</c:v>
                </c:pt>
                <c:pt idx="8419">
                  <c:v>24.074909999999999</c:v>
                </c:pt>
                <c:pt idx="8420">
                  <c:v>16.58595</c:v>
                </c:pt>
                <c:pt idx="8421">
                  <c:v>13.898849999999999</c:v>
                </c:pt>
                <c:pt idx="8422">
                  <c:v>12.27064</c:v>
                </c:pt>
                <c:pt idx="8423">
                  <c:v>12.63649</c:v>
                </c:pt>
                <c:pt idx="8424">
                  <c:v>13.042400000000001</c:v>
                </c:pt>
                <c:pt idx="8425">
                  <c:v>11.928319999999999</c:v>
                </c:pt>
                <c:pt idx="8426">
                  <c:v>10.548220000000001</c:v>
                </c:pt>
                <c:pt idx="8427">
                  <c:v>9.3993800000000007</c:v>
                </c:pt>
                <c:pt idx="8428">
                  <c:v>13.488530000000001</c:v>
                </c:pt>
                <c:pt idx="8430">
                  <c:v>92.279690000000002</c:v>
                </c:pt>
                <c:pt idx="8431">
                  <c:v>43.798679999999997</c:v>
                </c:pt>
                <c:pt idx="8432">
                  <c:v>42.463630000000002</c:v>
                </c:pt>
                <c:pt idx="8433">
                  <c:v>37.899140000000003</c:v>
                </c:pt>
                <c:pt idx="8434">
                  <c:v>40.644460000000002</c:v>
                </c:pt>
                <c:pt idx="8435">
                  <c:v>39.787610000000001</c:v>
                </c:pt>
                <c:pt idx="8436">
                  <c:v>22.88298</c:v>
                </c:pt>
                <c:pt idx="8437">
                  <c:v>14.124309999999999</c:v>
                </c:pt>
                <c:pt idx="8438">
                  <c:v>13.846450000000001</c:v>
                </c:pt>
                <c:pt idx="8439">
                  <c:v>14.23211</c:v>
                </c:pt>
                <c:pt idx="8440">
                  <c:v>13.92257</c:v>
                </c:pt>
                <c:pt idx="8441">
                  <c:v>27.418900000000001</c:v>
                </c:pt>
                <c:pt idx="8442">
                  <c:v>37.745820000000002</c:v>
                </c:pt>
                <c:pt idx="8443">
                  <c:v>32.816189999999999</c:v>
                </c:pt>
                <c:pt idx="8444">
                  <c:v>28.208120000000001</c:v>
                </c:pt>
                <c:pt idx="8445">
                  <c:v>19.225560000000002</c:v>
                </c:pt>
                <c:pt idx="8446">
                  <c:v>17.884229999999999</c:v>
                </c:pt>
                <c:pt idx="8447">
                  <c:v>13.02834</c:v>
                </c:pt>
                <c:pt idx="8448">
                  <c:v>9.9262750000000004</c:v>
                </c:pt>
                <c:pt idx="8449">
                  <c:v>17.13241</c:v>
                </c:pt>
                <c:pt idx="8450">
                  <c:v>9.8017179999999993</c:v>
                </c:pt>
                <c:pt idx="8451">
                  <c:v>9.1699280000000005</c:v>
                </c:pt>
                <c:pt idx="8454">
                  <c:v>37.013330000000003</c:v>
                </c:pt>
                <c:pt idx="8455">
                  <c:v>27.407419999999998</c:v>
                </c:pt>
                <c:pt idx="8456">
                  <c:v>25.490939999999998</c:v>
                </c:pt>
                <c:pt idx="8457">
                  <c:v>22.387869999999999</c:v>
                </c:pt>
                <c:pt idx="8458">
                  <c:v>17.69153</c:v>
                </c:pt>
                <c:pt idx="8459">
                  <c:v>16.28509</c:v>
                </c:pt>
                <c:pt idx="8460">
                  <c:v>17.57544</c:v>
                </c:pt>
                <c:pt idx="8461">
                  <c:v>19.420200000000001</c:v>
                </c:pt>
                <c:pt idx="8462">
                  <c:v>21.105810000000002</c:v>
                </c:pt>
                <c:pt idx="8463">
                  <c:v>19.49971</c:v>
                </c:pt>
                <c:pt idx="8464">
                  <c:v>21.835609999999999</c:v>
                </c:pt>
                <c:pt idx="8465">
                  <c:v>25.586349999999999</c:v>
                </c:pt>
                <c:pt idx="8466">
                  <c:v>32.598869999999998</c:v>
                </c:pt>
                <c:pt idx="8467">
                  <c:v>25.404620000000001</c:v>
                </c:pt>
                <c:pt idx="8468">
                  <c:v>18.874580000000002</c:v>
                </c:pt>
                <c:pt idx="8469">
                  <c:v>18.226559999999999</c:v>
                </c:pt>
                <c:pt idx="8470">
                  <c:v>10.366110000000001</c:v>
                </c:pt>
                <c:pt idx="8471">
                  <c:v>13.312620000000001</c:v>
                </c:pt>
                <c:pt idx="8472">
                  <c:v>17.698969999999999</c:v>
                </c:pt>
                <c:pt idx="8473">
                  <c:v>23.69275</c:v>
                </c:pt>
                <c:pt idx="8474">
                  <c:v>17.92567</c:v>
                </c:pt>
                <c:pt idx="8477">
                  <c:v>32.608919999999998</c:v>
                </c:pt>
                <c:pt idx="8478">
                  <c:v>19.097020000000001</c:v>
                </c:pt>
                <c:pt idx="8479">
                  <c:v>19.371099999999998</c:v>
                </c:pt>
                <c:pt idx="8480">
                  <c:v>20.80067</c:v>
                </c:pt>
                <c:pt idx="8481">
                  <c:v>21.40061</c:v>
                </c:pt>
                <c:pt idx="8482">
                  <c:v>24.17604</c:v>
                </c:pt>
                <c:pt idx="8483">
                  <c:v>18.070550000000001</c:v>
                </c:pt>
                <c:pt idx="8484">
                  <c:v>13.34976</c:v>
                </c:pt>
                <c:pt idx="8485">
                  <c:v>15.920019999999999</c:v>
                </c:pt>
                <c:pt idx="8486">
                  <c:v>13.59296</c:v>
                </c:pt>
                <c:pt idx="8487">
                  <c:v>12.414999999999999</c:v>
                </c:pt>
                <c:pt idx="8488">
                  <c:v>17.915929999999999</c:v>
                </c:pt>
                <c:pt idx="8489">
                  <c:v>13.5078</c:v>
                </c:pt>
                <c:pt idx="8490">
                  <c:v>15.55341</c:v>
                </c:pt>
                <c:pt idx="8491">
                  <c:v>18.522459999999999</c:v>
                </c:pt>
                <c:pt idx="8492">
                  <c:v>18.176269999999999</c:v>
                </c:pt>
                <c:pt idx="8493">
                  <c:v>15.3293</c:v>
                </c:pt>
                <c:pt idx="8494">
                  <c:v>14.172029999999999</c:v>
                </c:pt>
                <c:pt idx="8495">
                  <c:v>12.543530000000001</c:v>
                </c:pt>
                <c:pt idx="8496">
                  <c:v>14.37275</c:v>
                </c:pt>
                <c:pt idx="8497">
                  <c:v>18.56428</c:v>
                </c:pt>
                <c:pt idx="8500">
                  <c:v>32.066800000000001</c:v>
                </c:pt>
                <c:pt idx="8501">
                  <c:v>19.805879999999998</c:v>
                </c:pt>
                <c:pt idx="8502">
                  <c:v>16.120509999999999</c:v>
                </c:pt>
                <c:pt idx="8503">
                  <c:v>13.478590000000001</c:v>
                </c:pt>
                <c:pt idx="8504">
                  <c:v>14.29382</c:v>
                </c:pt>
                <c:pt idx="8505">
                  <c:v>14.3093</c:v>
                </c:pt>
                <c:pt idx="8506">
                  <c:v>13.72293</c:v>
                </c:pt>
                <c:pt idx="8507">
                  <c:v>13.298859999999999</c:v>
                </c:pt>
                <c:pt idx="8508">
                  <c:v>12.63298</c:v>
                </c:pt>
                <c:pt idx="8509">
                  <c:v>12.37914</c:v>
                </c:pt>
                <c:pt idx="8510">
                  <c:v>11.11805</c:v>
                </c:pt>
                <c:pt idx="8511">
                  <c:v>10.493919999999999</c:v>
                </c:pt>
                <c:pt idx="8512">
                  <c:v>9.4788630000000005</c:v>
                </c:pt>
                <c:pt idx="8513">
                  <c:v>10.36769</c:v>
                </c:pt>
                <c:pt idx="8514">
                  <c:v>10.61458</c:v>
                </c:pt>
                <c:pt idx="8515">
                  <c:v>9.6361810000000006</c:v>
                </c:pt>
                <c:pt idx="8516">
                  <c:v>10.27379</c:v>
                </c:pt>
                <c:pt idx="8517">
                  <c:v>9.1541800000000002</c:v>
                </c:pt>
                <c:pt idx="8518">
                  <c:v>8.2219879999999996</c:v>
                </c:pt>
                <c:pt idx="8519">
                  <c:v>8.3090430000000008</c:v>
                </c:pt>
                <c:pt idx="8520">
                  <c:v>10.63528</c:v>
                </c:pt>
                <c:pt idx="8523">
                  <c:v>27.794029999999999</c:v>
                </c:pt>
                <c:pt idx="8524">
                  <c:v>19.195689999999999</c:v>
                </c:pt>
                <c:pt idx="8525">
                  <c:v>16.036020000000001</c:v>
                </c:pt>
                <c:pt idx="8526">
                  <c:v>17.330190000000002</c:v>
                </c:pt>
                <c:pt idx="8527">
                  <c:v>18.056010000000001</c:v>
                </c:pt>
                <c:pt idx="8528">
                  <c:v>14.343629999999999</c:v>
                </c:pt>
                <c:pt idx="8529">
                  <c:v>19.915489999999998</c:v>
                </c:pt>
                <c:pt idx="8530">
                  <c:v>24.832740000000001</c:v>
                </c:pt>
                <c:pt idx="8531">
                  <c:v>12.58184</c:v>
                </c:pt>
                <c:pt idx="8532">
                  <c:v>8.6604770000000002</c:v>
                </c:pt>
                <c:pt idx="8533">
                  <c:v>8.4515139999999995</c:v>
                </c:pt>
                <c:pt idx="8534">
                  <c:v>7.8230050000000002</c:v>
                </c:pt>
                <c:pt idx="8535">
                  <c:v>7.7203650000000001</c:v>
                </c:pt>
                <c:pt idx="8536">
                  <c:v>8.1725659999999998</c:v>
                </c:pt>
                <c:pt idx="8537">
                  <c:v>8.0337300000000003</c:v>
                </c:pt>
                <c:pt idx="8538">
                  <c:v>7.3142659999999999</c:v>
                </c:pt>
                <c:pt idx="8539">
                  <c:v>8.7601829999999996</c:v>
                </c:pt>
                <c:pt idx="8540">
                  <c:v>8.26187</c:v>
                </c:pt>
                <c:pt idx="8541">
                  <c:v>7.1428089999999997</c:v>
                </c:pt>
                <c:pt idx="8542">
                  <c:v>8.3580269999999999</c:v>
                </c:pt>
                <c:pt idx="8543">
                  <c:v>7.7627179999999996</c:v>
                </c:pt>
                <c:pt idx="8546">
                  <c:v>28.543099999999999</c:v>
                </c:pt>
                <c:pt idx="8547">
                  <c:v>18.209759999999999</c:v>
                </c:pt>
                <c:pt idx="8548">
                  <c:v>14.532629999999999</c:v>
                </c:pt>
                <c:pt idx="8549">
                  <c:v>12.914540000000001</c:v>
                </c:pt>
                <c:pt idx="8550">
                  <c:v>11.89171</c:v>
                </c:pt>
                <c:pt idx="8551">
                  <c:v>12.02753</c:v>
                </c:pt>
                <c:pt idx="8552">
                  <c:v>10.941520000000001</c:v>
                </c:pt>
                <c:pt idx="8553">
                  <c:v>10.751469999999999</c:v>
                </c:pt>
                <c:pt idx="8554">
                  <c:v>9.8331490000000006</c:v>
                </c:pt>
                <c:pt idx="8555">
                  <c:v>9.666461</c:v>
                </c:pt>
                <c:pt idx="8556">
                  <c:v>9.0911410000000004</c:v>
                </c:pt>
                <c:pt idx="8557">
                  <c:v>9.1348509999999994</c:v>
                </c:pt>
                <c:pt idx="8558">
                  <c:v>9.2040989999999994</c:v>
                </c:pt>
                <c:pt idx="8559">
                  <c:v>8.7644459999999995</c:v>
                </c:pt>
                <c:pt idx="8560">
                  <c:v>8.4217619999999993</c:v>
                </c:pt>
                <c:pt idx="8561">
                  <c:v>7.9535210000000003</c:v>
                </c:pt>
                <c:pt idx="8562">
                  <c:v>8.7741749999999996</c:v>
                </c:pt>
                <c:pt idx="8563">
                  <c:v>9.3196569999999994</c:v>
                </c:pt>
                <c:pt idx="8564">
                  <c:v>7.804106</c:v>
                </c:pt>
                <c:pt idx="8565">
                  <c:v>8.8774110000000004</c:v>
                </c:pt>
                <c:pt idx="8566">
                  <c:v>8.2955930000000002</c:v>
                </c:pt>
                <c:pt idx="8569">
                  <c:v>30.637619999999998</c:v>
                </c:pt>
                <c:pt idx="8570">
                  <c:v>18.63533</c:v>
                </c:pt>
                <c:pt idx="8571">
                  <c:v>15.29871</c:v>
                </c:pt>
                <c:pt idx="8572">
                  <c:v>12.97531</c:v>
                </c:pt>
                <c:pt idx="8573">
                  <c:v>13.171099999999999</c:v>
                </c:pt>
                <c:pt idx="8574">
                  <c:v>11.642620000000001</c:v>
                </c:pt>
                <c:pt idx="8575">
                  <c:v>15.792719999999999</c:v>
                </c:pt>
                <c:pt idx="8576">
                  <c:v>21.025980000000001</c:v>
                </c:pt>
                <c:pt idx="8577">
                  <c:v>20.421119999999998</c:v>
                </c:pt>
                <c:pt idx="8578">
                  <c:v>15.45187</c:v>
                </c:pt>
                <c:pt idx="8579">
                  <c:v>14.742459999999999</c:v>
                </c:pt>
                <c:pt idx="8580">
                  <c:v>11.30857</c:v>
                </c:pt>
                <c:pt idx="8581">
                  <c:v>11.16639</c:v>
                </c:pt>
                <c:pt idx="8582">
                  <c:v>7.0498940000000001</c:v>
                </c:pt>
                <c:pt idx="8583">
                  <c:v>8.1024689999999993</c:v>
                </c:pt>
                <c:pt idx="8584">
                  <c:v>7.2987070000000003</c:v>
                </c:pt>
                <c:pt idx="8585">
                  <c:v>12.98437</c:v>
                </c:pt>
                <c:pt idx="8586">
                  <c:v>14.34426</c:v>
                </c:pt>
                <c:pt idx="8587">
                  <c:v>17.688569999999999</c:v>
                </c:pt>
                <c:pt idx="8588">
                  <c:v>18.703399999999998</c:v>
                </c:pt>
                <c:pt idx="8589">
                  <c:v>15.035119999999999</c:v>
                </c:pt>
                <c:pt idx="8592">
                  <c:v>34.393090000000001</c:v>
                </c:pt>
                <c:pt idx="8593">
                  <c:v>21.00808</c:v>
                </c:pt>
                <c:pt idx="8594">
                  <c:v>16.326740000000001</c:v>
                </c:pt>
                <c:pt idx="8595">
                  <c:v>19.74427</c:v>
                </c:pt>
                <c:pt idx="8596">
                  <c:v>13.42324</c:v>
                </c:pt>
                <c:pt idx="8597">
                  <c:v>16.153600000000001</c:v>
                </c:pt>
                <c:pt idx="8598">
                  <c:v>15.59299</c:v>
                </c:pt>
                <c:pt idx="8599">
                  <c:v>11.395250000000001</c:v>
                </c:pt>
                <c:pt idx="8600">
                  <c:v>11.77332</c:v>
                </c:pt>
                <c:pt idx="8601">
                  <c:v>11.7644</c:v>
                </c:pt>
                <c:pt idx="8602">
                  <c:v>12.017099999999999</c:v>
                </c:pt>
                <c:pt idx="8603">
                  <c:v>11.60572</c:v>
                </c:pt>
                <c:pt idx="8604">
                  <c:v>11.130409999999999</c:v>
                </c:pt>
                <c:pt idx="8605">
                  <c:v>8.0513429999999993</c:v>
                </c:pt>
                <c:pt idx="8606">
                  <c:v>6.7618989999999997</c:v>
                </c:pt>
                <c:pt idx="8607">
                  <c:v>6.5554579999999998</c:v>
                </c:pt>
                <c:pt idx="8608">
                  <c:v>7.7962449999999999</c:v>
                </c:pt>
                <c:pt idx="8609">
                  <c:v>7.7376480000000001</c:v>
                </c:pt>
                <c:pt idx="8610">
                  <c:v>7.5185839999999997</c:v>
                </c:pt>
                <c:pt idx="8611">
                  <c:v>7.9402400000000002</c:v>
                </c:pt>
                <c:pt idx="8612">
                  <c:v>9.1804679999999994</c:v>
                </c:pt>
                <c:pt idx="8615">
                  <c:v>31.96163</c:v>
                </c:pt>
                <c:pt idx="8616">
                  <c:v>25.236160000000002</c:v>
                </c:pt>
                <c:pt idx="8617">
                  <c:v>19.523849999999999</c:v>
                </c:pt>
                <c:pt idx="8618">
                  <c:v>19.400359999999999</c:v>
                </c:pt>
                <c:pt idx="8619">
                  <c:v>14.73861</c:v>
                </c:pt>
                <c:pt idx="8620">
                  <c:v>12.47132</c:v>
                </c:pt>
                <c:pt idx="8621">
                  <c:v>12.14536</c:v>
                </c:pt>
                <c:pt idx="8622">
                  <c:v>12.209949999999999</c:v>
                </c:pt>
                <c:pt idx="8623">
                  <c:v>10.83943</c:v>
                </c:pt>
                <c:pt idx="8624">
                  <c:v>9.8838209999999993</c:v>
                </c:pt>
                <c:pt idx="8625">
                  <c:v>10.94317</c:v>
                </c:pt>
                <c:pt idx="8626">
                  <c:v>10.3819</c:v>
                </c:pt>
                <c:pt idx="8627">
                  <c:v>10.184060000000001</c:v>
                </c:pt>
                <c:pt idx="8628">
                  <c:v>10.4496</c:v>
                </c:pt>
                <c:pt idx="8629">
                  <c:v>8.685988</c:v>
                </c:pt>
                <c:pt idx="8630">
                  <c:v>10.084210000000001</c:v>
                </c:pt>
                <c:pt idx="8631">
                  <c:v>15.914770000000001</c:v>
                </c:pt>
                <c:pt idx="8632">
                  <c:v>19.56814</c:v>
                </c:pt>
                <c:pt idx="8633">
                  <c:v>18.299410000000002</c:v>
                </c:pt>
                <c:pt idx="8634">
                  <c:v>26.050719999999998</c:v>
                </c:pt>
                <c:pt idx="8635">
                  <c:v>19.071459999999998</c:v>
                </c:pt>
                <c:pt idx="8638">
                  <c:v>32.207360000000001</c:v>
                </c:pt>
                <c:pt idx="8639">
                  <c:v>22.28435</c:v>
                </c:pt>
                <c:pt idx="8640">
                  <c:v>17.275739999999999</c:v>
                </c:pt>
                <c:pt idx="8641">
                  <c:v>16.575970000000002</c:v>
                </c:pt>
                <c:pt idx="8642">
                  <c:v>15.9579</c:v>
                </c:pt>
                <c:pt idx="8643">
                  <c:v>14.88724</c:v>
                </c:pt>
                <c:pt idx="8644">
                  <c:v>13.38612</c:v>
                </c:pt>
                <c:pt idx="8645">
                  <c:v>16.38532</c:v>
                </c:pt>
                <c:pt idx="8646">
                  <c:v>20.81598</c:v>
                </c:pt>
                <c:pt idx="8647">
                  <c:v>18.081579999999999</c:v>
                </c:pt>
                <c:pt idx="8648">
                  <c:v>16.962910000000001</c:v>
                </c:pt>
                <c:pt idx="8649">
                  <c:v>16.508790000000001</c:v>
                </c:pt>
                <c:pt idx="8650">
                  <c:v>17.596710000000002</c:v>
                </c:pt>
                <c:pt idx="8651">
                  <c:v>16.913889999999999</c:v>
                </c:pt>
                <c:pt idx="8652">
                  <c:v>17.202580000000001</c:v>
                </c:pt>
                <c:pt idx="8653">
                  <c:v>16.530110000000001</c:v>
                </c:pt>
                <c:pt idx="8654">
                  <c:v>12.042020000000001</c:v>
                </c:pt>
                <c:pt idx="8655">
                  <c:v>10.824999999999999</c:v>
                </c:pt>
                <c:pt idx="8656">
                  <c:v>10.018610000000001</c:v>
                </c:pt>
                <c:pt idx="8657">
                  <c:v>9.9084859999999999</c:v>
                </c:pt>
                <c:pt idx="8658">
                  <c:v>9.3587740000000004</c:v>
                </c:pt>
                <c:pt idx="8661">
                  <c:v>29.80125</c:v>
                </c:pt>
                <c:pt idx="8662">
                  <c:v>20.52834</c:v>
                </c:pt>
                <c:pt idx="8663">
                  <c:v>20.92</c:v>
                </c:pt>
                <c:pt idx="8664">
                  <c:v>19.442900000000002</c:v>
                </c:pt>
                <c:pt idx="8665">
                  <c:v>18.67118</c:v>
                </c:pt>
                <c:pt idx="8666">
                  <c:v>19.38936</c:v>
                </c:pt>
                <c:pt idx="8667">
                  <c:v>20.923279999999998</c:v>
                </c:pt>
                <c:pt idx="8668">
                  <c:v>24.895790000000002</c:v>
                </c:pt>
                <c:pt idx="8669">
                  <c:v>32.202350000000003</c:v>
                </c:pt>
                <c:pt idx="8670">
                  <c:v>26.679040000000001</c:v>
                </c:pt>
                <c:pt idx="8671">
                  <c:v>20.342009999999998</c:v>
                </c:pt>
                <c:pt idx="8672">
                  <c:v>17.378229999999999</c:v>
                </c:pt>
                <c:pt idx="8673">
                  <c:v>17.71763</c:v>
                </c:pt>
                <c:pt idx="8674">
                  <c:v>17.266200000000001</c:v>
                </c:pt>
                <c:pt idx="8675">
                  <c:v>21.315519999999999</c:v>
                </c:pt>
                <c:pt idx="8676">
                  <c:v>21.474060000000001</c:v>
                </c:pt>
                <c:pt idx="8677">
                  <c:v>23.155360000000002</c:v>
                </c:pt>
                <c:pt idx="8678">
                  <c:v>26.888750000000002</c:v>
                </c:pt>
                <c:pt idx="8679">
                  <c:v>21.844259999999998</c:v>
                </c:pt>
                <c:pt idx="8680">
                  <c:v>19.43899</c:v>
                </c:pt>
                <c:pt idx="8681">
                  <c:v>20.602319999999999</c:v>
                </c:pt>
                <c:pt idx="8684">
                  <c:v>40.91771</c:v>
                </c:pt>
                <c:pt idx="8685">
                  <c:v>33.086199999999998</c:v>
                </c:pt>
                <c:pt idx="8686">
                  <c:v>29.77609</c:v>
                </c:pt>
                <c:pt idx="8687">
                  <c:v>26.08315</c:v>
                </c:pt>
                <c:pt idx="8688">
                  <c:v>21.455179999999999</c:v>
                </c:pt>
                <c:pt idx="8689">
                  <c:v>17.417459999999998</c:v>
                </c:pt>
                <c:pt idx="8690">
                  <c:v>15.63355</c:v>
                </c:pt>
                <c:pt idx="8691">
                  <c:v>13.81575</c:v>
                </c:pt>
                <c:pt idx="8692">
                  <c:v>13.938179999999999</c:v>
                </c:pt>
                <c:pt idx="8693">
                  <c:v>13.82038</c:v>
                </c:pt>
                <c:pt idx="8694">
                  <c:v>16.607050000000001</c:v>
                </c:pt>
                <c:pt idx="8695">
                  <c:v>18.830100000000002</c:v>
                </c:pt>
                <c:pt idx="8696">
                  <c:v>22.050529999999998</c:v>
                </c:pt>
                <c:pt idx="8697">
                  <c:v>21.932690000000001</c:v>
                </c:pt>
                <c:pt idx="8698">
                  <c:v>26.214749999999999</c:v>
                </c:pt>
                <c:pt idx="8699">
                  <c:v>22.26932</c:v>
                </c:pt>
                <c:pt idx="8700">
                  <c:v>21.538820000000001</c:v>
                </c:pt>
                <c:pt idx="8701">
                  <c:v>21.90814</c:v>
                </c:pt>
                <c:pt idx="8702">
                  <c:v>15.45848</c:v>
                </c:pt>
                <c:pt idx="8703">
                  <c:v>16.922609999999999</c:v>
                </c:pt>
                <c:pt idx="8704">
                  <c:v>14.26497</c:v>
                </c:pt>
                <c:pt idx="8707">
                  <c:v>34.166780000000003</c:v>
                </c:pt>
                <c:pt idx="8708">
                  <c:v>23.883769999999998</c:v>
                </c:pt>
                <c:pt idx="8709">
                  <c:v>21.906860000000002</c:v>
                </c:pt>
                <c:pt idx="8710">
                  <c:v>30.559899999999999</c:v>
                </c:pt>
                <c:pt idx="8711">
                  <c:v>26.064160000000001</c:v>
                </c:pt>
                <c:pt idx="8712">
                  <c:v>27.804960000000001</c:v>
                </c:pt>
                <c:pt idx="8713">
                  <c:v>16.31428</c:v>
                </c:pt>
                <c:pt idx="8714">
                  <c:v>27.42924</c:v>
                </c:pt>
                <c:pt idx="8715">
                  <c:v>27.909400000000002</c:v>
                </c:pt>
                <c:pt idx="8716">
                  <c:v>23.879670000000001</c:v>
                </c:pt>
                <c:pt idx="8717">
                  <c:v>22.005759999999999</c:v>
                </c:pt>
                <c:pt idx="8718">
                  <c:v>22.758410000000001</c:v>
                </c:pt>
                <c:pt idx="8719">
                  <c:v>35.686819999999997</c:v>
                </c:pt>
                <c:pt idx="8720">
                  <c:v>45.232520000000001</c:v>
                </c:pt>
                <c:pt idx="8721">
                  <c:v>54.561990000000002</c:v>
                </c:pt>
                <c:pt idx="8722">
                  <c:v>45.920050000000003</c:v>
                </c:pt>
                <c:pt idx="8723">
                  <c:v>39.825879999999998</c:v>
                </c:pt>
                <c:pt idx="8724">
                  <c:v>33.302759999999999</c:v>
                </c:pt>
                <c:pt idx="8725">
                  <c:v>36.415689999999998</c:v>
                </c:pt>
                <c:pt idx="8726">
                  <c:v>35.103870000000001</c:v>
                </c:pt>
                <c:pt idx="8727">
                  <c:v>35.436390000000003</c:v>
                </c:pt>
                <c:pt idx="8730">
                  <c:v>68.223269999999999</c:v>
                </c:pt>
                <c:pt idx="8731">
                  <c:v>55.943240000000003</c:v>
                </c:pt>
                <c:pt idx="8732">
                  <c:v>69.328879999999998</c:v>
                </c:pt>
                <c:pt idx="8733">
                  <c:v>79.307649999999995</c:v>
                </c:pt>
                <c:pt idx="8734">
                  <c:v>60.059199999999997</c:v>
                </c:pt>
                <c:pt idx="8735">
                  <c:v>48.001139999999999</c:v>
                </c:pt>
                <c:pt idx="8736">
                  <c:v>40.284089999999999</c:v>
                </c:pt>
                <c:pt idx="8737">
                  <c:v>41.210520000000002</c:v>
                </c:pt>
                <c:pt idx="8738">
                  <c:v>37.601370000000003</c:v>
                </c:pt>
                <c:pt idx="8739">
                  <c:v>34.522190000000002</c:v>
                </c:pt>
                <c:pt idx="8740">
                  <c:v>34.530859999999997</c:v>
                </c:pt>
                <c:pt idx="8741">
                  <c:v>26.64913</c:v>
                </c:pt>
                <c:pt idx="8742">
                  <c:v>37.065770000000001</c:v>
                </c:pt>
                <c:pt idx="8743">
                  <c:v>35.480159999999998</c:v>
                </c:pt>
                <c:pt idx="8744">
                  <c:v>35.865459999999999</c:v>
                </c:pt>
                <c:pt idx="8745">
                  <c:v>54.704479999999997</c:v>
                </c:pt>
                <c:pt idx="8746">
                  <c:v>58.425849999999997</c:v>
                </c:pt>
                <c:pt idx="8747">
                  <c:v>55.495339999999999</c:v>
                </c:pt>
                <c:pt idx="8748">
                  <c:v>43.625950000000003</c:v>
                </c:pt>
                <c:pt idx="8749">
                  <c:v>44.996670000000002</c:v>
                </c:pt>
                <c:pt idx="8750">
                  <c:v>41.18233</c:v>
                </c:pt>
                <c:pt idx="8753">
                  <c:v>57.956569999999999</c:v>
                </c:pt>
                <c:pt idx="8754">
                  <c:v>52.475430000000003</c:v>
                </c:pt>
                <c:pt idx="8755">
                  <c:v>50.737229999999997</c:v>
                </c:pt>
                <c:pt idx="8756">
                  <c:v>53.398400000000002</c:v>
                </c:pt>
                <c:pt idx="8757">
                  <c:v>46.374070000000003</c:v>
                </c:pt>
                <c:pt idx="8758">
                  <c:v>38.074210000000001</c:v>
                </c:pt>
                <c:pt idx="8759">
                  <c:v>39.091099999999997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Staţia AB-3</c:v>
                </c:pt>
              </c:strCache>
            </c:strRef>
          </c:tx>
          <c:spPr>
            <a:ln w="25354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strRef>
              <c:f>Data!$A$2:$A$8761</c:f>
              <c:strCache>
                <c:ptCount val="8760"/>
                <c:pt idx="0">
                  <c:v>01 Jan 2014</c:v>
                </c:pt>
                <c:pt idx="1">
                  <c:v> 2 </c:v>
                </c:pt>
                <c:pt idx="2">
                  <c:v> 3 </c:v>
                </c:pt>
                <c:pt idx="3">
                  <c:v> 4 </c:v>
                </c:pt>
                <c:pt idx="4">
                  <c:v> 5 </c:v>
                </c:pt>
                <c:pt idx="5">
                  <c:v> 6 </c:v>
                </c:pt>
                <c:pt idx="6">
                  <c:v> 7 </c:v>
                </c:pt>
                <c:pt idx="7">
                  <c:v> 8 </c:v>
                </c:pt>
                <c:pt idx="8">
                  <c:v> 9 </c:v>
                </c:pt>
                <c:pt idx="9">
                  <c:v> 10 </c:v>
                </c:pt>
                <c:pt idx="10">
                  <c:v> 11 </c:v>
                </c:pt>
                <c:pt idx="11">
                  <c:v> 12 </c:v>
                </c:pt>
                <c:pt idx="12">
                  <c:v> 13 </c:v>
                </c:pt>
                <c:pt idx="13">
                  <c:v> 14 </c:v>
                </c:pt>
                <c:pt idx="14">
                  <c:v> 15 </c:v>
                </c:pt>
                <c:pt idx="15">
                  <c:v> 16 </c:v>
                </c:pt>
                <c:pt idx="16">
                  <c:v> 17 </c:v>
                </c:pt>
                <c:pt idx="17">
                  <c:v> 18 </c:v>
                </c:pt>
                <c:pt idx="18">
                  <c:v> 19 </c:v>
                </c:pt>
                <c:pt idx="19">
                  <c:v> 20 </c:v>
                </c:pt>
                <c:pt idx="20">
                  <c:v> 21 </c:v>
                </c:pt>
                <c:pt idx="21">
                  <c:v> 22 </c:v>
                </c:pt>
                <c:pt idx="22">
                  <c:v> 23 </c:v>
                </c:pt>
                <c:pt idx="23">
                  <c:v> 24 </c:v>
                </c:pt>
                <c:pt idx="24">
                  <c:v>02 Jan 2014</c:v>
                </c:pt>
                <c:pt idx="25">
                  <c:v> 2 </c:v>
                </c:pt>
                <c:pt idx="26">
                  <c:v> 3 </c:v>
                </c:pt>
                <c:pt idx="27">
                  <c:v> 4 </c:v>
                </c:pt>
                <c:pt idx="28">
                  <c:v> 5 </c:v>
                </c:pt>
                <c:pt idx="29">
                  <c:v> 6 </c:v>
                </c:pt>
                <c:pt idx="30">
                  <c:v> 7 </c:v>
                </c:pt>
                <c:pt idx="31">
                  <c:v> 8 </c:v>
                </c:pt>
                <c:pt idx="32">
                  <c:v> 9 </c:v>
                </c:pt>
                <c:pt idx="33">
                  <c:v> 10 </c:v>
                </c:pt>
                <c:pt idx="34">
                  <c:v> 11 </c:v>
                </c:pt>
                <c:pt idx="35">
                  <c:v> 12 </c:v>
                </c:pt>
                <c:pt idx="36">
                  <c:v> 13 </c:v>
                </c:pt>
                <c:pt idx="37">
                  <c:v> 14 </c:v>
                </c:pt>
                <c:pt idx="38">
                  <c:v> 15 </c:v>
                </c:pt>
                <c:pt idx="39">
                  <c:v> 16 </c:v>
                </c:pt>
                <c:pt idx="40">
                  <c:v> 17 </c:v>
                </c:pt>
                <c:pt idx="41">
                  <c:v> 18 </c:v>
                </c:pt>
                <c:pt idx="42">
                  <c:v> 19 </c:v>
                </c:pt>
                <c:pt idx="43">
                  <c:v> 20 </c:v>
                </c:pt>
                <c:pt idx="44">
                  <c:v> 21 </c:v>
                </c:pt>
                <c:pt idx="45">
                  <c:v> 22 </c:v>
                </c:pt>
                <c:pt idx="46">
                  <c:v> 23 </c:v>
                </c:pt>
                <c:pt idx="47">
                  <c:v> 24 </c:v>
                </c:pt>
                <c:pt idx="48">
                  <c:v>03 Jan 2014</c:v>
                </c:pt>
                <c:pt idx="49">
                  <c:v> 2 </c:v>
                </c:pt>
                <c:pt idx="50">
                  <c:v> 3 </c:v>
                </c:pt>
                <c:pt idx="51">
                  <c:v> 4 </c:v>
                </c:pt>
                <c:pt idx="52">
                  <c:v> 5 </c:v>
                </c:pt>
                <c:pt idx="53">
                  <c:v> 6 </c:v>
                </c:pt>
                <c:pt idx="54">
                  <c:v> 7 </c:v>
                </c:pt>
                <c:pt idx="55">
                  <c:v> 8 </c:v>
                </c:pt>
                <c:pt idx="56">
                  <c:v> 9 </c:v>
                </c:pt>
                <c:pt idx="57">
                  <c:v> 10 </c:v>
                </c:pt>
                <c:pt idx="58">
                  <c:v> 11 </c:v>
                </c:pt>
                <c:pt idx="59">
                  <c:v> 12 </c:v>
                </c:pt>
                <c:pt idx="60">
                  <c:v> 13 </c:v>
                </c:pt>
                <c:pt idx="61">
                  <c:v> 14 </c:v>
                </c:pt>
                <c:pt idx="62">
                  <c:v> 15 </c:v>
                </c:pt>
                <c:pt idx="63">
                  <c:v> 16 </c:v>
                </c:pt>
                <c:pt idx="64">
                  <c:v> 17 </c:v>
                </c:pt>
                <c:pt idx="65">
                  <c:v> 18 </c:v>
                </c:pt>
                <c:pt idx="66">
                  <c:v> 19 </c:v>
                </c:pt>
                <c:pt idx="67">
                  <c:v> 20 </c:v>
                </c:pt>
                <c:pt idx="68">
                  <c:v> 21 </c:v>
                </c:pt>
                <c:pt idx="69">
                  <c:v> 22 </c:v>
                </c:pt>
                <c:pt idx="70">
                  <c:v> 23 </c:v>
                </c:pt>
                <c:pt idx="71">
                  <c:v> 24 </c:v>
                </c:pt>
                <c:pt idx="72">
                  <c:v>04 Jan 2014</c:v>
                </c:pt>
                <c:pt idx="73">
                  <c:v> 2 </c:v>
                </c:pt>
                <c:pt idx="74">
                  <c:v> 3 </c:v>
                </c:pt>
                <c:pt idx="75">
                  <c:v> 4 </c:v>
                </c:pt>
                <c:pt idx="76">
                  <c:v> 5 </c:v>
                </c:pt>
                <c:pt idx="77">
                  <c:v> 6 </c:v>
                </c:pt>
                <c:pt idx="78">
                  <c:v> 7 </c:v>
                </c:pt>
                <c:pt idx="79">
                  <c:v> 8 </c:v>
                </c:pt>
                <c:pt idx="80">
                  <c:v> 9 </c:v>
                </c:pt>
                <c:pt idx="81">
                  <c:v> 10 </c:v>
                </c:pt>
                <c:pt idx="82">
                  <c:v> 11 </c:v>
                </c:pt>
                <c:pt idx="83">
                  <c:v> 12 </c:v>
                </c:pt>
                <c:pt idx="84">
                  <c:v> 13 </c:v>
                </c:pt>
                <c:pt idx="85">
                  <c:v> 14 </c:v>
                </c:pt>
                <c:pt idx="86">
                  <c:v> 15 </c:v>
                </c:pt>
                <c:pt idx="87">
                  <c:v> 16 </c:v>
                </c:pt>
                <c:pt idx="88">
                  <c:v> 17 </c:v>
                </c:pt>
                <c:pt idx="89">
                  <c:v> 18 </c:v>
                </c:pt>
                <c:pt idx="90">
                  <c:v> 19 </c:v>
                </c:pt>
                <c:pt idx="91">
                  <c:v> 20 </c:v>
                </c:pt>
                <c:pt idx="92">
                  <c:v> 21 </c:v>
                </c:pt>
                <c:pt idx="93">
                  <c:v> 22 </c:v>
                </c:pt>
                <c:pt idx="94">
                  <c:v> 23 </c:v>
                </c:pt>
                <c:pt idx="95">
                  <c:v> 24 </c:v>
                </c:pt>
                <c:pt idx="96">
                  <c:v>05 Jan 2014</c:v>
                </c:pt>
                <c:pt idx="97">
                  <c:v> 2 </c:v>
                </c:pt>
                <c:pt idx="98">
                  <c:v> 3 </c:v>
                </c:pt>
                <c:pt idx="99">
                  <c:v> 4 </c:v>
                </c:pt>
                <c:pt idx="100">
                  <c:v> 5 </c:v>
                </c:pt>
                <c:pt idx="101">
                  <c:v> 6 </c:v>
                </c:pt>
                <c:pt idx="102">
                  <c:v> 7 </c:v>
                </c:pt>
                <c:pt idx="103">
                  <c:v> 8 </c:v>
                </c:pt>
                <c:pt idx="104">
                  <c:v> 9 </c:v>
                </c:pt>
                <c:pt idx="105">
                  <c:v> 10 </c:v>
                </c:pt>
                <c:pt idx="106">
                  <c:v> 11 </c:v>
                </c:pt>
                <c:pt idx="107">
                  <c:v> 12 </c:v>
                </c:pt>
                <c:pt idx="108">
                  <c:v> 13 </c:v>
                </c:pt>
                <c:pt idx="109">
                  <c:v> 14 </c:v>
                </c:pt>
                <c:pt idx="110">
                  <c:v> 15 </c:v>
                </c:pt>
                <c:pt idx="111">
                  <c:v> 16 </c:v>
                </c:pt>
                <c:pt idx="112">
                  <c:v> 17 </c:v>
                </c:pt>
                <c:pt idx="113">
                  <c:v> 18 </c:v>
                </c:pt>
                <c:pt idx="114">
                  <c:v> 19 </c:v>
                </c:pt>
                <c:pt idx="115">
                  <c:v> 20 </c:v>
                </c:pt>
                <c:pt idx="116">
                  <c:v> 21 </c:v>
                </c:pt>
                <c:pt idx="117">
                  <c:v> 22 </c:v>
                </c:pt>
                <c:pt idx="118">
                  <c:v> 23 </c:v>
                </c:pt>
                <c:pt idx="119">
                  <c:v> 24 </c:v>
                </c:pt>
                <c:pt idx="120">
                  <c:v>06 Jan 2014</c:v>
                </c:pt>
                <c:pt idx="121">
                  <c:v> 2 </c:v>
                </c:pt>
                <c:pt idx="122">
                  <c:v> 3 </c:v>
                </c:pt>
                <c:pt idx="123">
                  <c:v> 4 </c:v>
                </c:pt>
                <c:pt idx="124">
                  <c:v> 5 </c:v>
                </c:pt>
                <c:pt idx="125">
                  <c:v> 6 </c:v>
                </c:pt>
                <c:pt idx="126">
                  <c:v> 7 </c:v>
                </c:pt>
                <c:pt idx="127">
                  <c:v> 8 </c:v>
                </c:pt>
                <c:pt idx="128">
                  <c:v> 9 </c:v>
                </c:pt>
                <c:pt idx="129">
                  <c:v> 10 </c:v>
                </c:pt>
                <c:pt idx="130">
                  <c:v> 11 </c:v>
                </c:pt>
                <c:pt idx="131">
                  <c:v> 12 </c:v>
                </c:pt>
                <c:pt idx="132">
                  <c:v> 13 </c:v>
                </c:pt>
                <c:pt idx="133">
                  <c:v> 14 </c:v>
                </c:pt>
                <c:pt idx="134">
                  <c:v> 15 </c:v>
                </c:pt>
                <c:pt idx="135">
                  <c:v> 16 </c:v>
                </c:pt>
                <c:pt idx="136">
                  <c:v> 17 </c:v>
                </c:pt>
                <c:pt idx="137">
                  <c:v> 18 </c:v>
                </c:pt>
                <c:pt idx="138">
                  <c:v> 19 </c:v>
                </c:pt>
                <c:pt idx="139">
                  <c:v> 20 </c:v>
                </c:pt>
                <c:pt idx="140">
                  <c:v> 21 </c:v>
                </c:pt>
                <c:pt idx="141">
                  <c:v> 22 </c:v>
                </c:pt>
                <c:pt idx="142">
                  <c:v> 23 </c:v>
                </c:pt>
                <c:pt idx="143">
                  <c:v> 24 </c:v>
                </c:pt>
                <c:pt idx="144">
                  <c:v>07 Jan 2014</c:v>
                </c:pt>
                <c:pt idx="145">
                  <c:v> 2 </c:v>
                </c:pt>
                <c:pt idx="146">
                  <c:v> 3 </c:v>
                </c:pt>
                <c:pt idx="147">
                  <c:v> 4 </c:v>
                </c:pt>
                <c:pt idx="148">
                  <c:v> 5 </c:v>
                </c:pt>
                <c:pt idx="149">
                  <c:v> 6 </c:v>
                </c:pt>
                <c:pt idx="150">
                  <c:v> 7 </c:v>
                </c:pt>
                <c:pt idx="151">
                  <c:v> 8 </c:v>
                </c:pt>
                <c:pt idx="152">
                  <c:v> 9 </c:v>
                </c:pt>
                <c:pt idx="153">
                  <c:v> 10 </c:v>
                </c:pt>
                <c:pt idx="154">
                  <c:v> 11 </c:v>
                </c:pt>
                <c:pt idx="155">
                  <c:v> 12 </c:v>
                </c:pt>
                <c:pt idx="156">
                  <c:v> 13 </c:v>
                </c:pt>
                <c:pt idx="157">
                  <c:v> 14 </c:v>
                </c:pt>
                <c:pt idx="158">
                  <c:v> 15 </c:v>
                </c:pt>
                <c:pt idx="159">
                  <c:v> 16 </c:v>
                </c:pt>
                <c:pt idx="160">
                  <c:v> 17 </c:v>
                </c:pt>
                <c:pt idx="161">
                  <c:v> 18 </c:v>
                </c:pt>
                <c:pt idx="162">
                  <c:v> 19 </c:v>
                </c:pt>
                <c:pt idx="163">
                  <c:v> 20 </c:v>
                </c:pt>
                <c:pt idx="164">
                  <c:v> 21 </c:v>
                </c:pt>
                <c:pt idx="165">
                  <c:v> 22 </c:v>
                </c:pt>
                <c:pt idx="166">
                  <c:v> 23 </c:v>
                </c:pt>
                <c:pt idx="167">
                  <c:v> 24 </c:v>
                </c:pt>
                <c:pt idx="168">
                  <c:v>08 Jan 2014</c:v>
                </c:pt>
                <c:pt idx="169">
                  <c:v> 2 </c:v>
                </c:pt>
                <c:pt idx="170">
                  <c:v> 3 </c:v>
                </c:pt>
                <c:pt idx="171">
                  <c:v> 4 </c:v>
                </c:pt>
                <c:pt idx="172">
                  <c:v> 5 </c:v>
                </c:pt>
                <c:pt idx="173">
                  <c:v> 6 </c:v>
                </c:pt>
                <c:pt idx="174">
                  <c:v> 7 </c:v>
                </c:pt>
                <c:pt idx="175">
                  <c:v> 8 </c:v>
                </c:pt>
                <c:pt idx="176">
                  <c:v> 9 </c:v>
                </c:pt>
                <c:pt idx="177">
                  <c:v> 10 </c:v>
                </c:pt>
                <c:pt idx="178">
                  <c:v> 11 </c:v>
                </c:pt>
                <c:pt idx="179">
                  <c:v> 12 </c:v>
                </c:pt>
                <c:pt idx="180">
                  <c:v> 13 </c:v>
                </c:pt>
                <c:pt idx="181">
                  <c:v> 14 </c:v>
                </c:pt>
                <c:pt idx="182">
                  <c:v> 15 </c:v>
                </c:pt>
                <c:pt idx="183">
                  <c:v> 16 </c:v>
                </c:pt>
                <c:pt idx="184">
                  <c:v> 17 </c:v>
                </c:pt>
                <c:pt idx="185">
                  <c:v> 18 </c:v>
                </c:pt>
                <c:pt idx="186">
                  <c:v> 19 </c:v>
                </c:pt>
                <c:pt idx="187">
                  <c:v> 20 </c:v>
                </c:pt>
                <c:pt idx="188">
                  <c:v> 21 </c:v>
                </c:pt>
                <c:pt idx="189">
                  <c:v> 22 </c:v>
                </c:pt>
                <c:pt idx="190">
                  <c:v> 23 </c:v>
                </c:pt>
                <c:pt idx="191">
                  <c:v> 24 </c:v>
                </c:pt>
                <c:pt idx="192">
                  <c:v>09 Jan 2014</c:v>
                </c:pt>
                <c:pt idx="193">
                  <c:v> 2 </c:v>
                </c:pt>
                <c:pt idx="194">
                  <c:v> 3 </c:v>
                </c:pt>
                <c:pt idx="195">
                  <c:v> 4 </c:v>
                </c:pt>
                <c:pt idx="196">
                  <c:v> 5 </c:v>
                </c:pt>
                <c:pt idx="197">
                  <c:v> 6 </c:v>
                </c:pt>
                <c:pt idx="198">
                  <c:v> 7 </c:v>
                </c:pt>
                <c:pt idx="199">
                  <c:v> 8 </c:v>
                </c:pt>
                <c:pt idx="200">
                  <c:v> 9 </c:v>
                </c:pt>
                <c:pt idx="201">
                  <c:v> 10 </c:v>
                </c:pt>
                <c:pt idx="202">
                  <c:v> 11 </c:v>
                </c:pt>
                <c:pt idx="203">
                  <c:v> 12 </c:v>
                </c:pt>
                <c:pt idx="204">
                  <c:v> 13 </c:v>
                </c:pt>
                <c:pt idx="205">
                  <c:v> 14 </c:v>
                </c:pt>
                <c:pt idx="206">
                  <c:v> 15 </c:v>
                </c:pt>
                <c:pt idx="207">
                  <c:v> 16 </c:v>
                </c:pt>
                <c:pt idx="208">
                  <c:v> 17 </c:v>
                </c:pt>
                <c:pt idx="209">
                  <c:v> 18 </c:v>
                </c:pt>
                <c:pt idx="210">
                  <c:v> 19 </c:v>
                </c:pt>
                <c:pt idx="211">
                  <c:v> 20 </c:v>
                </c:pt>
                <c:pt idx="212">
                  <c:v> 21 </c:v>
                </c:pt>
                <c:pt idx="213">
                  <c:v> 22 </c:v>
                </c:pt>
                <c:pt idx="214">
                  <c:v> 23 </c:v>
                </c:pt>
                <c:pt idx="215">
                  <c:v> 24 </c:v>
                </c:pt>
                <c:pt idx="216">
                  <c:v>10 Jan 2014</c:v>
                </c:pt>
                <c:pt idx="217">
                  <c:v> 2 </c:v>
                </c:pt>
                <c:pt idx="218">
                  <c:v> 3 </c:v>
                </c:pt>
                <c:pt idx="219">
                  <c:v> 4 </c:v>
                </c:pt>
                <c:pt idx="220">
                  <c:v> 5 </c:v>
                </c:pt>
                <c:pt idx="221">
                  <c:v> 6 </c:v>
                </c:pt>
                <c:pt idx="222">
                  <c:v> 7 </c:v>
                </c:pt>
                <c:pt idx="223">
                  <c:v> 8 </c:v>
                </c:pt>
                <c:pt idx="224">
                  <c:v> 9 </c:v>
                </c:pt>
                <c:pt idx="225">
                  <c:v> 10 </c:v>
                </c:pt>
                <c:pt idx="226">
                  <c:v> 11 </c:v>
                </c:pt>
                <c:pt idx="227">
                  <c:v> 12 </c:v>
                </c:pt>
                <c:pt idx="228">
                  <c:v> 13 </c:v>
                </c:pt>
                <c:pt idx="229">
                  <c:v> 14 </c:v>
                </c:pt>
                <c:pt idx="230">
                  <c:v> 15 </c:v>
                </c:pt>
                <c:pt idx="231">
                  <c:v> 16 </c:v>
                </c:pt>
                <c:pt idx="232">
                  <c:v> 17 </c:v>
                </c:pt>
                <c:pt idx="233">
                  <c:v> 18 </c:v>
                </c:pt>
                <c:pt idx="234">
                  <c:v> 19 </c:v>
                </c:pt>
                <c:pt idx="235">
                  <c:v> 20 </c:v>
                </c:pt>
                <c:pt idx="236">
                  <c:v> 21 </c:v>
                </c:pt>
                <c:pt idx="237">
                  <c:v> 22 </c:v>
                </c:pt>
                <c:pt idx="238">
                  <c:v> 23 </c:v>
                </c:pt>
                <c:pt idx="239">
                  <c:v> 24 </c:v>
                </c:pt>
                <c:pt idx="240">
                  <c:v>11 Jan 2014</c:v>
                </c:pt>
                <c:pt idx="241">
                  <c:v> 2 </c:v>
                </c:pt>
                <c:pt idx="242">
                  <c:v> 3 </c:v>
                </c:pt>
                <c:pt idx="243">
                  <c:v> 4 </c:v>
                </c:pt>
                <c:pt idx="244">
                  <c:v> 5 </c:v>
                </c:pt>
                <c:pt idx="245">
                  <c:v> 6 </c:v>
                </c:pt>
                <c:pt idx="246">
                  <c:v> 7 </c:v>
                </c:pt>
                <c:pt idx="247">
                  <c:v> 8 </c:v>
                </c:pt>
                <c:pt idx="248">
                  <c:v> 9 </c:v>
                </c:pt>
                <c:pt idx="249">
                  <c:v> 10 </c:v>
                </c:pt>
                <c:pt idx="250">
                  <c:v> 11 </c:v>
                </c:pt>
                <c:pt idx="251">
                  <c:v> 12 </c:v>
                </c:pt>
                <c:pt idx="252">
                  <c:v> 13 </c:v>
                </c:pt>
                <c:pt idx="253">
                  <c:v> 14 </c:v>
                </c:pt>
                <c:pt idx="254">
                  <c:v> 15 </c:v>
                </c:pt>
                <c:pt idx="255">
                  <c:v> 16 </c:v>
                </c:pt>
                <c:pt idx="256">
                  <c:v> 17 </c:v>
                </c:pt>
                <c:pt idx="257">
                  <c:v> 18 </c:v>
                </c:pt>
                <c:pt idx="258">
                  <c:v> 19 </c:v>
                </c:pt>
                <c:pt idx="259">
                  <c:v> 20 </c:v>
                </c:pt>
                <c:pt idx="260">
                  <c:v> 21 </c:v>
                </c:pt>
                <c:pt idx="261">
                  <c:v> 22 </c:v>
                </c:pt>
                <c:pt idx="262">
                  <c:v> 23 </c:v>
                </c:pt>
                <c:pt idx="263">
                  <c:v> 24 </c:v>
                </c:pt>
                <c:pt idx="264">
                  <c:v>12 Jan 2014</c:v>
                </c:pt>
                <c:pt idx="265">
                  <c:v> 2 </c:v>
                </c:pt>
                <c:pt idx="266">
                  <c:v> 3 </c:v>
                </c:pt>
                <c:pt idx="267">
                  <c:v> 4 </c:v>
                </c:pt>
                <c:pt idx="268">
                  <c:v> 5 </c:v>
                </c:pt>
                <c:pt idx="269">
                  <c:v> 6 </c:v>
                </c:pt>
                <c:pt idx="270">
                  <c:v> 7 </c:v>
                </c:pt>
                <c:pt idx="271">
                  <c:v> 8 </c:v>
                </c:pt>
                <c:pt idx="272">
                  <c:v> 9 </c:v>
                </c:pt>
                <c:pt idx="273">
                  <c:v> 10 </c:v>
                </c:pt>
                <c:pt idx="274">
                  <c:v> 11 </c:v>
                </c:pt>
                <c:pt idx="275">
                  <c:v> 12 </c:v>
                </c:pt>
                <c:pt idx="276">
                  <c:v> 13 </c:v>
                </c:pt>
                <c:pt idx="277">
                  <c:v> 14 </c:v>
                </c:pt>
                <c:pt idx="278">
                  <c:v> 15 </c:v>
                </c:pt>
                <c:pt idx="279">
                  <c:v> 16 </c:v>
                </c:pt>
                <c:pt idx="280">
                  <c:v> 17 </c:v>
                </c:pt>
                <c:pt idx="281">
                  <c:v> 18 </c:v>
                </c:pt>
                <c:pt idx="282">
                  <c:v> 19 </c:v>
                </c:pt>
                <c:pt idx="283">
                  <c:v> 20 </c:v>
                </c:pt>
                <c:pt idx="284">
                  <c:v> 21 </c:v>
                </c:pt>
                <c:pt idx="285">
                  <c:v> 22 </c:v>
                </c:pt>
                <c:pt idx="286">
                  <c:v> 23 </c:v>
                </c:pt>
                <c:pt idx="287">
                  <c:v> 24 </c:v>
                </c:pt>
                <c:pt idx="288">
                  <c:v>13 Jan 2014</c:v>
                </c:pt>
                <c:pt idx="289">
                  <c:v> 2 </c:v>
                </c:pt>
                <c:pt idx="290">
                  <c:v> 3 </c:v>
                </c:pt>
                <c:pt idx="291">
                  <c:v> 4 </c:v>
                </c:pt>
                <c:pt idx="292">
                  <c:v> 5 </c:v>
                </c:pt>
                <c:pt idx="293">
                  <c:v> 6 </c:v>
                </c:pt>
                <c:pt idx="294">
                  <c:v> 7 </c:v>
                </c:pt>
                <c:pt idx="295">
                  <c:v> 8 </c:v>
                </c:pt>
                <c:pt idx="296">
                  <c:v> 9 </c:v>
                </c:pt>
                <c:pt idx="297">
                  <c:v> 10 </c:v>
                </c:pt>
                <c:pt idx="298">
                  <c:v> 11 </c:v>
                </c:pt>
                <c:pt idx="299">
                  <c:v> 12 </c:v>
                </c:pt>
                <c:pt idx="300">
                  <c:v> 13 </c:v>
                </c:pt>
                <c:pt idx="301">
                  <c:v> 14 </c:v>
                </c:pt>
                <c:pt idx="302">
                  <c:v> 15 </c:v>
                </c:pt>
                <c:pt idx="303">
                  <c:v> 16 </c:v>
                </c:pt>
                <c:pt idx="304">
                  <c:v> 17 </c:v>
                </c:pt>
                <c:pt idx="305">
                  <c:v> 18 </c:v>
                </c:pt>
                <c:pt idx="306">
                  <c:v> 19 </c:v>
                </c:pt>
                <c:pt idx="307">
                  <c:v> 20 </c:v>
                </c:pt>
                <c:pt idx="308">
                  <c:v> 21 </c:v>
                </c:pt>
                <c:pt idx="309">
                  <c:v> 22 </c:v>
                </c:pt>
                <c:pt idx="310">
                  <c:v> 23 </c:v>
                </c:pt>
                <c:pt idx="311">
                  <c:v> 24 </c:v>
                </c:pt>
                <c:pt idx="312">
                  <c:v>14 Jan 2014</c:v>
                </c:pt>
                <c:pt idx="313">
                  <c:v> 2 </c:v>
                </c:pt>
                <c:pt idx="314">
                  <c:v> 3 </c:v>
                </c:pt>
                <c:pt idx="315">
                  <c:v> 4 </c:v>
                </c:pt>
                <c:pt idx="316">
                  <c:v> 5 </c:v>
                </c:pt>
                <c:pt idx="317">
                  <c:v> 6 </c:v>
                </c:pt>
                <c:pt idx="318">
                  <c:v> 7 </c:v>
                </c:pt>
                <c:pt idx="319">
                  <c:v> 8 </c:v>
                </c:pt>
                <c:pt idx="320">
                  <c:v> 9 </c:v>
                </c:pt>
                <c:pt idx="321">
                  <c:v> 10 </c:v>
                </c:pt>
                <c:pt idx="322">
                  <c:v> 11 </c:v>
                </c:pt>
                <c:pt idx="323">
                  <c:v> 12 </c:v>
                </c:pt>
                <c:pt idx="324">
                  <c:v> 13 </c:v>
                </c:pt>
                <c:pt idx="325">
                  <c:v> 14 </c:v>
                </c:pt>
                <c:pt idx="326">
                  <c:v> 15 </c:v>
                </c:pt>
                <c:pt idx="327">
                  <c:v> 16 </c:v>
                </c:pt>
                <c:pt idx="328">
                  <c:v> 17 </c:v>
                </c:pt>
                <c:pt idx="329">
                  <c:v> 18 </c:v>
                </c:pt>
                <c:pt idx="330">
                  <c:v> 19 </c:v>
                </c:pt>
                <c:pt idx="331">
                  <c:v> 20 </c:v>
                </c:pt>
                <c:pt idx="332">
                  <c:v> 21 </c:v>
                </c:pt>
                <c:pt idx="333">
                  <c:v> 22 </c:v>
                </c:pt>
                <c:pt idx="334">
                  <c:v> 23 </c:v>
                </c:pt>
                <c:pt idx="335">
                  <c:v> 24 </c:v>
                </c:pt>
                <c:pt idx="336">
                  <c:v>15 Jan 2014</c:v>
                </c:pt>
                <c:pt idx="337">
                  <c:v> 2 </c:v>
                </c:pt>
                <c:pt idx="338">
                  <c:v> 3 </c:v>
                </c:pt>
                <c:pt idx="339">
                  <c:v> 4 </c:v>
                </c:pt>
                <c:pt idx="340">
                  <c:v> 5 </c:v>
                </c:pt>
                <c:pt idx="341">
                  <c:v> 6 </c:v>
                </c:pt>
                <c:pt idx="342">
                  <c:v> 7 </c:v>
                </c:pt>
                <c:pt idx="343">
                  <c:v> 8 </c:v>
                </c:pt>
                <c:pt idx="344">
                  <c:v> 9 </c:v>
                </c:pt>
                <c:pt idx="345">
                  <c:v> 10 </c:v>
                </c:pt>
                <c:pt idx="346">
                  <c:v> 11 </c:v>
                </c:pt>
                <c:pt idx="347">
                  <c:v> 12 </c:v>
                </c:pt>
                <c:pt idx="348">
                  <c:v> 13 </c:v>
                </c:pt>
                <c:pt idx="349">
                  <c:v> 14 </c:v>
                </c:pt>
                <c:pt idx="350">
                  <c:v> 15 </c:v>
                </c:pt>
                <c:pt idx="351">
                  <c:v> 16 </c:v>
                </c:pt>
                <c:pt idx="352">
                  <c:v> 17 </c:v>
                </c:pt>
                <c:pt idx="353">
                  <c:v> 18 </c:v>
                </c:pt>
                <c:pt idx="354">
                  <c:v> 19 </c:v>
                </c:pt>
                <c:pt idx="355">
                  <c:v> 20 </c:v>
                </c:pt>
                <c:pt idx="356">
                  <c:v> 21 </c:v>
                </c:pt>
                <c:pt idx="357">
                  <c:v> 22 </c:v>
                </c:pt>
                <c:pt idx="358">
                  <c:v> 23 </c:v>
                </c:pt>
                <c:pt idx="359">
                  <c:v> 24 </c:v>
                </c:pt>
                <c:pt idx="360">
                  <c:v>16 Jan 2014</c:v>
                </c:pt>
                <c:pt idx="361">
                  <c:v> 2 </c:v>
                </c:pt>
                <c:pt idx="362">
                  <c:v> 3 </c:v>
                </c:pt>
                <c:pt idx="363">
                  <c:v> 4 </c:v>
                </c:pt>
                <c:pt idx="364">
                  <c:v> 5 </c:v>
                </c:pt>
                <c:pt idx="365">
                  <c:v> 6 </c:v>
                </c:pt>
                <c:pt idx="366">
                  <c:v> 7 </c:v>
                </c:pt>
                <c:pt idx="367">
                  <c:v> 8 </c:v>
                </c:pt>
                <c:pt idx="368">
                  <c:v> 9 </c:v>
                </c:pt>
                <c:pt idx="369">
                  <c:v> 10 </c:v>
                </c:pt>
                <c:pt idx="370">
                  <c:v> 11 </c:v>
                </c:pt>
                <c:pt idx="371">
                  <c:v> 12 </c:v>
                </c:pt>
                <c:pt idx="372">
                  <c:v> 13 </c:v>
                </c:pt>
                <c:pt idx="373">
                  <c:v> 14 </c:v>
                </c:pt>
                <c:pt idx="374">
                  <c:v> 15 </c:v>
                </c:pt>
                <c:pt idx="375">
                  <c:v> 16 </c:v>
                </c:pt>
                <c:pt idx="376">
                  <c:v> 17 </c:v>
                </c:pt>
                <c:pt idx="377">
                  <c:v> 18 </c:v>
                </c:pt>
                <c:pt idx="378">
                  <c:v> 19 </c:v>
                </c:pt>
                <c:pt idx="379">
                  <c:v> 20 </c:v>
                </c:pt>
                <c:pt idx="380">
                  <c:v> 21 </c:v>
                </c:pt>
                <c:pt idx="381">
                  <c:v> 22 </c:v>
                </c:pt>
                <c:pt idx="382">
                  <c:v> 23 </c:v>
                </c:pt>
                <c:pt idx="383">
                  <c:v> 24 </c:v>
                </c:pt>
                <c:pt idx="384">
                  <c:v>17 Jan 2014</c:v>
                </c:pt>
                <c:pt idx="385">
                  <c:v> 2 </c:v>
                </c:pt>
                <c:pt idx="386">
                  <c:v> 3 </c:v>
                </c:pt>
                <c:pt idx="387">
                  <c:v> 4 </c:v>
                </c:pt>
                <c:pt idx="388">
                  <c:v> 5 </c:v>
                </c:pt>
                <c:pt idx="389">
                  <c:v> 6 </c:v>
                </c:pt>
                <c:pt idx="390">
                  <c:v> 7 </c:v>
                </c:pt>
                <c:pt idx="391">
                  <c:v> 8 </c:v>
                </c:pt>
                <c:pt idx="392">
                  <c:v> 9 </c:v>
                </c:pt>
                <c:pt idx="393">
                  <c:v> 10 </c:v>
                </c:pt>
                <c:pt idx="394">
                  <c:v> 11 </c:v>
                </c:pt>
                <c:pt idx="395">
                  <c:v> 12 </c:v>
                </c:pt>
                <c:pt idx="396">
                  <c:v> 13 </c:v>
                </c:pt>
                <c:pt idx="397">
                  <c:v> 14 </c:v>
                </c:pt>
                <c:pt idx="398">
                  <c:v> 15 </c:v>
                </c:pt>
                <c:pt idx="399">
                  <c:v> 16 </c:v>
                </c:pt>
                <c:pt idx="400">
                  <c:v> 17 </c:v>
                </c:pt>
                <c:pt idx="401">
                  <c:v> 18 </c:v>
                </c:pt>
                <c:pt idx="402">
                  <c:v> 19 </c:v>
                </c:pt>
                <c:pt idx="403">
                  <c:v> 20 </c:v>
                </c:pt>
                <c:pt idx="404">
                  <c:v> 21 </c:v>
                </c:pt>
                <c:pt idx="405">
                  <c:v> 22 </c:v>
                </c:pt>
                <c:pt idx="406">
                  <c:v> 23 </c:v>
                </c:pt>
                <c:pt idx="407">
                  <c:v> 24 </c:v>
                </c:pt>
                <c:pt idx="408">
                  <c:v>18 Jan 2014</c:v>
                </c:pt>
                <c:pt idx="409">
                  <c:v> 2 </c:v>
                </c:pt>
                <c:pt idx="410">
                  <c:v> 3 </c:v>
                </c:pt>
                <c:pt idx="411">
                  <c:v> 4 </c:v>
                </c:pt>
                <c:pt idx="412">
                  <c:v> 5 </c:v>
                </c:pt>
                <c:pt idx="413">
                  <c:v> 6 </c:v>
                </c:pt>
                <c:pt idx="414">
                  <c:v> 7 </c:v>
                </c:pt>
                <c:pt idx="415">
                  <c:v> 8 </c:v>
                </c:pt>
                <c:pt idx="416">
                  <c:v> 9 </c:v>
                </c:pt>
                <c:pt idx="417">
                  <c:v> 10 </c:v>
                </c:pt>
                <c:pt idx="418">
                  <c:v> 11 </c:v>
                </c:pt>
                <c:pt idx="419">
                  <c:v> 12 </c:v>
                </c:pt>
                <c:pt idx="420">
                  <c:v> 13 </c:v>
                </c:pt>
                <c:pt idx="421">
                  <c:v> 14 </c:v>
                </c:pt>
                <c:pt idx="422">
                  <c:v> 15 </c:v>
                </c:pt>
                <c:pt idx="423">
                  <c:v> 16 </c:v>
                </c:pt>
                <c:pt idx="424">
                  <c:v> 17 </c:v>
                </c:pt>
                <c:pt idx="425">
                  <c:v> 18 </c:v>
                </c:pt>
                <c:pt idx="426">
                  <c:v> 19 </c:v>
                </c:pt>
                <c:pt idx="427">
                  <c:v> 20 </c:v>
                </c:pt>
                <c:pt idx="428">
                  <c:v> 21 </c:v>
                </c:pt>
                <c:pt idx="429">
                  <c:v> 22 </c:v>
                </c:pt>
                <c:pt idx="430">
                  <c:v> 23 </c:v>
                </c:pt>
                <c:pt idx="431">
                  <c:v> 24 </c:v>
                </c:pt>
                <c:pt idx="432">
                  <c:v>19 Jan 2014</c:v>
                </c:pt>
                <c:pt idx="433">
                  <c:v> 2 </c:v>
                </c:pt>
                <c:pt idx="434">
                  <c:v> 3 </c:v>
                </c:pt>
                <c:pt idx="435">
                  <c:v> 4 </c:v>
                </c:pt>
                <c:pt idx="436">
                  <c:v> 5 </c:v>
                </c:pt>
                <c:pt idx="437">
                  <c:v> 6 </c:v>
                </c:pt>
                <c:pt idx="438">
                  <c:v> 7 </c:v>
                </c:pt>
                <c:pt idx="439">
                  <c:v> 8 </c:v>
                </c:pt>
                <c:pt idx="440">
                  <c:v> 9 </c:v>
                </c:pt>
                <c:pt idx="441">
                  <c:v> 10 </c:v>
                </c:pt>
                <c:pt idx="442">
                  <c:v> 11 </c:v>
                </c:pt>
                <c:pt idx="443">
                  <c:v> 12 </c:v>
                </c:pt>
                <c:pt idx="444">
                  <c:v> 13 </c:v>
                </c:pt>
                <c:pt idx="445">
                  <c:v> 14 </c:v>
                </c:pt>
                <c:pt idx="446">
                  <c:v> 15 </c:v>
                </c:pt>
                <c:pt idx="447">
                  <c:v> 16 </c:v>
                </c:pt>
                <c:pt idx="448">
                  <c:v> 17 </c:v>
                </c:pt>
                <c:pt idx="449">
                  <c:v> 18 </c:v>
                </c:pt>
                <c:pt idx="450">
                  <c:v> 19 </c:v>
                </c:pt>
                <c:pt idx="451">
                  <c:v> 20 </c:v>
                </c:pt>
                <c:pt idx="452">
                  <c:v> 21 </c:v>
                </c:pt>
                <c:pt idx="453">
                  <c:v> 22 </c:v>
                </c:pt>
                <c:pt idx="454">
                  <c:v> 23 </c:v>
                </c:pt>
                <c:pt idx="455">
                  <c:v> 24 </c:v>
                </c:pt>
                <c:pt idx="456">
                  <c:v>20 Jan 2014</c:v>
                </c:pt>
                <c:pt idx="457">
                  <c:v> 2 </c:v>
                </c:pt>
                <c:pt idx="458">
                  <c:v> 3 </c:v>
                </c:pt>
                <c:pt idx="459">
                  <c:v> 4 </c:v>
                </c:pt>
                <c:pt idx="460">
                  <c:v> 5 </c:v>
                </c:pt>
                <c:pt idx="461">
                  <c:v> 6 </c:v>
                </c:pt>
                <c:pt idx="462">
                  <c:v> 7 </c:v>
                </c:pt>
                <c:pt idx="463">
                  <c:v> 8 </c:v>
                </c:pt>
                <c:pt idx="464">
                  <c:v> 9 </c:v>
                </c:pt>
                <c:pt idx="465">
                  <c:v> 10 </c:v>
                </c:pt>
                <c:pt idx="466">
                  <c:v> 11 </c:v>
                </c:pt>
                <c:pt idx="467">
                  <c:v> 12 </c:v>
                </c:pt>
                <c:pt idx="468">
                  <c:v> 13 </c:v>
                </c:pt>
                <c:pt idx="469">
                  <c:v> 14 </c:v>
                </c:pt>
                <c:pt idx="470">
                  <c:v> 15 </c:v>
                </c:pt>
                <c:pt idx="471">
                  <c:v> 16 </c:v>
                </c:pt>
                <c:pt idx="472">
                  <c:v> 17 </c:v>
                </c:pt>
                <c:pt idx="473">
                  <c:v> 18 </c:v>
                </c:pt>
                <c:pt idx="474">
                  <c:v> 19 </c:v>
                </c:pt>
                <c:pt idx="475">
                  <c:v> 20 </c:v>
                </c:pt>
                <c:pt idx="476">
                  <c:v> 21 </c:v>
                </c:pt>
                <c:pt idx="477">
                  <c:v> 22 </c:v>
                </c:pt>
                <c:pt idx="478">
                  <c:v> 23 </c:v>
                </c:pt>
                <c:pt idx="479">
                  <c:v> 24 </c:v>
                </c:pt>
                <c:pt idx="480">
                  <c:v>21 Jan 2014</c:v>
                </c:pt>
                <c:pt idx="481">
                  <c:v> 2 </c:v>
                </c:pt>
                <c:pt idx="482">
                  <c:v> 3 </c:v>
                </c:pt>
                <c:pt idx="483">
                  <c:v> 4 </c:v>
                </c:pt>
                <c:pt idx="484">
                  <c:v> 5 </c:v>
                </c:pt>
                <c:pt idx="485">
                  <c:v> 6 </c:v>
                </c:pt>
                <c:pt idx="486">
                  <c:v> 7 </c:v>
                </c:pt>
                <c:pt idx="487">
                  <c:v> 8 </c:v>
                </c:pt>
                <c:pt idx="488">
                  <c:v> 9 </c:v>
                </c:pt>
                <c:pt idx="489">
                  <c:v> 10 </c:v>
                </c:pt>
                <c:pt idx="490">
                  <c:v> 11 </c:v>
                </c:pt>
                <c:pt idx="491">
                  <c:v> 12 </c:v>
                </c:pt>
                <c:pt idx="492">
                  <c:v> 13 </c:v>
                </c:pt>
                <c:pt idx="493">
                  <c:v> 14 </c:v>
                </c:pt>
                <c:pt idx="494">
                  <c:v> 15 </c:v>
                </c:pt>
                <c:pt idx="495">
                  <c:v> 16 </c:v>
                </c:pt>
                <c:pt idx="496">
                  <c:v> 17 </c:v>
                </c:pt>
                <c:pt idx="497">
                  <c:v> 18 </c:v>
                </c:pt>
                <c:pt idx="498">
                  <c:v> 19 </c:v>
                </c:pt>
                <c:pt idx="499">
                  <c:v> 20 </c:v>
                </c:pt>
                <c:pt idx="500">
                  <c:v> 21 </c:v>
                </c:pt>
                <c:pt idx="501">
                  <c:v> 22 </c:v>
                </c:pt>
                <c:pt idx="502">
                  <c:v> 23 </c:v>
                </c:pt>
                <c:pt idx="503">
                  <c:v> 24 </c:v>
                </c:pt>
                <c:pt idx="504">
                  <c:v>22 Jan 2014</c:v>
                </c:pt>
                <c:pt idx="505">
                  <c:v> 2 </c:v>
                </c:pt>
                <c:pt idx="506">
                  <c:v> 3 </c:v>
                </c:pt>
                <c:pt idx="507">
                  <c:v> 4 </c:v>
                </c:pt>
                <c:pt idx="508">
                  <c:v> 5 </c:v>
                </c:pt>
                <c:pt idx="509">
                  <c:v> 6 </c:v>
                </c:pt>
                <c:pt idx="510">
                  <c:v> 7 </c:v>
                </c:pt>
                <c:pt idx="511">
                  <c:v> 8 </c:v>
                </c:pt>
                <c:pt idx="512">
                  <c:v> 9 </c:v>
                </c:pt>
                <c:pt idx="513">
                  <c:v> 10 </c:v>
                </c:pt>
                <c:pt idx="514">
                  <c:v> 11 </c:v>
                </c:pt>
                <c:pt idx="515">
                  <c:v> 12 </c:v>
                </c:pt>
                <c:pt idx="516">
                  <c:v> 13 </c:v>
                </c:pt>
                <c:pt idx="517">
                  <c:v> 14 </c:v>
                </c:pt>
                <c:pt idx="518">
                  <c:v> 15 </c:v>
                </c:pt>
                <c:pt idx="519">
                  <c:v> 16 </c:v>
                </c:pt>
                <c:pt idx="520">
                  <c:v> 17 </c:v>
                </c:pt>
                <c:pt idx="521">
                  <c:v> 18 </c:v>
                </c:pt>
                <c:pt idx="522">
                  <c:v> 19 </c:v>
                </c:pt>
                <c:pt idx="523">
                  <c:v> 20 </c:v>
                </c:pt>
                <c:pt idx="524">
                  <c:v> 21 </c:v>
                </c:pt>
                <c:pt idx="525">
                  <c:v> 22 </c:v>
                </c:pt>
                <c:pt idx="526">
                  <c:v> 23 </c:v>
                </c:pt>
                <c:pt idx="527">
                  <c:v> 24 </c:v>
                </c:pt>
                <c:pt idx="528">
                  <c:v>23 Jan 2014</c:v>
                </c:pt>
                <c:pt idx="529">
                  <c:v> 2 </c:v>
                </c:pt>
                <c:pt idx="530">
                  <c:v> 3 </c:v>
                </c:pt>
                <c:pt idx="531">
                  <c:v> 4 </c:v>
                </c:pt>
                <c:pt idx="532">
                  <c:v> 5 </c:v>
                </c:pt>
                <c:pt idx="533">
                  <c:v> 6 </c:v>
                </c:pt>
                <c:pt idx="534">
                  <c:v> 7 </c:v>
                </c:pt>
                <c:pt idx="535">
                  <c:v> 8 </c:v>
                </c:pt>
                <c:pt idx="536">
                  <c:v> 9 </c:v>
                </c:pt>
                <c:pt idx="537">
                  <c:v> 10 </c:v>
                </c:pt>
                <c:pt idx="538">
                  <c:v> 11 </c:v>
                </c:pt>
                <c:pt idx="539">
                  <c:v> 12 </c:v>
                </c:pt>
                <c:pt idx="540">
                  <c:v> 13 </c:v>
                </c:pt>
                <c:pt idx="541">
                  <c:v> 14 </c:v>
                </c:pt>
                <c:pt idx="542">
                  <c:v> 15 </c:v>
                </c:pt>
                <c:pt idx="543">
                  <c:v> 16 </c:v>
                </c:pt>
                <c:pt idx="544">
                  <c:v> 17 </c:v>
                </c:pt>
                <c:pt idx="545">
                  <c:v> 18 </c:v>
                </c:pt>
                <c:pt idx="546">
                  <c:v> 19 </c:v>
                </c:pt>
                <c:pt idx="547">
                  <c:v> 20 </c:v>
                </c:pt>
                <c:pt idx="548">
                  <c:v> 21 </c:v>
                </c:pt>
                <c:pt idx="549">
                  <c:v> 22 </c:v>
                </c:pt>
                <c:pt idx="550">
                  <c:v> 23 </c:v>
                </c:pt>
                <c:pt idx="551">
                  <c:v> 24 </c:v>
                </c:pt>
                <c:pt idx="552">
                  <c:v>24 Jan 2014</c:v>
                </c:pt>
                <c:pt idx="553">
                  <c:v> 2 </c:v>
                </c:pt>
                <c:pt idx="554">
                  <c:v> 3 </c:v>
                </c:pt>
                <c:pt idx="555">
                  <c:v> 4 </c:v>
                </c:pt>
                <c:pt idx="556">
                  <c:v> 5 </c:v>
                </c:pt>
                <c:pt idx="557">
                  <c:v> 6 </c:v>
                </c:pt>
                <c:pt idx="558">
                  <c:v> 7 </c:v>
                </c:pt>
                <c:pt idx="559">
                  <c:v> 8 </c:v>
                </c:pt>
                <c:pt idx="560">
                  <c:v> 9 </c:v>
                </c:pt>
                <c:pt idx="561">
                  <c:v> 10 </c:v>
                </c:pt>
                <c:pt idx="562">
                  <c:v> 11 </c:v>
                </c:pt>
                <c:pt idx="563">
                  <c:v> 12 </c:v>
                </c:pt>
                <c:pt idx="564">
                  <c:v> 13 </c:v>
                </c:pt>
                <c:pt idx="565">
                  <c:v> 14 </c:v>
                </c:pt>
                <c:pt idx="566">
                  <c:v> 15 </c:v>
                </c:pt>
                <c:pt idx="567">
                  <c:v> 16 </c:v>
                </c:pt>
                <c:pt idx="568">
                  <c:v> 17 </c:v>
                </c:pt>
                <c:pt idx="569">
                  <c:v> 18 </c:v>
                </c:pt>
                <c:pt idx="570">
                  <c:v> 19 </c:v>
                </c:pt>
                <c:pt idx="571">
                  <c:v> 20 </c:v>
                </c:pt>
                <c:pt idx="572">
                  <c:v> 21 </c:v>
                </c:pt>
                <c:pt idx="573">
                  <c:v> 22 </c:v>
                </c:pt>
                <c:pt idx="574">
                  <c:v> 23 </c:v>
                </c:pt>
                <c:pt idx="575">
                  <c:v> 24 </c:v>
                </c:pt>
                <c:pt idx="576">
                  <c:v>25 Jan 2014</c:v>
                </c:pt>
                <c:pt idx="577">
                  <c:v> 2 </c:v>
                </c:pt>
                <c:pt idx="578">
                  <c:v> 3 </c:v>
                </c:pt>
                <c:pt idx="579">
                  <c:v> 4 </c:v>
                </c:pt>
                <c:pt idx="580">
                  <c:v> 5 </c:v>
                </c:pt>
                <c:pt idx="581">
                  <c:v> 6 </c:v>
                </c:pt>
                <c:pt idx="582">
                  <c:v> 7 </c:v>
                </c:pt>
                <c:pt idx="583">
                  <c:v> 8 </c:v>
                </c:pt>
                <c:pt idx="584">
                  <c:v> 9 </c:v>
                </c:pt>
                <c:pt idx="585">
                  <c:v> 10 </c:v>
                </c:pt>
                <c:pt idx="586">
                  <c:v> 11 </c:v>
                </c:pt>
                <c:pt idx="587">
                  <c:v> 12 </c:v>
                </c:pt>
                <c:pt idx="588">
                  <c:v> 13 </c:v>
                </c:pt>
                <c:pt idx="589">
                  <c:v> 14 </c:v>
                </c:pt>
                <c:pt idx="590">
                  <c:v> 15 </c:v>
                </c:pt>
                <c:pt idx="591">
                  <c:v> 16 </c:v>
                </c:pt>
                <c:pt idx="592">
                  <c:v> 17 </c:v>
                </c:pt>
                <c:pt idx="593">
                  <c:v> 18 </c:v>
                </c:pt>
                <c:pt idx="594">
                  <c:v> 19 </c:v>
                </c:pt>
                <c:pt idx="595">
                  <c:v> 20 </c:v>
                </c:pt>
                <c:pt idx="596">
                  <c:v> 21 </c:v>
                </c:pt>
                <c:pt idx="597">
                  <c:v> 22 </c:v>
                </c:pt>
                <c:pt idx="598">
                  <c:v> 23 </c:v>
                </c:pt>
                <c:pt idx="599">
                  <c:v> 24 </c:v>
                </c:pt>
                <c:pt idx="600">
                  <c:v>26 Jan 2014</c:v>
                </c:pt>
                <c:pt idx="601">
                  <c:v> 2 </c:v>
                </c:pt>
                <c:pt idx="602">
                  <c:v> 3 </c:v>
                </c:pt>
                <c:pt idx="603">
                  <c:v> 4 </c:v>
                </c:pt>
                <c:pt idx="604">
                  <c:v> 5 </c:v>
                </c:pt>
                <c:pt idx="605">
                  <c:v> 6 </c:v>
                </c:pt>
                <c:pt idx="606">
                  <c:v> 7 </c:v>
                </c:pt>
                <c:pt idx="607">
                  <c:v> 8 </c:v>
                </c:pt>
                <c:pt idx="608">
                  <c:v> 9 </c:v>
                </c:pt>
                <c:pt idx="609">
                  <c:v> 10 </c:v>
                </c:pt>
                <c:pt idx="610">
                  <c:v> 11 </c:v>
                </c:pt>
                <c:pt idx="611">
                  <c:v> 12 </c:v>
                </c:pt>
                <c:pt idx="612">
                  <c:v> 13 </c:v>
                </c:pt>
                <c:pt idx="613">
                  <c:v> 14 </c:v>
                </c:pt>
                <c:pt idx="614">
                  <c:v> 15 </c:v>
                </c:pt>
                <c:pt idx="615">
                  <c:v> 16 </c:v>
                </c:pt>
                <c:pt idx="616">
                  <c:v> 17 </c:v>
                </c:pt>
                <c:pt idx="617">
                  <c:v> 18 </c:v>
                </c:pt>
                <c:pt idx="618">
                  <c:v> 19 </c:v>
                </c:pt>
                <c:pt idx="619">
                  <c:v> 20 </c:v>
                </c:pt>
                <c:pt idx="620">
                  <c:v> 21 </c:v>
                </c:pt>
                <c:pt idx="621">
                  <c:v> 22 </c:v>
                </c:pt>
                <c:pt idx="622">
                  <c:v> 23 </c:v>
                </c:pt>
                <c:pt idx="623">
                  <c:v> 24 </c:v>
                </c:pt>
                <c:pt idx="624">
                  <c:v>27 Jan 2014</c:v>
                </c:pt>
                <c:pt idx="625">
                  <c:v> 2 </c:v>
                </c:pt>
                <c:pt idx="626">
                  <c:v> 3 </c:v>
                </c:pt>
                <c:pt idx="627">
                  <c:v> 4 </c:v>
                </c:pt>
                <c:pt idx="628">
                  <c:v> 5 </c:v>
                </c:pt>
                <c:pt idx="629">
                  <c:v> 6 </c:v>
                </c:pt>
                <c:pt idx="630">
                  <c:v> 7 </c:v>
                </c:pt>
                <c:pt idx="631">
                  <c:v> 8 </c:v>
                </c:pt>
                <c:pt idx="632">
                  <c:v> 9 </c:v>
                </c:pt>
                <c:pt idx="633">
                  <c:v> 10 </c:v>
                </c:pt>
                <c:pt idx="634">
                  <c:v> 11 </c:v>
                </c:pt>
                <c:pt idx="635">
                  <c:v> 12 </c:v>
                </c:pt>
                <c:pt idx="636">
                  <c:v> 13 </c:v>
                </c:pt>
                <c:pt idx="637">
                  <c:v> 14 </c:v>
                </c:pt>
                <c:pt idx="638">
                  <c:v> 15 </c:v>
                </c:pt>
                <c:pt idx="639">
                  <c:v> 16 </c:v>
                </c:pt>
                <c:pt idx="640">
                  <c:v> 17 </c:v>
                </c:pt>
                <c:pt idx="641">
                  <c:v> 18 </c:v>
                </c:pt>
                <c:pt idx="642">
                  <c:v> 19 </c:v>
                </c:pt>
                <c:pt idx="643">
                  <c:v> 20 </c:v>
                </c:pt>
                <c:pt idx="644">
                  <c:v> 21 </c:v>
                </c:pt>
                <c:pt idx="645">
                  <c:v> 22 </c:v>
                </c:pt>
                <c:pt idx="646">
                  <c:v> 23 </c:v>
                </c:pt>
                <c:pt idx="647">
                  <c:v> 24 </c:v>
                </c:pt>
                <c:pt idx="648">
                  <c:v>28 Jan 2014</c:v>
                </c:pt>
                <c:pt idx="649">
                  <c:v> 2 </c:v>
                </c:pt>
                <c:pt idx="650">
                  <c:v> 3 </c:v>
                </c:pt>
                <c:pt idx="651">
                  <c:v> 4 </c:v>
                </c:pt>
                <c:pt idx="652">
                  <c:v> 5 </c:v>
                </c:pt>
                <c:pt idx="653">
                  <c:v> 6 </c:v>
                </c:pt>
                <c:pt idx="654">
                  <c:v> 7 </c:v>
                </c:pt>
                <c:pt idx="655">
                  <c:v> 8 </c:v>
                </c:pt>
                <c:pt idx="656">
                  <c:v> 9 </c:v>
                </c:pt>
                <c:pt idx="657">
                  <c:v> 10 </c:v>
                </c:pt>
                <c:pt idx="658">
                  <c:v> 11 </c:v>
                </c:pt>
                <c:pt idx="659">
                  <c:v> 12 </c:v>
                </c:pt>
                <c:pt idx="660">
                  <c:v> 13 </c:v>
                </c:pt>
                <c:pt idx="661">
                  <c:v> 14 </c:v>
                </c:pt>
                <c:pt idx="662">
                  <c:v> 15 </c:v>
                </c:pt>
                <c:pt idx="663">
                  <c:v> 16 </c:v>
                </c:pt>
                <c:pt idx="664">
                  <c:v> 17 </c:v>
                </c:pt>
                <c:pt idx="665">
                  <c:v> 18 </c:v>
                </c:pt>
                <c:pt idx="666">
                  <c:v> 19 </c:v>
                </c:pt>
                <c:pt idx="667">
                  <c:v> 20 </c:v>
                </c:pt>
                <c:pt idx="668">
                  <c:v> 21 </c:v>
                </c:pt>
                <c:pt idx="669">
                  <c:v> 22 </c:v>
                </c:pt>
                <c:pt idx="670">
                  <c:v> 23 </c:v>
                </c:pt>
                <c:pt idx="671">
                  <c:v> 24 </c:v>
                </c:pt>
                <c:pt idx="672">
                  <c:v>29 Jan 2014</c:v>
                </c:pt>
                <c:pt idx="673">
                  <c:v> 2 </c:v>
                </c:pt>
                <c:pt idx="674">
                  <c:v> 3 </c:v>
                </c:pt>
                <c:pt idx="675">
                  <c:v> 4 </c:v>
                </c:pt>
                <c:pt idx="676">
                  <c:v> 5 </c:v>
                </c:pt>
                <c:pt idx="677">
                  <c:v> 6 </c:v>
                </c:pt>
                <c:pt idx="678">
                  <c:v> 7 </c:v>
                </c:pt>
                <c:pt idx="679">
                  <c:v> 8 </c:v>
                </c:pt>
                <c:pt idx="680">
                  <c:v> 9 </c:v>
                </c:pt>
                <c:pt idx="681">
                  <c:v> 10 </c:v>
                </c:pt>
                <c:pt idx="682">
                  <c:v> 11 </c:v>
                </c:pt>
                <c:pt idx="683">
                  <c:v> 12 </c:v>
                </c:pt>
                <c:pt idx="684">
                  <c:v> 13 </c:v>
                </c:pt>
                <c:pt idx="685">
                  <c:v> 14 </c:v>
                </c:pt>
                <c:pt idx="686">
                  <c:v> 15 </c:v>
                </c:pt>
                <c:pt idx="687">
                  <c:v> 16 </c:v>
                </c:pt>
                <c:pt idx="688">
                  <c:v> 17 </c:v>
                </c:pt>
                <c:pt idx="689">
                  <c:v> 18 </c:v>
                </c:pt>
                <c:pt idx="690">
                  <c:v> 19 </c:v>
                </c:pt>
                <c:pt idx="691">
                  <c:v> 20 </c:v>
                </c:pt>
                <c:pt idx="692">
                  <c:v> 21 </c:v>
                </c:pt>
                <c:pt idx="693">
                  <c:v> 22 </c:v>
                </c:pt>
                <c:pt idx="694">
                  <c:v> 23 </c:v>
                </c:pt>
                <c:pt idx="695">
                  <c:v> 24 </c:v>
                </c:pt>
                <c:pt idx="696">
                  <c:v>30 Jan 2014</c:v>
                </c:pt>
                <c:pt idx="697">
                  <c:v> 2 </c:v>
                </c:pt>
                <c:pt idx="698">
                  <c:v> 3 </c:v>
                </c:pt>
                <c:pt idx="699">
                  <c:v> 4 </c:v>
                </c:pt>
                <c:pt idx="700">
                  <c:v> 5 </c:v>
                </c:pt>
                <c:pt idx="701">
                  <c:v> 6 </c:v>
                </c:pt>
                <c:pt idx="702">
                  <c:v> 7 </c:v>
                </c:pt>
                <c:pt idx="703">
                  <c:v> 8 </c:v>
                </c:pt>
                <c:pt idx="704">
                  <c:v> 9 </c:v>
                </c:pt>
                <c:pt idx="705">
                  <c:v> 10 </c:v>
                </c:pt>
                <c:pt idx="706">
                  <c:v> 11 </c:v>
                </c:pt>
                <c:pt idx="707">
                  <c:v> 12 </c:v>
                </c:pt>
                <c:pt idx="708">
                  <c:v> 13 </c:v>
                </c:pt>
                <c:pt idx="709">
                  <c:v> 14 </c:v>
                </c:pt>
                <c:pt idx="710">
                  <c:v> 15 </c:v>
                </c:pt>
                <c:pt idx="711">
                  <c:v> 16 </c:v>
                </c:pt>
                <c:pt idx="712">
                  <c:v> 17 </c:v>
                </c:pt>
                <c:pt idx="713">
                  <c:v> 18 </c:v>
                </c:pt>
                <c:pt idx="714">
                  <c:v> 19 </c:v>
                </c:pt>
                <c:pt idx="715">
                  <c:v> 20 </c:v>
                </c:pt>
                <c:pt idx="716">
                  <c:v> 21 </c:v>
                </c:pt>
                <c:pt idx="717">
                  <c:v> 22 </c:v>
                </c:pt>
                <c:pt idx="718">
                  <c:v> 23 </c:v>
                </c:pt>
                <c:pt idx="719">
                  <c:v> 24 </c:v>
                </c:pt>
                <c:pt idx="720">
                  <c:v>31 Jan 2014</c:v>
                </c:pt>
                <c:pt idx="721">
                  <c:v> 2 </c:v>
                </c:pt>
                <c:pt idx="722">
                  <c:v> 3 </c:v>
                </c:pt>
                <c:pt idx="723">
                  <c:v> 4 </c:v>
                </c:pt>
                <c:pt idx="724">
                  <c:v> 5 </c:v>
                </c:pt>
                <c:pt idx="725">
                  <c:v> 6 </c:v>
                </c:pt>
                <c:pt idx="726">
                  <c:v> 7 </c:v>
                </c:pt>
                <c:pt idx="727">
                  <c:v> 8 </c:v>
                </c:pt>
                <c:pt idx="728">
                  <c:v> 9 </c:v>
                </c:pt>
                <c:pt idx="729">
                  <c:v> 10 </c:v>
                </c:pt>
                <c:pt idx="730">
                  <c:v> 11 </c:v>
                </c:pt>
                <c:pt idx="731">
                  <c:v> 12 </c:v>
                </c:pt>
                <c:pt idx="732">
                  <c:v> 13 </c:v>
                </c:pt>
                <c:pt idx="733">
                  <c:v> 14 </c:v>
                </c:pt>
                <c:pt idx="734">
                  <c:v> 15 </c:v>
                </c:pt>
                <c:pt idx="735">
                  <c:v> 16 </c:v>
                </c:pt>
                <c:pt idx="736">
                  <c:v> 17 </c:v>
                </c:pt>
                <c:pt idx="737">
                  <c:v> 18 </c:v>
                </c:pt>
                <c:pt idx="738">
                  <c:v> 19 </c:v>
                </c:pt>
                <c:pt idx="739">
                  <c:v> 20 </c:v>
                </c:pt>
                <c:pt idx="740">
                  <c:v> 21 </c:v>
                </c:pt>
                <c:pt idx="741">
                  <c:v> 22 </c:v>
                </c:pt>
                <c:pt idx="742">
                  <c:v> 23 </c:v>
                </c:pt>
                <c:pt idx="743">
                  <c:v> 24 </c:v>
                </c:pt>
                <c:pt idx="744">
                  <c:v>01 Feb 2014</c:v>
                </c:pt>
                <c:pt idx="745">
                  <c:v> 2 </c:v>
                </c:pt>
                <c:pt idx="746">
                  <c:v> 3 </c:v>
                </c:pt>
                <c:pt idx="747">
                  <c:v> 4 </c:v>
                </c:pt>
                <c:pt idx="748">
                  <c:v> 5 </c:v>
                </c:pt>
                <c:pt idx="749">
                  <c:v> 6 </c:v>
                </c:pt>
                <c:pt idx="750">
                  <c:v> 7 </c:v>
                </c:pt>
                <c:pt idx="751">
                  <c:v> 8 </c:v>
                </c:pt>
                <c:pt idx="752">
                  <c:v> 9 </c:v>
                </c:pt>
                <c:pt idx="753">
                  <c:v> 10 </c:v>
                </c:pt>
                <c:pt idx="754">
                  <c:v> 11 </c:v>
                </c:pt>
                <c:pt idx="755">
                  <c:v> 12 </c:v>
                </c:pt>
                <c:pt idx="756">
                  <c:v> 13 </c:v>
                </c:pt>
                <c:pt idx="757">
                  <c:v> 14 </c:v>
                </c:pt>
                <c:pt idx="758">
                  <c:v> 15 </c:v>
                </c:pt>
                <c:pt idx="759">
                  <c:v> 16 </c:v>
                </c:pt>
                <c:pt idx="760">
                  <c:v> 17 </c:v>
                </c:pt>
                <c:pt idx="761">
                  <c:v> 18 </c:v>
                </c:pt>
                <c:pt idx="762">
                  <c:v> 19 </c:v>
                </c:pt>
                <c:pt idx="763">
                  <c:v> 20 </c:v>
                </c:pt>
                <c:pt idx="764">
                  <c:v> 21 </c:v>
                </c:pt>
                <c:pt idx="765">
                  <c:v> 22 </c:v>
                </c:pt>
                <c:pt idx="766">
                  <c:v> 23 </c:v>
                </c:pt>
                <c:pt idx="767">
                  <c:v> 24 </c:v>
                </c:pt>
                <c:pt idx="768">
                  <c:v>02 Feb 2014</c:v>
                </c:pt>
                <c:pt idx="769">
                  <c:v> 2 </c:v>
                </c:pt>
                <c:pt idx="770">
                  <c:v> 3 </c:v>
                </c:pt>
                <c:pt idx="771">
                  <c:v> 4 </c:v>
                </c:pt>
                <c:pt idx="772">
                  <c:v> 5 </c:v>
                </c:pt>
                <c:pt idx="773">
                  <c:v> 6 </c:v>
                </c:pt>
                <c:pt idx="774">
                  <c:v> 7 </c:v>
                </c:pt>
                <c:pt idx="775">
                  <c:v> 8 </c:v>
                </c:pt>
                <c:pt idx="776">
                  <c:v> 9 </c:v>
                </c:pt>
                <c:pt idx="777">
                  <c:v> 10 </c:v>
                </c:pt>
                <c:pt idx="778">
                  <c:v> 11 </c:v>
                </c:pt>
                <c:pt idx="779">
                  <c:v> 12 </c:v>
                </c:pt>
                <c:pt idx="780">
                  <c:v> 13 </c:v>
                </c:pt>
                <c:pt idx="781">
                  <c:v> 14 </c:v>
                </c:pt>
                <c:pt idx="782">
                  <c:v> 15 </c:v>
                </c:pt>
                <c:pt idx="783">
                  <c:v> 16 </c:v>
                </c:pt>
                <c:pt idx="784">
                  <c:v> 17 </c:v>
                </c:pt>
                <c:pt idx="785">
                  <c:v> 18 </c:v>
                </c:pt>
                <c:pt idx="786">
                  <c:v> 19 </c:v>
                </c:pt>
                <c:pt idx="787">
                  <c:v> 20 </c:v>
                </c:pt>
                <c:pt idx="788">
                  <c:v> 21 </c:v>
                </c:pt>
                <c:pt idx="789">
                  <c:v> 22 </c:v>
                </c:pt>
                <c:pt idx="790">
                  <c:v> 23 </c:v>
                </c:pt>
                <c:pt idx="791">
                  <c:v> 24 </c:v>
                </c:pt>
                <c:pt idx="792">
                  <c:v>03 Feb 2014</c:v>
                </c:pt>
                <c:pt idx="793">
                  <c:v> 2 </c:v>
                </c:pt>
                <c:pt idx="794">
                  <c:v> 3 </c:v>
                </c:pt>
                <c:pt idx="795">
                  <c:v> 4 </c:v>
                </c:pt>
                <c:pt idx="796">
                  <c:v> 5 </c:v>
                </c:pt>
                <c:pt idx="797">
                  <c:v> 6 </c:v>
                </c:pt>
                <c:pt idx="798">
                  <c:v> 7 </c:v>
                </c:pt>
                <c:pt idx="799">
                  <c:v> 8 </c:v>
                </c:pt>
                <c:pt idx="800">
                  <c:v> 9 </c:v>
                </c:pt>
                <c:pt idx="801">
                  <c:v> 10 </c:v>
                </c:pt>
                <c:pt idx="802">
                  <c:v> 11 </c:v>
                </c:pt>
                <c:pt idx="803">
                  <c:v> 12 </c:v>
                </c:pt>
                <c:pt idx="804">
                  <c:v> 13 </c:v>
                </c:pt>
                <c:pt idx="805">
                  <c:v> 14 </c:v>
                </c:pt>
                <c:pt idx="806">
                  <c:v> 15 </c:v>
                </c:pt>
                <c:pt idx="807">
                  <c:v> 16 </c:v>
                </c:pt>
                <c:pt idx="808">
                  <c:v> 17 </c:v>
                </c:pt>
                <c:pt idx="809">
                  <c:v> 18 </c:v>
                </c:pt>
                <c:pt idx="810">
                  <c:v> 19 </c:v>
                </c:pt>
                <c:pt idx="811">
                  <c:v> 20 </c:v>
                </c:pt>
                <c:pt idx="812">
                  <c:v> 21 </c:v>
                </c:pt>
                <c:pt idx="813">
                  <c:v> 22 </c:v>
                </c:pt>
                <c:pt idx="814">
                  <c:v> 23 </c:v>
                </c:pt>
                <c:pt idx="815">
                  <c:v> 24 </c:v>
                </c:pt>
                <c:pt idx="816">
                  <c:v>04 Feb 2014</c:v>
                </c:pt>
                <c:pt idx="817">
                  <c:v> 2 </c:v>
                </c:pt>
                <c:pt idx="818">
                  <c:v> 3 </c:v>
                </c:pt>
                <c:pt idx="819">
                  <c:v> 4 </c:v>
                </c:pt>
                <c:pt idx="820">
                  <c:v> 5 </c:v>
                </c:pt>
                <c:pt idx="821">
                  <c:v> 6 </c:v>
                </c:pt>
                <c:pt idx="822">
                  <c:v> 7 </c:v>
                </c:pt>
                <c:pt idx="823">
                  <c:v> 8 </c:v>
                </c:pt>
                <c:pt idx="824">
                  <c:v> 9 </c:v>
                </c:pt>
                <c:pt idx="825">
                  <c:v> 10 </c:v>
                </c:pt>
                <c:pt idx="826">
                  <c:v> 11 </c:v>
                </c:pt>
                <c:pt idx="827">
                  <c:v> 12 </c:v>
                </c:pt>
                <c:pt idx="828">
                  <c:v> 13 </c:v>
                </c:pt>
                <c:pt idx="829">
                  <c:v> 14 </c:v>
                </c:pt>
                <c:pt idx="830">
                  <c:v> 15 </c:v>
                </c:pt>
                <c:pt idx="831">
                  <c:v> 16 </c:v>
                </c:pt>
                <c:pt idx="832">
                  <c:v> 17 </c:v>
                </c:pt>
                <c:pt idx="833">
                  <c:v> 18 </c:v>
                </c:pt>
                <c:pt idx="834">
                  <c:v> 19 </c:v>
                </c:pt>
                <c:pt idx="835">
                  <c:v> 20 </c:v>
                </c:pt>
                <c:pt idx="836">
                  <c:v> 21 </c:v>
                </c:pt>
                <c:pt idx="837">
                  <c:v> 22 </c:v>
                </c:pt>
                <c:pt idx="838">
                  <c:v> 23 </c:v>
                </c:pt>
                <c:pt idx="839">
                  <c:v> 24 </c:v>
                </c:pt>
                <c:pt idx="840">
                  <c:v>05 Feb 2014</c:v>
                </c:pt>
                <c:pt idx="841">
                  <c:v> 2 </c:v>
                </c:pt>
                <c:pt idx="842">
                  <c:v> 3 </c:v>
                </c:pt>
                <c:pt idx="843">
                  <c:v> 4 </c:v>
                </c:pt>
                <c:pt idx="844">
                  <c:v> 5 </c:v>
                </c:pt>
                <c:pt idx="845">
                  <c:v> 6 </c:v>
                </c:pt>
                <c:pt idx="846">
                  <c:v> 7 </c:v>
                </c:pt>
                <c:pt idx="847">
                  <c:v> 8 </c:v>
                </c:pt>
                <c:pt idx="848">
                  <c:v> 9 </c:v>
                </c:pt>
                <c:pt idx="849">
                  <c:v> 10 </c:v>
                </c:pt>
                <c:pt idx="850">
                  <c:v> 11 </c:v>
                </c:pt>
                <c:pt idx="851">
                  <c:v> 12 </c:v>
                </c:pt>
                <c:pt idx="852">
                  <c:v> 13 </c:v>
                </c:pt>
                <c:pt idx="853">
                  <c:v> 14 </c:v>
                </c:pt>
                <c:pt idx="854">
                  <c:v> 15 </c:v>
                </c:pt>
                <c:pt idx="855">
                  <c:v> 16 </c:v>
                </c:pt>
                <c:pt idx="856">
                  <c:v> 17 </c:v>
                </c:pt>
                <c:pt idx="857">
                  <c:v> 18 </c:v>
                </c:pt>
                <c:pt idx="858">
                  <c:v> 19 </c:v>
                </c:pt>
                <c:pt idx="859">
                  <c:v> 20 </c:v>
                </c:pt>
                <c:pt idx="860">
                  <c:v> 21 </c:v>
                </c:pt>
                <c:pt idx="861">
                  <c:v> 22 </c:v>
                </c:pt>
                <c:pt idx="862">
                  <c:v> 23 </c:v>
                </c:pt>
                <c:pt idx="863">
                  <c:v> 24 </c:v>
                </c:pt>
                <c:pt idx="864">
                  <c:v>06 Feb 2014</c:v>
                </c:pt>
                <c:pt idx="865">
                  <c:v> 2 </c:v>
                </c:pt>
                <c:pt idx="866">
                  <c:v> 3 </c:v>
                </c:pt>
                <c:pt idx="867">
                  <c:v> 4 </c:v>
                </c:pt>
                <c:pt idx="868">
                  <c:v> 5 </c:v>
                </c:pt>
                <c:pt idx="869">
                  <c:v> 6 </c:v>
                </c:pt>
                <c:pt idx="870">
                  <c:v> 7 </c:v>
                </c:pt>
                <c:pt idx="871">
                  <c:v> 8 </c:v>
                </c:pt>
                <c:pt idx="872">
                  <c:v> 9 </c:v>
                </c:pt>
                <c:pt idx="873">
                  <c:v> 10 </c:v>
                </c:pt>
                <c:pt idx="874">
                  <c:v> 11 </c:v>
                </c:pt>
                <c:pt idx="875">
                  <c:v> 12 </c:v>
                </c:pt>
                <c:pt idx="876">
                  <c:v> 13 </c:v>
                </c:pt>
                <c:pt idx="877">
                  <c:v> 14 </c:v>
                </c:pt>
                <c:pt idx="878">
                  <c:v> 15 </c:v>
                </c:pt>
                <c:pt idx="879">
                  <c:v> 16 </c:v>
                </c:pt>
                <c:pt idx="880">
                  <c:v> 17 </c:v>
                </c:pt>
                <c:pt idx="881">
                  <c:v> 18 </c:v>
                </c:pt>
                <c:pt idx="882">
                  <c:v> 19 </c:v>
                </c:pt>
                <c:pt idx="883">
                  <c:v> 20 </c:v>
                </c:pt>
                <c:pt idx="884">
                  <c:v> 21 </c:v>
                </c:pt>
                <c:pt idx="885">
                  <c:v> 22 </c:v>
                </c:pt>
                <c:pt idx="886">
                  <c:v> 23 </c:v>
                </c:pt>
                <c:pt idx="887">
                  <c:v> 24 </c:v>
                </c:pt>
                <c:pt idx="888">
                  <c:v>07 Feb 2014</c:v>
                </c:pt>
                <c:pt idx="889">
                  <c:v> 2 </c:v>
                </c:pt>
                <c:pt idx="890">
                  <c:v> 3 </c:v>
                </c:pt>
                <c:pt idx="891">
                  <c:v> 4 </c:v>
                </c:pt>
                <c:pt idx="892">
                  <c:v> 5 </c:v>
                </c:pt>
                <c:pt idx="893">
                  <c:v> 6 </c:v>
                </c:pt>
                <c:pt idx="894">
                  <c:v> 7 </c:v>
                </c:pt>
                <c:pt idx="895">
                  <c:v> 8 </c:v>
                </c:pt>
                <c:pt idx="896">
                  <c:v> 9 </c:v>
                </c:pt>
                <c:pt idx="897">
                  <c:v> 10 </c:v>
                </c:pt>
                <c:pt idx="898">
                  <c:v> 11 </c:v>
                </c:pt>
                <c:pt idx="899">
                  <c:v> 12 </c:v>
                </c:pt>
                <c:pt idx="900">
                  <c:v> 13 </c:v>
                </c:pt>
                <c:pt idx="901">
                  <c:v> 14 </c:v>
                </c:pt>
                <c:pt idx="902">
                  <c:v> 15 </c:v>
                </c:pt>
                <c:pt idx="903">
                  <c:v> 16 </c:v>
                </c:pt>
                <c:pt idx="904">
                  <c:v> 17 </c:v>
                </c:pt>
                <c:pt idx="905">
                  <c:v> 18 </c:v>
                </c:pt>
                <c:pt idx="906">
                  <c:v> 19 </c:v>
                </c:pt>
                <c:pt idx="907">
                  <c:v> 20 </c:v>
                </c:pt>
                <c:pt idx="908">
                  <c:v> 21 </c:v>
                </c:pt>
                <c:pt idx="909">
                  <c:v> 22 </c:v>
                </c:pt>
                <c:pt idx="910">
                  <c:v> 23 </c:v>
                </c:pt>
                <c:pt idx="911">
                  <c:v> 24 </c:v>
                </c:pt>
                <c:pt idx="912">
                  <c:v>08 Feb 2014</c:v>
                </c:pt>
                <c:pt idx="913">
                  <c:v> 2 </c:v>
                </c:pt>
                <c:pt idx="914">
                  <c:v> 3 </c:v>
                </c:pt>
                <c:pt idx="915">
                  <c:v> 4 </c:v>
                </c:pt>
                <c:pt idx="916">
                  <c:v> 5 </c:v>
                </c:pt>
                <c:pt idx="917">
                  <c:v> 6 </c:v>
                </c:pt>
                <c:pt idx="918">
                  <c:v> 7 </c:v>
                </c:pt>
                <c:pt idx="919">
                  <c:v> 8 </c:v>
                </c:pt>
                <c:pt idx="920">
                  <c:v> 9 </c:v>
                </c:pt>
                <c:pt idx="921">
                  <c:v> 10 </c:v>
                </c:pt>
                <c:pt idx="922">
                  <c:v> 11 </c:v>
                </c:pt>
                <c:pt idx="923">
                  <c:v> 12 </c:v>
                </c:pt>
                <c:pt idx="924">
                  <c:v> 13 </c:v>
                </c:pt>
                <c:pt idx="925">
                  <c:v> 14 </c:v>
                </c:pt>
                <c:pt idx="926">
                  <c:v> 15 </c:v>
                </c:pt>
                <c:pt idx="927">
                  <c:v> 16 </c:v>
                </c:pt>
                <c:pt idx="928">
                  <c:v> 17 </c:v>
                </c:pt>
                <c:pt idx="929">
                  <c:v> 18 </c:v>
                </c:pt>
                <c:pt idx="930">
                  <c:v> 19 </c:v>
                </c:pt>
                <c:pt idx="931">
                  <c:v> 20 </c:v>
                </c:pt>
                <c:pt idx="932">
                  <c:v> 21 </c:v>
                </c:pt>
                <c:pt idx="933">
                  <c:v> 22 </c:v>
                </c:pt>
                <c:pt idx="934">
                  <c:v> 23 </c:v>
                </c:pt>
                <c:pt idx="935">
                  <c:v> 24 </c:v>
                </c:pt>
                <c:pt idx="936">
                  <c:v>09 Feb 2014</c:v>
                </c:pt>
                <c:pt idx="937">
                  <c:v> 2 </c:v>
                </c:pt>
                <c:pt idx="938">
                  <c:v> 3 </c:v>
                </c:pt>
                <c:pt idx="939">
                  <c:v> 4 </c:v>
                </c:pt>
                <c:pt idx="940">
                  <c:v> 5 </c:v>
                </c:pt>
                <c:pt idx="941">
                  <c:v> 6 </c:v>
                </c:pt>
                <c:pt idx="942">
                  <c:v> 7 </c:v>
                </c:pt>
                <c:pt idx="943">
                  <c:v> 8 </c:v>
                </c:pt>
                <c:pt idx="944">
                  <c:v> 9 </c:v>
                </c:pt>
                <c:pt idx="945">
                  <c:v> 10 </c:v>
                </c:pt>
                <c:pt idx="946">
                  <c:v> 11 </c:v>
                </c:pt>
                <c:pt idx="947">
                  <c:v> 12 </c:v>
                </c:pt>
                <c:pt idx="948">
                  <c:v> 13 </c:v>
                </c:pt>
                <c:pt idx="949">
                  <c:v> 14 </c:v>
                </c:pt>
                <c:pt idx="950">
                  <c:v> 15 </c:v>
                </c:pt>
                <c:pt idx="951">
                  <c:v> 16 </c:v>
                </c:pt>
                <c:pt idx="952">
                  <c:v> 17 </c:v>
                </c:pt>
                <c:pt idx="953">
                  <c:v> 18 </c:v>
                </c:pt>
                <c:pt idx="954">
                  <c:v> 19 </c:v>
                </c:pt>
                <c:pt idx="955">
                  <c:v> 20 </c:v>
                </c:pt>
                <c:pt idx="956">
                  <c:v> 21 </c:v>
                </c:pt>
                <c:pt idx="957">
                  <c:v> 22 </c:v>
                </c:pt>
                <c:pt idx="958">
                  <c:v> 23 </c:v>
                </c:pt>
                <c:pt idx="959">
                  <c:v> 24 </c:v>
                </c:pt>
                <c:pt idx="960">
                  <c:v>10 Feb 2014</c:v>
                </c:pt>
                <c:pt idx="961">
                  <c:v> 2 </c:v>
                </c:pt>
                <c:pt idx="962">
                  <c:v> 3 </c:v>
                </c:pt>
                <c:pt idx="963">
                  <c:v> 4 </c:v>
                </c:pt>
                <c:pt idx="964">
                  <c:v> 5 </c:v>
                </c:pt>
                <c:pt idx="965">
                  <c:v> 6 </c:v>
                </c:pt>
                <c:pt idx="966">
                  <c:v> 7 </c:v>
                </c:pt>
                <c:pt idx="967">
                  <c:v> 8 </c:v>
                </c:pt>
                <c:pt idx="968">
                  <c:v> 9 </c:v>
                </c:pt>
                <c:pt idx="969">
                  <c:v> 10 </c:v>
                </c:pt>
                <c:pt idx="970">
                  <c:v> 11 </c:v>
                </c:pt>
                <c:pt idx="971">
                  <c:v> 12 </c:v>
                </c:pt>
                <c:pt idx="972">
                  <c:v> 13 </c:v>
                </c:pt>
                <c:pt idx="973">
                  <c:v> 14 </c:v>
                </c:pt>
                <c:pt idx="974">
                  <c:v> 15 </c:v>
                </c:pt>
                <c:pt idx="975">
                  <c:v> 16 </c:v>
                </c:pt>
                <c:pt idx="976">
                  <c:v> 17 </c:v>
                </c:pt>
                <c:pt idx="977">
                  <c:v> 18 </c:v>
                </c:pt>
                <c:pt idx="978">
                  <c:v> 19 </c:v>
                </c:pt>
                <c:pt idx="979">
                  <c:v> 20 </c:v>
                </c:pt>
                <c:pt idx="980">
                  <c:v> 21 </c:v>
                </c:pt>
                <c:pt idx="981">
                  <c:v> 22 </c:v>
                </c:pt>
                <c:pt idx="982">
                  <c:v> 23 </c:v>
                </c:pt>
                <c:pt idx="983">
                  <c:v> 24 </c:v>
                </c:pt>
                <c:pt idx="984">
                  <c:v>11 Feb 2014</c:v>
                </c:pt>
                <c:pt idx="985">
                  <c:v> 2 </c:v>
                </c:pt>
                <c:pt idx="986">
                  <c:v> 3 </c:v>
                </c:pt>
                <c:pt idx="987">
                  <c:v> 4 </c:v>
                </c:pt>
                <c:pt idx="988">
                  <c:v> 5 </c:v>
                </c:pt>
                <c:pt idx="989">
                  <c:v> 6 </c:v>
                </c:pt>
                <c:pt idx="990">
                  <c:v> 7 </c:v>
                </c:pt>
                <c:pt idx="991">
                  <c:v> 8 </c:v>
                </c:pt>
                <c:pt idx="992">
                  <c:v> 9 </c:v>
                </c:pt>
                <c:pt idx="993">
                  <c:v> 10 </c:v>
                </c:pt>
                <c:pt idx="994">
                  <c:v> 11 </c:v>
                </c:pt>
                <c:pt idx="995">
                  <c:v> 12 </c:v>
                </c:pt>
                <c:pt idx="996">
                  <c:v> 13 </c:v>
                </c:pt>
                <c:pt idx="997">
                  <c:v> 14 </c:v>
                </c:pt>
                <c:pt idx="998">
                  <c:v> 15 </c:v>
                </c:pt>
                <c:pt idx="999">
                  <c:v> 16 </c:v>
                </c:pt>
                <c:pt idx="1000">
                  <c:v> 17 </c:v>
                </c:pt>
                <c:pt idx="1001">
                  <c:v> 18 </c:v>
                </c:pt>
                <c:pt idx="1002">
                  <c:v> 19 </c:v>
                </c:pt>
                <c:pt idx="1003">
                  <c:v> 20 </c:v>
                </c:pt>
                <c:pt idx="1004">
                  <c:v> 21 </c:v>
                </c:pt>
                <c:pt idx="1005">
                  <c:v> 22 </c:v>
                </c:pt>
                <c:pt idx="1006">
                  <c:v> 23 </c:v>
                </c:pt>
                <c:pt idx="1007">
                  <c:v> 24 </c:v>
                </c:pt>
                <c:pt idx="1008">
                  <c:v>12 Feb 2014</c:v>
                </c:pt>
                <c:pt idx="1009">
                  <c:v> 2 </c:v>
                </c:pt>
                <c:pt idx="1010">
                  <c:v> 3 </c:v>
                </c:pt>
                <c:pt idx="1011">
                  <c:v> 4 </c:v>
                </c:pt>
                <c:pt idx="1012">
                  <c:v> 5 </c:v>
                </c:pt>
                <c:pt idx="1013">
                  <c:v> 6 </c:v>
                </c:pt>
                <c:pt idx="1014">
                  <c:v> 7 </c:v>
                </c:pt>
                <c:pt idx="1015">
                  <c:v> 8 </c:v>
                </c:pt>
                <c:pt idx="1016">
                  <c:v> 9 </c:v>
                </c:pt>
                <c:pt idx="1017">
                  <c:v> 10 </c:v>
                </c:pt>
                <c:pt idx="1018">
                  <c:v> 11 </c:v>
                </c:pt>
                <c:pt idx="1019">
                  <c:v> 12 </c:v>
                </c:pt>
                <c:pt idx="1020">
                  <c:v> 13 </c:v>
                </c:pt>
                <c:pt idx="1021">
                  <c:v> 14 </c:v>
                </c:pt>
                <c:pt idx="1022">
                  <c:v> 15 </c:v>
                </c:pt>
                <c:pt idx="1023">
                  <c:v> 16 </c:v>
                </c:pt>
                <c:pt idx="1024">
                  <c:v> 17 </c:v>
                </c:pt>
                <c:pt idx="1025">
                  <c:v> 18 </c:v>
                </c:pt>
                <c:pt idx="1026">
                  <c:v> 19 </c:v>
                </c:pt>
                <c:pt idx="1027">
                  <c:v> 20 </c:v>
                </c:pt>
                <c:pt idx="1028">
                  <c:v> 21 </c:v>
                </c:pt>
                <c:pt idx="1029">
                  <c:v> 22 </c:v>
                </c:pt>
                <c:pt idx="1030">
                  <c:v> 23 </c:v>
                </c:pt>
                <c:pt idx="1031">
                  <c:v> 24 </c:v>
                </c:pt>
                <c:pt idx="1032">
                  <c:v>13 Feb 2014</c:v>
                </c:pt>
                <c:pt idx="1033">
                  <c:v> 2 </c:v>
                </c:pt>
                <c:pt idx="1034">
                  <c:v> 3 </c:v>
                </c:pt>
                <c:pt idx="1035">
                  <c:v> 4 </c:v>
                </c:pt>
                <c:pt idx="1036">
                  <c:v> 5 </c:v>
                </c:pt>
                <c:pt idx="1037">
                  <c:v> 6 </c:v>
                </c:pt>
                <c:pt idx="1038">
                  <c:v> 7 </c:v>
                </c:pt>
                <c:pt idx="1039">
                  <c:v> 8 </c:v>
                </c:pt>
                <c:pt idx="1040">
                  <c:v> 9 </c:v>
                </c:pt>
                <c:pt idx="1041">
                  <c:v> 10 </c:v>
                </c:pt>
                <c:pt idx="1042">
                  <c:v> 11 </c:v>
                </c:pt>
                <c:pt idx="1043">
                  <c:v> 12 </c:v>
                </c:pt>
                <c:pt idx="1044">
                  <c:v> 13 </c:v>
                </c:pt>
                <c:pt idx="1045">
                  <c:v> 14 </c:v>
                </c:pt>
                <c:pt idx="1046">
                  <c:v> 15 </c:v>
                </c:pt>
                <c:pt idx="1047">
                  <c:v> 16 </c:v>
                </c:pt>
                <c:pt idx="1048">
                  <c:v> 17 </c:v>
                </c:pt>
                <c:pt idx="1049">
                  <c:v> 18 </c:v>
                </c:pt>
                <c:pt idx="1050">
                  <c:v> 19 </c:v>
                </c:pt>
                <c:pt idx="1051">
                  <c:v> 20 </c:v>
                </c:pt>
                <c:pt idx="1052">
                  <c:v> 21 </c:v>
                </c:pt>
                <c:pt idx="1053">
                  <c:v> 22 </c:v>
                </c:pt>
                <c:pt idx="1054">
                  <c:v> 23 </c:v>
                </c:pt>
                <c:pt idx="1055">
                  <c:v> 24 </c:v>
                </c:pt>
                <c:pt idx="1056">
                  <c:v>14 Feb 2014</c:v>
                </c:pt>
                <c:pt idx="1057">
                  <c:v> 2 </c:v>
                </c:pt>
                <c:pt idx="1058">
                  <c:v> 3 </c:v>
                </c:pt>
                <c:pt idx="1059">
                  <c:v> 4 </c:v>
                </c:pt>
                <c:pt idx="1060">
                  <c:v> 5 </c:v>
                </c:pt>
                <c:pt idx="1061">
                  <c:v> 6 </c:v>
                </c:pt>
                <c:pt idx="1062">
                  <c:v> 7 </c:v>
                </c:pt>
                <c:pt idx="1063">
                  <c:v> 8 </c:v>
                </c:pt>
                <c:pt idx="1064">
                  <c:v> 9 </c:v>
                </c:pt>
                <c:pt idx="1065">
                  <c:v> 10 </c:v>
                </c:pt>
                <c:pt idx="1066">
                  <c:v> 11 </c:v>
                </c:pt>
                <c:pt idx="1067">
                  <c:v> 12 </c:v>
                </c:pt>
                <c:pt idx="1068">
                  <c:v> 13 </c:v>
                </c:pt>
                <c:pt idx="1069">
                  <c:v> 14 </c:v>
                </c:pt>
                <c:pt idx="1070">
                  <c:v> 15 </c:v>
                </c:pt>
                <c:pt idx="1071">
                  <c:v> 16 </c:v>
                </c:pt>
                <c:pt idx="1072">
                  <c:v> 17 </c:v>
                </c:pt>
                <c:pt idx="1073">
                  <c:v> 18 </c:v>
                </c:pt>
                <c:pt idx="1074">
                  <c:v> 19 </c:v>
                </c:pt>
                <c:pt idx="1075">
                  <c:v> 20 </c:v>
                </c:pt>
                <c:pt idx="1076">
                  <c:v> 21 </c:v>
                </c:pt>
                <c:pt idx="1077">
                  <c:v> 22 </c:v>
                </c:pt>
                <c:pt idx="1078">
                  <c:v> 23 </c:v>
                </c:pt>
                <c:pt idx="1079">
                  <c:v> 24 </c:v>
                </c:pt>
                <c:pt idx="1080">
                  <c:v>15 Feb 2014</c:v>
                </c:pt>
                <c:pt idx="1081">
                  <c:v> 2 </c:v>
                </c:pt>
                <c:pt idx="1082">
                  <c:v> 3 </c:v>
                </c:pt>
                <c:pt idx="1083">
                  <c:v> 4 </c:v>
                </c:pt>
                <c:pt idx="1084">
                  <c:v> 5 </c:v>
                </c:pt>
                <c:pt idx="1085">
                  <c:v> 6 </c:v>
                </c:pt>
                <c:pt idx="1086">
                  <c:v> 7 </c:v>
                </c:pt>
                <c:pt idx="1087">
                  <c:v> 8 </c:v>
                </c:pt>
                <c:pt idx="1088">
                  <c:v> 9 </c:v>
                </c:pt>
                <c:pt idx="1089">
                  <c:v> 10 </c:v>
                </c:pt>
                <c:pt idx="1090">
                  <c:v> 11 </c:v>
                </c:pt>
                <c:pt idx="1091">
                  <c:v> 12 </c:v>
                </c:pt>
                <c:pt idx="1092">
                  <c:v> 13 </c:v>
                </c:pt>
                <c:pt idx="1093">
                  <c:v> 14 </c:v>
                </c:pt>
                <c:pt idx="1094">
                  <c:v> 15 </c:v>
                </c:pt>
                <c:pt idx="1095">
                  <c:v> 16 </c:v>
                </c:pt>
                <c:pt idx="1096">
                  <c:v> 17 </c:v>
                </c:pt>
                <c:pt idx="1097">
                  <c:v> 18 </c:v>
                </c:pt>
                <c:pt idx="1098">
                  <c:v> 19 </c:v>
                </c:pt>
                <c:pt idx="1099">
                  <c:v> 20 </c:v>
                </c:pt>
                <c:pt idx="1100">
                  <c:v> 21 </c:v>
                </c:pt>
                <c:pt idx="1101">
                  <c:v> 22 </c:v>
                </c:pt>
                <c:pt idx="1102">
                  <c:v> 23 </c:v>
                </c:pt>
                <c:pt idx="1103">
                  <c:v> 24 </c:v>
                </c:pt>
                <c:pt idx="1104">
                  <c:v>16 Feb 2014</c:v>
                </c:pt>
                <c:pt idx="1105">
                  <c:v> 2 </c:v>
                </c:pt>
                <c:pt idx="1106">
                  <c:v> 3 </c:v>
                </c:pt>
                <c:pt idx="1107">
                  <c:v> 4 </c:v>
                </c:pt>
                <c:pt idx="1108">
                  <c:v> 5 </c:v>
                </c:pt>
                <c:pt idx="1109">
                  <c:v> 6 </c:v>
                </c:pt>
                <c:pt idx="1110">
                  <c:v> 7 </c:v>
                </c:pt>
                <c:pt idx="1111">
                  <c:v> 8 </c:v>
                </c:pt>
                <c:pt idx="1112">
                  <c:v> 9 </c:v>
                </c:pt>
                <c:pt idx="1113">
                  <c:v> 10 </c:v>
                </c:pt>
                <c:pt idx="1114">
                  <c:v> 11 </c:v>
                </c:pt>
                <c:pt idx="1115">
                  <c:v> 12 </c:v>
                </c:pt>
                <c:pt idx="1116">
                  <c:v> 13 </c:v>
                </c:pt>
                <c:pt idx="1117">
                  <c:v> 14 </c:v>
                </c:pt>
                <c:pt idx="1118">
                  <c:v> 15 </c:v>
                </c:pt>
                <c:pt idx="1119">
                  <c:v> 16 </c:v>
                </c:pt>
                <c:pt idx="1120">
                  <c:v> 17 </c:v>
                </c:pt>
                <c:pt idx="1121">
                  <c:v> 18 </c:v>
                </c:pt>
                <c:pt idx="1122">
                  <c:v> 19 </c:v>
                </c:pt>
                <c:pt idx="1123">
                  <c:v> 20 </c:v>
                </c:pt>
                <c:pt idx="1124">
                  <c:v> 21 </c:v>
                </c:pt>
                <c:pt idx="1125">
                  <c:v> 22 </c:v>
                </c:pt>
                <c:pt idx="1126">
                  <c:v> 23 </c:v>
                </c:pt>
                <c:pt idx="1127">
                  <c:v> 24 </c:v>
                </c:pt>
                <c:pt idx="1128">
                  <c:v>17 Feb 2014</c:v>
                </c:pt>
                <c:pt idx="1129">
                  <c:v> 2 </c:v>
                </c:pt>
                <c:pt idx="1130">
                  <c:v> 3 </c:v>
                </c:pt>
                <c:pt idx="1131">
                  <c:v> 4 </c:v>
                </c:pt>
                <c:pt idx="1132">
                  <c:v> 5 </c:v>
                </c:pt>
                <c:pt idx="1133">
                  <c:v> 6 </c:v>
                </c:pt>
                <c:pt idx="1134">
                  <c:v> 7 </c:v>
                </c:pt>
                <c:pt idx="1135">
                  <c:v> 8 </c:v>
                </c:pt>
                <c:pt idx="1136">
                  <c:v> 9 </c:v>
                </c:pt>
                <c:pt idx="1137">
                  <c:v> 10 </c:v>
                </c:pt>
                <c:pt idx="1138">
                  <c:v> 11 </c:v>
                </c:pt>
                <c:pt idx="1139">
                  <c:v> 12 </c:v>
                </c:pt>
                <c:pt idx="1140">
                  <c:v> 13 </c:v>
                </c:pt>
                <c:pt idx="1141">
                  <c:v> 14 </c:v>
                </c:pt>
                <c:pt idx="1142">
                  <c:v> 15 </c:v>
                </c:pt>
                <c:pt idx="1143">
                  <c:v> 16 </c:v>
                </c:pt>
                <c:pt idx="1144">
                  <c:v> 17 </c:v>
                </c:pt>
                <c:pt idx="1145">
                  <c:v> 18 </c:v>
                </c:pt>
                <c:pt idx="1146">
                  <c:v> 19 </c:v>
                </c:pt>
                <c:pt idx="1147">
                  <c:v> 20 </c:v>
                </c:pt>
                <c:pt idx="1148">
                  <c:v> 21 </c:v>
                </c:pt>
                <c:pt idx="1149">
                  <c:v> 22 </c:v>
                </c:pt>
                <c:pt idx="1150">
                  <c:v> 23 </c:v>
                </c:pt>
                <c:pt idx="1151">
                  <c:v> 24 </c:v>
                </c:pt>
                <c:pt idx="1152">
                  <c:v>18 Feb 2014</c:v>
                </c:pt>
                <c:pt idx="1153">
                  <c:v> 2 </c:v>
                </c:pt>
                <c:pt idx="1154">
                  <c:v> 3 </c:v>
                </c:pt>
                <c:pt idx="1155">
                  <c:v> 4 </c:v>
                </c:pt>
                <c:pt idx="1156">
                  <c:v> 5 </c:v>
                </c:pt>
                <c:pt idx="1157">
                  <c:v> 6 </c:v>
                </c:pt>
                <c:pt idx="1158">
                  <c:v> 7 </c:v>
                </c:pt>
                <c:pt idx="1159">
                  <c:v> 8 </c:v>
                </c:pt>
                <c:pt idx="1160">
                  <c:v> 9 </c:v>
                </c:pt>
                <c:pt idx="1161">
                  <c:v> 10 </c:v>
                </c:pt>
                <c:pt idx="1162">
                  <c:v> 11 </c:v>
                </c:pt>
                <c:pt idx="1163">
                  <c:v> 12 </c:v>
                </c:pt>
                <c:pt idx="1164">
                  <c:v> 13 </c:v>
                </c:pt>
                <c:pt idx="1165">
                  <c:v> 14 </c:v>
                </c:pt>
                <c:pt idx="1166">
                  <c:v> 15 </c:v>
                </c:pt>
                <c:pt idx="1167">
                  <c:v> 16 </c:v>
                </c:pt>
                <c:pt idx="1168">
                  <c:v> 17 </c:v>
                </c:pt>
                <c:pt idx="1169">
                  <c:v> 18 </c:v>
                </c:pt>
                <c:pt idx="1170">
                  <c:v> 19 </c:v>
                </c:pt>
                <c:pt idx="1171">
                  <c:v> 20 </c:v>
                </c:pt>
                <c:pt idx="1172">
                  <c:v> 21 </c:v>
                </c:pt>
                <c:pt idx="1173">
                  <c:v> 22 </c:v>
                </c:pt>
                <c:pt idx="1174">
                  <c:v> 23 </c:v>
                </c:pt>
                <c:pt idx="1175">
                  <c:v> 24 </c:v>
                </c:pt>
                <c:pt idx="1176">
                  <c:v>19 Feb 2014</c:v>
                </c:pt>
                <c:pt idx="1177">
                  <c:v> 2 </c:v>
                </c:pt>
                <c:pt idx="1178">
                  <c:v> 3 </c:v>
                </c:pt>
                <c:pt idx="1179">
                  <c:v> 4 </c:v>
                </c:pt>
                <c:pt idx="1180">
                  <c:v> 5 </c:v>
                </c:pt>
                <c:pt idx="1181">
                  <c:v> 6 </c:v>
                </c:pt>
                <c:pt idx="1182">
                  <c:v> 7 </c:v>
                </c:pt>
                <c:pt idx="1183">
                  <c:v> 8 </c:v>
                </c:pt>
                <c:pt idx="1184">
                  <c:v> 9 </c:v>
                </c:pt>
                <c:pt idx="1185">
                  <c:v> 10 </c:v>
                </c:pt>
                <c:pt idx="1186">
                  <c:v> 11 </c:v>
                </c:pt>
                <c:pt idx="1187">
                  <c:v> 12 </c:v>
                </c:pt>
                <c:pt idx="1188">
                  <c:v> 13 </c:v>
                </c:pt>
                <c:pt idx="1189">
                  <c:v> 14 </c:v>
                </c:pt>
                <c:pt idx="1190">
                  <c:v> 15 </c:v>
                </c:pt>
                <c:pt idx="1191">
                  <c:v> 16 </c:v>
                </c:pt>
                <c:pt idx="1192">
                  <c:v> 17 </c:v>
                </c:pt>
                <c:pt idx="1193">
                  <c:v> 18 </c:v>
                </c:pt>
                <c:pt idx="1194">
                  <c:v> 19 </c:v>
                </c:pt>
                <c:pt idx="1195">
                  <c:v> 20 </c:v>
                </c:pt>
                <c:pt idx="1196">
                  <c:v> 21 </c:v>
                </c:pt>
                <c:pt idx="1197">
                  <c:v> 22 </c:v>
                </c:pt>
                <c:pt idx="1198">
                  <c:v> 23 </c:v>
                </c:pt>
                <c:pt idx="1199">
                  <c:v> 24 </c:v>
                </c:pt>
                <c:pt idx="1200">
                  <c:v>20 Feb 2014</c:v>
                </c:pt>
                <c:pt idx="1201">
                  <c:v> 2 </c:v>
                </c:pt>
                <c:pt idx="1202">
                  <c:v> 3 </c:v>
                </c:pt>
                <c:pt idx="1203">
                  <c:v> 4 </c:v>
                </c:pt>
                <c:pt idx="1204">
                  <c:v> 5 </c:v>
                </c:pt>
                <c:pt idx="1205">
                  <c:v> 6 </c:v>
                </c:pt>
                <c:pt idx="1206">
                  <c:v> 7 </c:v>
                </c:pt>
                <c:pt idx="1207">
                  <c:v> 8 </c:v>
                </c:pt>
                <c:pt idx="1208">
                  <c:v> 9 </c:v>
                </c:pt>
                <c:pt idx="1209">
                  <c:v> 10 </c:v>
                </c:pt>
                <c:pt idx="1210">
                  <c:v> 11 </c:v>
                </c:pt>
                <c:pt idx="1211">
                  <c:v> 12 </c:v>
                </c:pt>
                <c:pt idx="1212">
                  <c:v> 13 </c:v>
                </c:pt>
                <c:pt idx="1213">
                  <c:v> 14 </c:v>
                </c:pt>
                <c:pt idx="1214">
                  <c:v> 15 </c:v>
                </c:pt>
                <c:pt idx="1215">
                  <c:v> 16 </c:v>
                </c:pt>
                <c:pt idx="1216">
                  <c:v> 17 </c:v>
                </c:pt>
                <c:pt idx="1217">
                  <c:v> 18 </c:v>
                </c:pt>
                <c:pt idx="1218">
                  <c:v> 19 </c:v>
                </c:pt>
                <c:pt idx="1219">
                  <c:v> 20 </c:v>
                </c:pt>
                <c:pt idx="1220">
                  <c:v> 21 </c:v>
                </c:pt>
                <c:pt idx="1221">
                  <c:v> 22 </c:v>
                </c:pt>
                <c:pt idx="1222">
                  <c:v> 23 </c:v>
                </c:pt>
                <c:pt idx="1223">
                  <c:v> 24 </c:v>
                </c:pt>
                <c:pt idx="1224">
                  <c:v>21 Feb 2014</c:v>
                </c:pt>
                <c:pt idx="1225">
                  <c:v> 2 </c:v>
                </c:pt>
                <c:pt idx="1226">
                  <c:v> 3 </c:v>
                </c:pt>
                <c:pt idx="1227">
                  <c:v> 4 </c:v>
                </c:pt>
                <c:pt idx="1228">
                  <c:v> 5 </c:v>
                </c:pt>
                <c:pt idx="1229">
                  <c:v> 6 </c:v>
                </c:pt>
                <c:pt idx="1230">
                  <c:v> 7 </c:v>
                </c:pt>
                <c:pt idx="1231">
                  <c:v> 8 </c:v>
                </c:pt>
                <c:pt idx="1232">
                  <c:v> 9 </c:v>
                </c:pt>
                <c:pt idx="1233">
                  <c:v> 10 </c:v>
                </c:pt>
                <c:pt idx="1234">
                  <c:v> 11 </c:v>
                </c:pt>
                <c:pt idx="1235">
                  <c:v> 12 </c:v>
                </c:pt>
                <c:pt idx="1236">
                  <c:v> 13 </c:v>
                </c:pt>
                <c:pt idx="1237">
                  <c:v> 14 </c:v>
                </c:pt>
                <c:pt idx="1238">
                  <c:v> 15 </c:v>
                </c:pt>
                <c:pt idx="1239">
                  <c:v> 16 </c:v>
                </c:pt>
                <c:pt idx="1240">
                  <c:v> 17 </c:v>
                </c:pt>
                <c:pt idx="1241">
                  <c:v> 18 </c:v>
                </c:pt>
                <c:pt idx="1242">
                  <c:v> 19 </c:v>
                </c:pt>
                <c:pt idx="1243">
                  <c:v> 20 </c:v>
                </c:pt>
                <c:pt idx="1244">
                  <c:v> 21 </c:v>
                </c:pt>
                <c:pt idx="1245">
                  <c:v> 22 </c:v>
                </c:pt>
                <c:pt idx="1246">
                  <c:v> 23 </c:v>
                </c:pt>
                <c:pt idx="1247">
                  <c:v> 24 </c:v>
                </c:pt>
                <c:pt idx="1248">
                  <c:v>22 Feb 2014</c:v>
                </c:pt>
                <c:pt idx="1249">
                  <c:v> 2 </c:v>
                </c:pt>
                <c:pt idx="1250">
                  <c:v> 3 </c:v>
                </c:pt>
                <c:pt idx="1251">
                  <c:v> 4 </c:v>
                </c:pt>
                <c:pt idx="1252">
                  <c:v> 5 </c:v>
                </c:pt>
                <c:pt idx="1253">
                  <c:v> 6 </c:v>
                </c:pt>
                <c:pt idx="1254">
                  <c:v> 7 </c:v>
                </c:pt>
                <c:pt idx="1255">
                  <c:v> 8 </c:v>
                </c:pt>
                <c:pt idx="1256">
                  <c:v> 9 </c:v>
                </c:pt>
                <c:pt idx="1257">
                  <c:v> 10 </c:v>
                </c:pt>
                <c:pt idx="1258">
                  <c:v> 11 </c:v>
                </c:pt>
                <c:pt idx="1259">
                  <c:v> 12 </c:v>
                </c:pt>
                <c:pt idx="1260">
                  <c:v> 13 </c:v>
                </c:pt>
                <c:pt idx="1261">
                  <c:v> 14 </c:v>
                </c:pt>
                <c:pt idx="1262">
                  <c:v> 15 </c:v>
                </c:pt>
                <c:pt idx="1263">
                  <c:v> 16 </c:v>
                </c:pt>
                <c:pt idx="1264">
                  <c:v> 17 </c:v>
                </c:pt>
                <c:pt idx="1265">
                  <c:v> 18 </c:v>
                </c:pt>
                <c:pt idx="1266">
                  <c:v> 19 </c:v>
                </c:pt>
                <c:pt idx="1267">
                  <c:v> 20 </c:v>
                </c:pt>
                <c:pt idx="1268">
                  <c:v> 21 </c:v>
                </c:pt>
                <c:pt idx="1269">
                  <c:v> 22 </c:v>
                </c:pt>
                <c:pt idx="1270">
                  <c:v> 23 </c:v>
                </c:pt>
                <c:pt idx="1271">
                  <c:v> 24 </c:v>
                </c:pt>
                <c:pt idx="1272">
                  <c:v>23 Feb 2014</c:v>
                </c:pt>
                <c:pt idx="1273">
                  <c:v> 2 </c:v>
                </c:pt>
                <c:pt idx="1274">
                  <c:v> 3 </c:v>
                </c:pt>
                <c:pt idx="1275">
                  <c:v> 4 </c:v>
                </c:pt>
                <c:pt idx="1276">
                  <c:v> 5 </c:v>
                </c:pt>
                <c:pt idx="1277">
                  <c:v> 6 </c:v>
                </c:pt>
                <c:pt idx="1278">
                  <c:v> 7 </c:v>
                </c:pt>
                <c:pt idx="1279">
                  <c:v> 8 </c:v>
                </c:pt>
                <c:pt idx="1280">
                  <c:v> 9 </c:v>
                </c:pt>
                <c:pt idx="1281">
                  <c:v> 10 </c:v>
                </c:pt>
                <c:pt idx="1282">
                  <c:v> 11 </c:v>
                </c:pt>
                <c:pt idx="1283">
                  <c:v> 12 </c:v>
                </c:pt>
                <c:pt idx="1284">
                  <c:v> 13 </c:v>
                </c:pt>
                <c:pt idx="1285">
                  <c:v> 14 </c:v>
                </c:pt>
                <c:pt idx="1286">
                  <c:v> 15 </c:v>
                </c:pt>
                <c:pt idx="1287">
                  <c:v> 16 </c:v>
                </c:pt>
                <c:pt idx="1288">
                  <c:v> 17 </c:v>
                </c:pt>
                <c:pt idx="1289">
                  <c:v> 18 </c:v>
                </c:pt>
                <c:pt idx="1290">
                  <c:v> 19 </c:v>
                </c:pt>
                <c:pt idx="1291">
                  <c:v> 20 </c:v>
                </c:pt>
                <c:pt idx="1292">
                  <c:v> 21 </c:v>
                </c:pt>
                <c:pt idx="1293">
                  <c:v> 22 </c:v>
                </c:pt>
                <c:pt idx="1294">
                  <c:v> 23 </c:v>
                </c:pt>
                <c:pt idx="1295">
                  <c:v> 24 </c:v>
                </c:pt>
                <c:pt idx="1296">
                  <c:v>24 Feb 2014</c:v>
                </c:pt>
                <c:pt idx="1297">
                  <c:v> 2 </c:v>
                </c:pt>
                <c:pt idx="1298">
                  <c:v> 3 </c:v>
                </c:pt>
                <c:pt idx="1299">
                  <c:v> 4 </c:v>
                </c:pt>
                <c:pt idx="1300">
                  <c:v> 5 </c:v>
                </c:pt>
                <c:pt idx="1301">
                  <c:v> 6 </c:v>
                </c:pt>
                <c:pt idx="1302">
                  <c:v> 7 </c:v>
                </c:pt>
                <c:pt idx="1303">
                  <c:v> 8 </c:v>
                </c:pt>
                <c:pt idx="1304">
                  <c:v> 9 </c:v>
                </c:pt>
                <c:pt idx="1305">
                  <c:v> 10 </c:v>
                </c:pt>
                <c:pt idx="1306">
                  <c:v> 11 </c:v>
                </c:pt>
                <c:pt idx="1307">
                  <c:v> 12 </c:v>
                </c:pt>
                <c:pt idx="1308">
                  <c:v> 13 </c:v>
                </c:pt>
                <c:pt idx="1309">
                  <c:v> 14 </c:v>
                </c:pt>
                <c:pt idx="1310">
                  <c:v> 15 </c:v>
                </c:pt>
                <c:pt idx="1311">
                  <c:v> 16 </c:v>
                </c:pt>
                <c:pt idx="1312">
                  <c:v> 17 </c:v>
                </c:pt>
                <c:pt idx="1313">
                  <c:v> 18 </c:v>
                </c:pt>
                <c:pt idx="1314">
                  <c:v> 19 </c:v>
                </c:pt>
                <c:pt idx="1315">
                  <c:v> 20 </c:v>
                </c:pt>
                <c:pt idx="1316">
                  <c:v> 21 </c:v>
                </c:pt>
                <c:pt idx="1317">
                  <c:v> 22 </c:v>
                </c:pt>
                <c:pt idx="1318">
                  <c:v> 23 </c:v>
                </c:pt>
                <c:pt idx="1319">
                  <c:v> 24 </c:v>
                </c:pt>
                <c:pt idx="1320">
                  <c:v>25 Feb 2014</c:v>
                </c:pt>
                <c:pt idx="1321">
                  <c:v> 2 </c:v>
                </c:pt>
                <c:pt idx="1322">
                  <c:v> 3 </c:v>
                </c:pt>
                <c:pt idx="1323">
                  <c:v> 4 </c:v>
                </c:pt>
                <c:pt idx="1324">
                  <c:v> 5 </c:v>
                </c:pt>
                <c:pt idx="1325">
                  <c:v> 6 </c:v>
                </c:pt>
                <c:pt idx="1326">
                  <c:v> 7 </c:v>
                </c:pt>
                <c:pt idx="1327">
                  <c:v> 8 </c:v>
                </c:pt>
                <c:pt idx="1328">
                  <c:v> 9 </c:v>
                </c:pt>
                <c:pt idx="1329">
                  <c:v> 10 </c:v>
                </c:pt>
                <c:pt idx="1330">
                  <c:v> 11 </c:v>
                </c:pt>
                <c:pt idx="1331">
                  <c:v> 12 </c:v>
                </c:pt>
                <c:pt idx="1332">
                  <c:v> 13 </c:v>
                </c:pt>
                <c:pt idx="1333">
                  <c:v> 14 </c:v>
                </c:pt>
                <c:pt idx="1334">
                  <c:v> 15 </c:v>
                </c:pt>
                <c:pt idx="1335">
                  <c:v> 16 </c:v>
                </c:pt>
                <c:pt idx="1336">
                  <c:v> 17 </c:v>
                </c:pt>
                <c:pt idx="1337">
                  <c:v> 18 </c:v>
                </c:pt>
                <c:pt idx="1338">
                  <c:v> 19 </c:v>
                </c:pt>
                <c:pt idx="1339">
                  <c:v> 20 </c:v>
                </c:pt>
                <c:pt idx="1340">
                  <c:v> 21 </c:v>
                </c:pt>
                <c:pt idx="1341">
                  <c:v> 22 </c:v>
                </c:pt>
                <c:pt idx="1342">
                  <c:v> 23 </c:v>
                </c:pt>
                <c:pt idx="1343">
                  <c:v> 24 </c:v>
                </c:pt>
                <c:pt idx="1344">
                  <c:v>26 Feb 2014</c:v>
                </c:pt>
                <c:pt idx="1345">
                  <c:v> 2 </c:v>
                </c:pt>
                <c:pt idx="1346">
                  <c:v> 3 </c:v>
                </c:pt>
                <c:pt idx="1347">
                  <c:v> 4 </c:v>
                </c:pt>
                <c:pt idx="1348">
                  <c:v> 5 </c:v>
                </c:pt>
                <c:pt idx="1349">
                  <c:v> 6 </c:v>
                </c:pt>
                <c:pt idx="1350">
                  <c:v> 7 </c:v>
                </c:pt>
                <c:pt idx="1351">
                  <c:v> 8 </c:v>
                </c:pt>
                <c:pt idx="1352">
                  <c:v> 9 </c:v>
                </c:pt>
                <c:pt idx="1353">
                  <c:v> 10 </c:v>
                </c:pt>
                <c:pt idx="1354">
                  <c:v> 11 </c:v>
                </c:pt>
                <c:pt idx="1355">
                  <c:v> 12 </c:v>
                </c:pt>
                <c:pt idx="1356">
                  <c:v> 13 </c:v>
                </c:pt>
                <c:pt idx="1357">
                  <c:v> 14 </c:v>
                </c:pt>
                <c:pt idx="1358">
                  <c:v> 15 </c:v>
                </c:pt>
                <c:pt idx="1359">
                  <c:v> 16 </c:v>
                </c:pt>
                <c:pt idx="1360">
                  <c:v> 17 </c:v>
                </c:pt>
                <c:pt idx="1361">
                  <c:v> 18 </c:v>
                </c:pt>
                <c:pt idx="1362">
                  <c:v> 19 </c:v>
                </c:pt>
                <c:pt idx="1363">
                  <c:v> 20 </c:v>
                </c:pt>
                <c:pt idx="1364">
                  <c:v> 21 </c:v>
                </c:pt>
                <c:pt idx="1365">
                  <c:v> 22 </c:v>
                </c:pt>
                <c:pt idx="1366">
                  <c:v> 23 </c:v>
                </c:pt>
                <c:pt idx="1367">
                  <c:v> 24 </c:v>
                </c:pt>
                <c:pt idx="1368">
                  <c:v>27 Feb 2014</c:v>
                </c:pt>
                <c:pt idx="1369">
                  <c:v> 2 </c:v>
                </c:pt>
                <c:pt idx="1370">
                  <c:v> 3 </c:v>
                </c:pt>
                <c:pt idx="1371">
                  <c:v> 4 </c:v>
                </c:pt>
                <c:pt idx="1372">
                  <c:v> 5 </c:v>
                </c:pt>
                <c:pt idx="1373">
                  <c:v> 6 </c:v>
                </c:pt>
                <c:pt idx="1374">
                  <c:v> 7 </c:v>
                </c:pt>
                <c:pt idx="1375">
                  <c:v> 8 </c:v>
                </c:pt>
                <c:pt idx="1376">
                  <c:v> 9 </c:v>
                </c:pt>
                <c:pt idx="1377">
                  <c:v> 10 </c:v>
                </c:pt>
                <c:pt idx="1378">
                  <c:v> 11 </c:v>
                </c:pt>
                <c:pt idx="1379">
                  <c:v> 12 </c:v>
                </c:pt>
                <c:pt idx="1380">
                  <c:v> 13 </c:v>
                </c:pt>
                <c:pt idx="1381">
                  <c:v> 14 </c:v>
                </c:pt>
                <c:pt idx="1382">
                  <c:v> 15 </c:v>
                </c:pt>
                <c:pt idx="1383">
                  <c:v> 16 </c:v>
                </c:pt>
                <c:pt idx="1384">
                  <c:v> 17 </c:v>
                </c:pt>
                <c:pt idx="1385">
                  <c:v> 18 </c:v>
                </c:pt>
                <c:pt idx="1386">
                  <c:v> 19 </c:v>
                </c:pt>
                <c:pt idx="1387">
                  <c:v> 20 </c:v>
                </c:pt>
                <c:pt idx="1388">
                  <c:v> 21 </c:v>
                </c:pt>
                <c:pt idx="1389">
                  <c:v> 22 </c:v>
                </c:pt>
                <c:pt idx="1390">
                  <c:v> 23 </c:v>
                </c:pt>
                <c:pt idx="1391">
                  <c:v> 24 </c:v>
                </c:pt>
                <c:pt idx="1392">
                  <c:v>28 Feb 2014</c:v>
                </c:pt>
                <c:pt idx="1393">
                  <c:v> 2 </c:v>
                </c:pt>
                <c:pt idx="1394">
                  <c:v> 3 </c:v>
                </c:pt>
                <c:pt idx="1395">
                  <c:v> 4 </c:v>
                </c:pt>
                <c:pt idx="1396">
                  <c:v> 5 </c:v>
                </c:pt>
                <c:pt idx="1397">
                  <c:v> 6 </c:v>
                </c:pt>
                <c:pt idx="1398">
                  <c:v> 7 </c:v>
                </c:pt>
                <c:pt idx="1399">
                  <c:v> 8 </c:v>
                </c:pt>
                <c:pt idx="1400">
                  <c:v> 9 </c:v>
                </c:pt>
                <c:pt idx="1401">
                  <c:v> 10 </c:v>
                </c:pt>
                <c:pt idx="1402">
                  <c:v> 11 </c:v>
                </c:pt>
                <c:pt idx="1403">
                  <c:v> 12 </c:v>
                </c:pt>
                <c:pt idx="1404">
                  <c:v> 13 </c:v>
                </c:pt>
                <c:pt idx="1405">
                  <c:v> 14 </c:v>
                </c:pt>
                <c:pt idx="1406">
                  <c:v> 15 </c:v>
                </c:pt>
                <c:pt idx="1407">
                  <c:v> 16 </c:v>
                </c:pt>
                <c:pt idx="1408">
                  <c:v> 17 </c:v>
                </c:pt>
                <c:pt idx="1409">
                  <c:v> 18 </c:v>
                </c:pt>
                <c:pt idx="1410">
                  <c:v> 19 </c:v>
                </c:pt>
                <c:pt idx="1411">
                  <c:v> 20 </c:v>
                </c:pt>
                <c:pt idx="1412">
                  <c:v> 21 </c:v>
                </c:pt>
                <c:pt idx="1413">
                  <c:v> 22 </c:v>
                </c:pt>
                <c:pt idx="1414">
                  <c:v> 23 </c:v>
                </c:pt>
                <c:pt idx="1415">
                  <c:v> 24 </c:v>
                </c:pt>
                <c:pt idx="1416">
                  <c:v>01 Mar 2014</c:v>
                </c:pt>
                <c:pt idx="1417">
                  <c:v> 2 </c:v>
                </c:pt>
                <c:pt idx="1418">
                  <c:v> 3 </c:v>
                </c:pt>
                <c:pt idx="1419">
                  <c:v> 4 </c:v>
                </c:pt>
                <c:pt idx="1420">
                  <c:v> 5 </c:v>
                </c:pt>
                <c:pt idx="1421">
                  <c:v> 6 </c:v>
                </c:pt>
                <c:pt idx="1422">
                  <c:v> 7 </c:v>
                </c:pt>
                <c:pt idx="1423">
                  <c:v> 8 </c:v>
                </c:pt>
                <c:pt idx="1424">
                  <c:v> 9 </c:v>
                </c:pt>
                <c:pt idx="1425">
                  <c:v> 10 </c:v>
                </c:pt>
                <c:pt idx="1426">
                  <c:v> 11 </c:v>
                </c:pt>
                <c:pt idx="1427">
                  <c:v> 12 </c:v>
                </c:pt>
                <c:pt idx="1428">
                  <c:v> 13 </c:v>
                </c:pt>
                <c:pt idx="1429">
                  <c:v> 14 </c:v>
                </c:pt>
                <c:pt idx="1430">
                  <c:v> 15 </c:v>
                </c:pt>
                <c:pt idx="1431">
                  <c:v> 16 </c:v>
                </c:pt>
                <c:pt idx="1432">
                  <c:v> 17 </c:v>
                </c:pt>
                <c:pt idx="1433">
                  <c:v> 18 </c:v>
                </c:pt>
                <c:pt idx="1434">
                  <c:v> 19 </c:v>
                </c:pt>
                <c:pt idx="1435">
                  <c:v> 20 </c:v>
                </c:pt>
                <c:pt idx="1436">
                  <c:v> 21 </c:v>
                </c:pt>
                <c:pt idx="1437">
                  <c:v> 22 </c:v>
                </c:pt>
                <c:pt idx="1438">
                  <c:v> 23 </c:v>
                </c:pt>
                <c:pt idx="1439">
                  <c:v> 24 </c:v>
                </c:pt>
                <c:pt idx="1440">
                  <c:v>02 Mar 2014</c:v>
                </c:pt>
                <c:pt idx="1441">
                  <c:v> 2 </c:v>
                </c:pt>
                <c:pt idx="1442">
                  <c:v> 3 </c:v>
                </c:pt>
                <c:pt idx="1443">
                  <c:v> 4 </c:v>
                </c:pt>
                <c:pt idx="1444">
                  <c:v> 5 </c:v>
                </c:pt>
                <c:pt idx="1445">
                  <c:v> 6 </c:v>
                </c:pt>
                <c:pt idx="1446">
                  <c:v> 7 </c:v>
                </c:pt>
                <c:pt idx="1447">
                  <c:v> 8 </c:v>
                </c:pt>
                <c:pt idx="1448">
                  <c:v> 9 </c:v>
                </c:pt>
                <c:pt idx="1449">
                  <c:v> 10 </c:v>
                </c:pt>
                <c:pt idx="1450">
                  <c:v> 11 </c:v>
                </c:pt>
                <c:pt idx="1451">
                  <c:v> 12 </c:v>
                </c:pt>
                <c:pt idx="1452">
                  <c:v> 13 </c:v>
                </c:pt>
                <c:pt idx="1453">
                  <c:v> 14 </c:v>
                </c:pt>
                <c:pt idx="1454">
                  <c:v> 15 </c:v>
                </c:pt>
                <c:pt idx="1455">
                  <c:v> 16 </c:v>
                </c:pt>
                <c:pt idx="1456">
                  <c:v> 17 </c:v>
                </c:pt>
                <c:pt idx="1457">
                  <c:v> 18 </c:v>
                </c:pt>
                <c:pt idx="1458">
                  <c:v> 19 </c:v>
                </c:pt>
                <c:pt idx="1459">
                  <c:v> 20 </c:v>
                </c:pt>
                <c:pt idx="1460">
                  <c:v> 21 </c:v>
                </c:pt>
                <c:pt idx="1461">
                  <c:v> 22 </c:v>
                </c:pt>
                <c:pt idx="1462">
                  <c:v> 23 </c:v>
                </c:pt>
                <c:pt idx="1463">
                  <c:v> 24 </c:v>
                </c:pt>
                <c:pt idx="1464">
                  <c:v>03 Mar 2014</c:v>
                </c:pt>
                <c:pt idx="1465">
                  <c:v> 2 </c:v>
                </c:pt>
                <c:pt idx="1466">
                  <c:v> 3 </c:v>
                </c:pt>
                <c:pt idx="1467">
                  <c:v> 4 </c:v>
                </c:pt>
                <c:pt idx="1468">
                  <c:v> 5 </c:v>
                </c:pt>
                <c:pt idx="1469">
                  <c:v> 6 </c:v>
                </c:pt>
                <c:pt idx="1470">
                  <c:v> 7 </c:v>
                </c:pt>
                <c:pt idx="1471">
                  <c:v> 8 </c:v>
                </c:pt>
                <c:pt idx="1472">
                  <c:v> 9 </c:v>
                </c:pt>
                <c:pt idx="1473">
                  <c:v> 10 </c:v>
                </c:pt>
                <c:pt idx="1474">
                  <c:v> 11 </c:v>
                </c:pt>
                <c:pt idx="1475">
                  <c:v> 12 </c:v>
                </c:pt>
                <c:pt idx="1476">
                  <c:v> 13 </c:v>
                </c:pt>
                <c:pt idx="1477">
                  <c:v> 14 </c:v>
                </c:pt>
                <c:pt idx="1478">
                  <c:v> 15 </c:v>
                </c:pt>
                <c:pt idx="1479">
                  <c:v> 16 </c:v>
                </c:pt>
                <c:pt idx="1480">
                  <c:v> 17 </c:v>
                </c:pt>
                <c:pt idx="1481">
                  <c:v> 18 </c:v>
                </c:pt>
                <c:pt idx="1482">
                  <c:v> 19 </c:v>
                </c:pt>
                <c:pt idx="1483">
                  <c:v> 20 </c:v>
                </c:pt>
                <c:pt idx="1484">
                  <c:v> 21 </c:v>
                </c:pt>
                <c:pt idx="1485">
                  <c:v> 22 </c:v>
                </c:pt>
                <c:pt idx="1486">
                  <c:v> 23 </c:v>
                </c:pt>
                <c:pt idx="1487">
                  <c:v> 24 </c:v>
                </c:pt>
                <c:pt idx="1488">
                  <c:v>04 Mar 2014</c:v>
                </c:pt>
                <c:pt idx="1489">
                  <c:v> 2 </c:v>
                </c:pt>
                <c:pt idx="1490">
                  <c:v> 3 </c:v>
                </c:pt>
                <c:pt idx="1491">
                  <c:v> 4 </c:v>
                </c:pt>
                <c:pt idx="1492">
                  <c:v> 5 </c:v>
                </c:pt>
                <c:pt idx="1493">
                  <c:v> 6 </c:v>
                </c:pt>
                <c:pt idx="1494">
                  <c:v> 7 </c:v>
                </c:pt>
                <c:pt idx="1495">
                  <c:v> 8 </c:v>
                </c:pt>
                <c:pt idx="1496">
                  <c:v> 9 </c:v>
                </c:pt>
                <c:pt idx="1497">
                  <c:v> 10 </c:v>
                </c:pt>
                <c:pt idx="1498">
                  <c:v> 11 </c:v>
                </c:pt>
                <c:pt idx="1499">
                  <c:v> 12 </c:v>
                </c:pt>
                <c:pt idx="1500">
                  <c:v> 13 </c:v>
                </c:pt>
                <c:pt idx="1501">
                  <c:v> 14 </c:v>
                </c:pt>
                <c:pt idx="1502">
                  <c:v> 15 </c:v>
                </c:pt>
                <c:pt idx="1503">
                  <c:v> 16 </c:v>
                </c:pt>
                <c:pt idx="1504">
                  <c:v> 17 </c:v>
                </c:pt>
                <c:pt idx="1505">
                  <c:v> 18 </c:v>
                </c:pt>
                <c:pt idx="1506">
                  <c:v> 19 </c:v>
                </c:pt>
                <c:pt idx="1507">
                  <c:v> 20 </c:v>
                </c:pt>
                <c:pt idx="1508">
                  <c:v> 21 </c:v>
                </c:pt>
                <c:pt idx="1509">
                  <c:v> 22 </c:v>
                </c:pt>
                <c:pt idx="1510">
                  <c:v> 23 </c:v>
                </c:pt>
                <c:pt idx="1511">
                  <c:v> 24 </c:v>
                </c:pt>
                <c:pt idx="1512">
                  <c:v>05 Mar 2014</c:v>
                </c:pt>
                <c:pt idx="1513">
                  <c:v> 2 </c:v>
                </c:pt>
                <c:pt idx="1514">
                  <c:v> 3 </c:v>
                </c:pt>
                <c:pt idx="1515">
                  <c:v> 4 </c:v>
                </c:pt>
                <c:pt idx="1516">
                  <c:v> 5 </c:v>
                </c:pt>
                <c:pt idx="1517">
                  <c:v> 6 </c:v>
                </c:pt>
                <c:pt idx="1518">
                  <c:v> 7 </c:v>
                </c:pt>
                <c:pt idx="1519">
                  <c:v> 8 </c:v>
                </c:pt>
                <c:pt idx="1520">
                  <c:v> 9 </c:v>
                </c:pt>
                <c:pt idx="1521">
                  <c:v> 10 </c:v>
                </c:pt>
                <c:pt idx="1522">
                  <c:v> 11 </c:v>
                </c:pt>
                <c:pt idx="1523">
                  <c:v> 12 </c:v>
                </c:pt>
                <c:pt idx="1524">
                  <c:v> 13 </c:v>
                </c:pt>
                <c:pt idx="1525">
                  <c:v> 14 </c:v>
                </c:pt>
                <c:pt idx="1526">
                  <c:v> 15 </c:v>
                </c:pt>
                <c:pt idx="1527">
                  <c:v> 16 </c:v>
                </c:pt>
                <c:pt idx="1528">
                  <c:v> 17 </c:v>
                </c:pt>
                <c:pt idx="1529">
                  <c:v> 18 </c:v>
                </c:pt>
                <c:pt idx="1530">
                  <c:v> 19 </c:v>
                </c:pt>
                <c:pt idx="1531">
                  <c:v> 20 </c:v>
                </c:pt>
                <c:pt idx="1532">
                  <c:v> 21 </c:v>
                </c:pt>
                <c:pt idx="1533">
                  <c:v> 22 </c:v>
                </c:pt>
                <c:pt idx="1534">
                  <c:v> 23 </c:v>
                </c:pt>
                <c:pt idx="1535">
                  <c:v> 24 </c:v>
                </c:pt>
                <c:pt idx="1536">
                  <c:v>06 Mar 2014</c:v>
                </c:pt>
                <c:pt idx="1537">
                  <c:v> 2 </c:v>
                </c:pt>
                <c:pt idx="1538">
                  <c:v> 3 </c:v>
                </c:pt>
                <c:pt idx="1539">
                  <c:v> 4 </c:v>
                </c:pt>
                <c:pt idx="1540">
                  <c:v> 5 </c:v>
                </c:pt>
                <c:pt idx="1541">
                  <c:v> 6 </c:v>
                </c:pt>
                <c:pt idx="1542">
                  <c:v> 7 </c:v>
                </c:pt>
                <c:pt idx="1543">
                  <c:v> 8 </c:v>
                </c:pt>
                <c:pt idx="1544">
                  <c:v> 9 </c:v>
                </c:pt>
                <c:pt idx="1545">
                  <c:v> 10 </c:v>
                </c:pt>
                <c:pt idx="1546">
                  <c:v> 11 </c:v>
                </c:pt>
                <c:pt idx="1547">
                  <c:v> 12 </c:v>
                </c:pt>
                <c:pt idx="1548">
                  <c:v> 13 </c:v>
                </c:pt>
                <c:pt idx="1549">
                  <c:v> 14 </c:v>
                </c:pt>
                <c:pt idx="1550">
                  <c:v> 15 </c:v>
                </c:pt>
                <c:pt idx="1551">
                  <c:v> 16 </c:v>
                </c:pt>
                <c:pt idx="1552">
                  <c:v> 17 </c:v>
                </c:pt>
                <c:pt idx="1553">
                  <c:v> 18 </c:v>
                </c:pt>
                <c:pt idx="1554">
                  <c:v> 19 </c:v>
                </c:pt>
                <c:pt idx="1555">
                  <c:v> 20 </c:v>
                </c:pt>
                <c:pt idx="1556">
                  <c:v> 21 </c:v>
                </c:pt>
                <c:pt idx="1557">
                  <c:v> 22 </c:v>
                </c:pt>
                <c:pt idx="1558">
                  <c:v> 23 </c:v>
                </c:pt>
                <c:pt idx="1559">
                  <c:v> 24 </c:v>
                </c:pt>
                <c:pt idx="1560">
                  <c:v>07 Mar 2014</c:v>
                </c:pt>
                <c:pt idx="1561">
                  <c:v> 2 </c:v>
                </c:pt>
                <c:pt idx="1562">
                  <c:v> 3 </c:v>
                </c:pt>
                <c:pt idx="1563">
                  <c:v> 4 </c:v>
                </c:pt>
                <c:pt idx="1564">
                  <c:v> 5 </c:v>
                </c:pt>
                <c:pt idx="1565">
                  <c:v> 6 </c:v>
                </c:pt>
                <c:pt idx="1566">
                  <c:v> 7 </c:v>
                </c:pt>
                <c:pt idx="1567">
                  <c:v> 8 </c:v>
                </c:pt>
                <c:pt idx="1568">
                  <c:v> 9 </c:v>
                </c:pt>
                <c:pt idx="1569">
                  <c:v> 10 </c:v>
                </c:pt>
                <c:pt idx="1570">
                  <c:v> 11 </c:v>
                </c:pt>
                <c:pt idx="1571">
                  <c:v> 12 </c:v>
                </c:pt>
                <c:pt idx="1572">
                  <c:v> 13 </c:v>
                </c:pt>
                <c:pt idx="1573">
                  <c:v> 14 </c:v>
                </c:pt>
                <c:pt idx="1574">
                  <c:v> 15 </c:v>
                </c:pt>
                <c:pt idx="1575">
                  <c:v> 16 </c:v>
                </c:pt>
                <c:pt idx="1576">
                  <c:v> 17 </c:v>
                </c:pt>
                <c:pt idx="1577">
                  <c:v> 18 </c:v>
                </c:pt>
                <c:pt idx="1578">
                  <c:v> 19 </c:v>
                </c:pt>
                <c:pt idx="1579">
                  <c:v> 20 </c:v>
                </c:pt>
                <c:pt idx="1580">
                  <c:v> 21 </c:v>
                </c:pt>
                <c:pt idx="1581">
                  <c:v> 22 </c:v>
                </c:pt>
                <c:pt idx="1582">
                  <c:v> 23 </c:v>
                </c:pt>
                <c:pt idx="1583">
                  <c:v> 24 </c:v>
                </c:pt>
                <c:pt idx="1584">
                  <c:v>08 Mar 2014</c:v>
                </c:pt>
                <c:pt idx="1585">
                  <c:v> 2 </c:v>
                </c:pt>
                <c:pt idx="1586">
                  <c:v> 3 </c:v>
                </c:pt>
                <c:pt idx="1587">
                  <c:v> 4 </c:v>
                </c:pt>
                <c:pt idx="1588">
                  <c:v> 5 </c:v>
                </c:pt>
                <c:pt idx="1589">
                  <c:v> 6 </c:v>
                </c:pt>
                <c:pt idx="1590">
                  <c:v> 7 </c:v>
                </c:pt>
                <c:pt idx="1591">
                  <c:v> 8 </c:v>
                </c:pt>
                <c:pt idx="1592">
                  <c:v> 9 </c:v>
                </c:pt>
                <c:pt idx="1593">
                  <c:v> 10 </c:v>
                </c:pt>
                <c:pt idx="1594">
                  <c:v> 11 </c:v>
                </c:pt>
                <c:pt idx="1595">
                  <c:v> 12 </c:v>
                </c:pt>
                <c:pt idx="1596">
                  <c:v> 13 </c:v>
                </c:pt>
                <c:pt idx="1597">
                  <c:v> 14 </c:v>
                </c:pt>
                <c:pt idx="1598">
                  <c:v> 15 </c:v>
                </c:pt>
                <c:pt idx="1599">
                  <c:v> 16 </c:v>
                </c:pt>
                <c:pt idx="1600">
                  <c:v> 17 </c:v>
                </c:pt>
                <c:pt idx="1601">
                  <c:v> 18 </c:v>
                </c:pt>
                <c:pt idx="1602">
                  <c:v> 19 </c:v>
                </c:pt>
                <c:pt idx="1603">
                  <c:v> 20 </c:v>
                </c:pt>
                <c:pt idx="1604">
                  <c:v> 21 </c:v>
                </c:pt>
                <c:pt idx="1605">
                  <c:v> 22 </c:v>
                </c:pt>
                <c:pt idx="1606">
                  <c:v> 23 </c:v>
                </c:pt>
                <c:pt idx="1607">
                  <c:v> 24 </c:v>
                </c:pt>
                <c:pt idx="1608">
                  <c:v>09 Mar 2014</c:v>
                </c:pt>
                <c:pt idx="1609">
                  <c:v> 2 </c:v>
                </c:pt>
                <c:pt idx="1610">
                  <c:v> 3 </c:v>
                </c:pt>
                <c:pt idx="1611">
                  <c:v> 4 </c:v>
                </c:pt>
                <c:pt idx="1612">
                  <c:v> 5 </c:v>
                </c:pt>
                <c:pt idx="1613">
                  <c:v> 6 </c:v>
                </c:pt>
                <c:pt idx="1614">
                  <c:v> 7 </c:v>
                </c:pt>
                <c:pt idx="1615">
                  <c:v> 8 </c:v>
                </c:pt>
                <c:pt idx="1616">
                  <c:v> 9 </c:v>
                </c:pt>
                <c:pt idx="1617">
                  <c:v> 10 </c:v>
                </c:pt>
                <c:pt idx="1618">
                  <c:v> 11 </c:v>
                </c:pt>
                <c:pt idx="1619">
                  <c:v> 12 </c:v>
                </c:pt>
                <c:pt idx="1620">
                  <c:v> 13 </c:v>
                </c:pt>
                <c:pt idx="1621">
                  <c:v> 14 </c:v>
                </c:pt>
                <c:pt idx="1622">
                  <c:v> 15 </c:v>
                </c:pt>
                <c:pt idx="1623">
                  <c:v> 16 </c:v>
                </c:pt>
                <c:pt idx="1624">
                  <c:v> 17 </c:v>
                </c:pt>
                <c:pt idx="1625">
                  <c:v> 18 </c:v>
                </c:pt>
                <c:pt idx="1626">
                  <c:v> 19 </c:v>
                </c:pt>
                <c:pt idx="1627">
                  <c:v> 20 </c:v>
                </c:pt>
                <c:pt idx="1628">
                  <c:v> 21 </c:v>
                </c:pt>
                <c:pt idx="1629">
                  <c:v> 22 </c:v>
                </c:pt>
                <c:pt idx="1630">
                  <c:v> 23 </c:v>
                </c:pt>
                <c:pt idx="1631">
                  <c:v> 24 </c:v>
                </c:pt>
                <c:pt idx="1632">
                  <c:v>10 Mar 2014</c:v>
                </c:pt>
                <c:pt idx="1633">
                  <c:v> 2 </c:v>
                </c:pt>
                <c:pt idx="1634">
                  <c:v> 3 </c:v>
                </c:pt>
                <c:pt idx="1635">
                  <c:v> 4 </c:v>
                </c:pt>
                <c:pt idx="1636">
                  <c:v> 5 </c:v>
                </c:pt>
                <c:pt idx="1637">
                  <c:v> 6 </c:v>
                </c:pt>
                <c:pt idx="1638">
                  <c:v> 7 </c:v>
                </c:pt>
                <c:pt idx="1639">
                  <c:v> 8 </c:v>
                </c:pt>
                <c:pt idx="1640">
                  <c:v> 9 </c:v>
                </c:pt>
                <c:pt idx="1641">
                  <c:v> 10 </c:v>
                </c:pt>
                <c:pt idx="1642">
                  <c:v> 11 </c:v>
                </c:pt>
                <c:pt idx="1643">
                  <c:v> 12 </c:v>
                </c:pt>
                <c:pt idx="1644">
                  <c:v> 13 </c:v>
                </c:pt>
                <c:pt idx="1645">
                  <c:v> 14 </c:v>
                </c:pt>
                <c:pt idx="1646">
                  <c:v> 15 </c:v>
                </c:pt>
                <c:pt idx="1647">
                  <c:v> 16 </c:v>
                </c:pt>
                <c:pt idx="1648">
                  <c:v> 17 </c:v>
                </c:pt>
                <c:pt idx="1649">
                  <c:v> 18 </c:v>
                </c:pt>
                <c:pt idx="1650">
                  <c:v> 19 </c:v>
                </c:pt>
                <c:pt idx="1651">
                  <c:v> 20 </c:v>
                </c:pt>
                <c:pt idx="1652">
                  <c:v> 21 </c:v>
                </c:pt>
                <c:pt idx="1653">
                  <c:v> 22 </c:v>
                </c:pt>
                <c:pt idx="1654">
                  <c:v> 23 </c:v>
                </c:pt>
                <c:pt idx="1655">
                  <c:v> 24 </c:v>
                </c:pt>
                <c:pt idx="1656">
                  <c:v>11 Mar 2014</c:v>
                </c:pt>
                <c:pt idx="1657">
                  <c:v> 2 </c:v>
                </c:pt>
                <c:pt idx="1658">
                  <c:v> 3 </c:v>
                </c:pt>
                <c:pt idx="1659">
                  <c:v> 4 </c:v>
                </c:pt>
                <c:pt idx="1660">
                  <c:v> 5 </c:v>
                </c:pt>
                <c:pt idx="1661">
                  <c:v> 6 </c:v>
                </c:pt>
                <c:pt idx="1662">
                  <c:v> 7 </c:v>
                </c:pt>
                <c:pt idx="1663">
                  <c:v> 8 </c:v>
                </c:pt>
                <c:pt idx="1664">
                  <c:v> 9 </c:v>
                </c:pt>
                <c:pt idx="1665">
                  <c:v> 10 </c:v>
                </c:pt>
                <c:pt idx="1666">
                  <c:v> 11 </c:v>
                </c:pt>
                <c:pt idx="1667">
                  <c:v> 12 </c:v>
                </c:pt>
                <c:pt idx="1668">
                  <c:v> 13 </c:v>
                </c:pt>
                <c:pt idx="1669">
                  <c:v> 14 </c:v>
                </c:pt>
                <c:pt idx="1670">
                  <c:v> 15 </c:v>
                </c:pt>
                <c:pt idx="1671">
                  <c:v> 16 </c:v>
                </c:pt>
                <c:pt idx="1672">
                  <c:v> 17 </c:v>
                </c:pt>
                <c:pt idx="1673">
                  <c:v> 18 </c:v>
                </c:pt>
                <c:pt idx="1674">
                  <c:v> 19 </c:v>
                </c:pt>
                <c:pt idx="1675">
                  <c:v> 20 </c:v>
                </c:pt>
                <c:pt idx="1676">
                  <c:v> 21 </c:v>
                </c:pt>
                <c:pt idx="1677">
                  <c:v> 22 </c:v>
                </c:pt>
                <c:pt idx="1678">
                  <c:v> 23 </c:v>
                </c:pt>
                <c:pt idx="1679">
                  <c:v> 24 </c:v>
                </c:pt>
                <c:pt idx="1680">
                  <c:v>12 Mar 2014</c:v>
                </c:pt>
                <c:pt idx="1681">
                  <c:v> 2 </c:v>
                </c:pt>
                <c:pt idx="1682">
                  <c:v> 3 </c:v>
                </c:pt>
                <c:pt idx="1683">
                  <c:v> 4 </c:v>
                </c:pt>
                <c:pt idx="1684">
                  <c:v> 5 </c:v>
                </c:pt>
                <c:pt idx="1685">
                  <c:v> 6 </c:v>
                </c:pt>
                <c:pt idx="1686">
                  <c:v> 7 </c:v>
                </c:pt>
                <c:pt idx="1687">
                  <c:v> 8 </c:v>
                </c:pt>
                <c:pt idx="1688">
                  <c:v> 9 </c:v>
                </c:pt>
                <c:pt idx="1689">
                  <c:v> 10 </c:v>
                </c:pt>
                <c:pt idx="1690">
                  <c:v> 11 </c:v>
                </c:pt>
                <c:pt idx="1691">
                  <c:v> 12 </c:v>
                </c:pt>
                <c:pt idx="1692">
                  <c:v> 13 </c:v>
                </c:pt>
                <c:pt idx="1693">
                  <c:v> 14 </c:v>
                </c:pt>
                <c:pt idx="1694">
                  <c:v> 15 </c:v>
                </c:pt>
                <c:pt idx="1695">
                  <c:v> 16 </c:v>
                </c:pt>
                <c:pt idx="1696">
                  <c:v> 17 </c:v>
                </c:pt>
                <c:pt idx="1697">
                  <c:v> 18 </c:v>
                </c:pt>
                <c:pt idx="1698">
                  <c:v> 19 </c:v>
                </c:pt>
                <c:pt idx="1699">
                  <c:v> 20 </c:v>
                </c:pt>
                <c:pt idx="1700">
                  <c:v> 21 </c:v>
                </c:pt>
                <c:pt idx="1701">
                  <c:v> 22 </c:v>
                </c:pt>
                <c:pt idx="1702">
                  <c:v> 23 </c:v>
                </c:pt>
                <c:pt idx="1703">
                  <c:v> 24 </c:v>
                </c:pt>
                <c:pt idx="1704">
                  <c:v>13 Mar 2014</c:v>
                </c:pt>
                <c:pt idx="1705">
                  <c:v> 2 </c:v>
                </c:pt>
                <c:pt idx="1706">
                  <c:v> 3 </c:v>
                </c:pt>
                <c:pt idx="1707">
                  <c:v> 4 </c:v>
                </c:pt>
                <c:pt idx="1708">
                  <c:v> 5 </c:v>
                </c:pt>
                <c:pt idx="1709">
                  <c:v> 6 </c:v>
                </c:pt>
                <c:pt idx="1710">
                  <c:v> 7 </c:v>
                </c:pt>
                <c:pt idx="1711">
                  <c:v> 8 </c:v>
                </c:pt>
                <c:pt idx="1712">
                  <c:v> 9 </c:v>
                </c:pt>
                <c:pt idx="1713">
                  <c:v> 10 </c:v>
                </c:pt>
                <c:pt idx="1714">
                  <c:v> 11 </c:v>
                </c:pt>
                <c:pt idx="1715">
                  <c:v> 12 </c:v>
                </c:pt>
                <c:pt idx="1716">
                  <c:v> 13 </c:v>
                </c:pt>
                <c:pt idx="1717">
                  <c:v> 14 </c:v>
                </c:pt>
                <c:pt idx="1718">
                  <c:v> 15 </c:v>
                </c:pt>
                <c:pt idx="1719">
                  <c:v> 16 </c:v>
                </c:pt>
                <c:pt idx="1720">
                  <c:v> 17 </c:v>
                </c:pt>
                <c:pt idx="1721">
                  <c:v> 18 </c:v>
                </c:pt>
                <c:pt idx="1722">
                  <c:v> 19 </c:v>
                </c:pt>
                <c:pt idx="1723">
                  <c:v> 20 </c:v>
                </c:pt>
                <c:pt idx="1724">
                  <c:v> 21 </c:v>
                </c:pt>
                <c:pt idx="1725">
                  <c:v> 22 </c:v>
                </c:pt>
                <c:pt idx="1726">
                  <c:v> 23 </c:v>
                </c:pt>
                <c:pt idx="1727">
                  <c:v> 24 </c:v>
                </c:pt>
                <c:pt idx="1728">
                  <c:v>14 Mar 2014</c:v>
                </c:pt>
                <c:pt idx="1729">
                  <c:v> 2 </c:v>
                </c:pt>
                <c:pt idx="1730">
                  <c:v> 3 </c:v>
                </c:pt>
                <c:pt idx="1731">
                  <c:v> 4 </c:v>
                </c:pt>
                <c:pt idx="1732">
                  <c:v> 5 </c:v>
                </c:pt>
                <c:pt idx="1733">
                  <c:v> 6 </c:v>
                </c:pt>
                <c:pt idx="1734">
                  <c:v> 7 </c:v>
                </c:pt>
                <c:pt idx="1735">
                  <c:v> 8 </c:v>
                </c:pt>
                <c:pt idx="1736">
                  <c:v> 9 </c:v>
                </c:pt>
                <c:pt idx="1737">
                  <c:v> 10 </c:v>
                </c:pt>
                <c:pt idx="1738">
                  <c:v> 11 </c:v>
                </c:pt>
                <c:pt idx="1739">
                  <c:v> 12 </c:v>
                </c:pt>
                <c:pt idx="1740">
                  <c:v> 13 </c:v>
                </c:pt>
                <c:pt idx="1741">
                  <c:v> 14 </c:v>
                </c:pt>
                <c:pt idx="1742">
                  <c:v> 15 </c:v>
                </c:pt>
                <c:pt idx="1743">
                  <c:v> 16 </c:v>
                </c:pt>
                <c:pt idx="1744">
                  <c:v> 17 </c:v>
                </c:pt>
                <c:pt idx="1745">
                  <c:v> 18 </c:v>
                </c:pt>
                <c:pt idx="1746">
                  <c:v> 19 </c:v>
                </c:pt>
                <c:pt idx="1747">
                  <c:v> 20 </c:v>
                </c:pt>
                <c:pt idx="1748">
                  <c:v> 21 </c:v>
                </c:pt>
                <c:pt idx="1749">
                  <c:v> 22 </c:v>
                </c:pt>
                <c:pt idx="1750">
                  <c:v> 23 </c:v>
                </c:pt>
                <c:pt idx="1751">
                  <c:v> 24 </c:v>
                </c:pt>
                <c:pt idx="1752">
                  <c:v>15 Mar 2014</c:v>
                </c:pt>
                <c:pt idx="1753">
                  <c:v> 2 </c:v>
                </c:pt>
                <c:pt idx="1754">
                  <c:v> 3 </c:v>
                </c:pt>
                <c:pt idx="1755">
                  <c:v> 4 </c:v>
                </c:pt>
                <c:pt idx="1756">
                  <c:v> 5 </c:v>
                </c:pt>
                <c:pt idx="1757">
                  <c:v> 6 </c:v>
                </c:pt>
                <c:pt idx="1758">
                  <c:v> 7 </c:v>
                </c:pt>
                <c:pt idx="1759">
                  <c:v> 8 </c:v>
                </c:pt>
                <c:pt idx="1760">
                  <c:v> 9 </c:v>
                </c:pt>
                <c:pt idx="1761">
                  <c:v> 10 </c:v>
                </c:pt>
                <c:pt idx="1762">
                  <c:v> 11 </c:v>
                </c:pt>
                <c:pt idx="1763">
                  <c:v> 12 </c:v>
                </c:pt>
                <c:pt idx="1764">
                  <c:v> 13 </c:v>
                </c:pt>
                <c:pt idx="1765">
                  <c:v> 14 </c:v>
                </c:pt>
                <c:pt idx="1766">
                  <c:v> 15 </c:v>
                </c:pt>
                <c:pt idx="1767">
                  <c:v> 16 </c:v>
                </c:pt>
                <c:pt idx="1768">
                  <c:v> 17 </c:v>
                </c:pt>
                <c:pt idx="1769">
                  <c:v> 18 </c:v>
                </c:pt>
                <c:pt idx="1770">
                  <c:v> 19 </c:v>
                </c:pt>
                <c:pt idx="1771">
                  <c:v> 20 </c:v>
                </c:pt>
                <c:pt idx="1772">
                  <c:v> 21 </c:v>
                </c:pt>
                <c:pt idx="1773">
                  <c:v> 22 </c:v>
                </c:pt>
                <c:pt idx="1774">
                  <c:v> 23 </c:v>
                </c:pt>
                <c:pt idx="1775">
                  <c:v> 24 </c:v>
                </c:pt>
                <c:pt idx="1776">
                  <c:v>16 Mar 2014</c:v>
                </c:pt>
                <c:pt idx="1777">
                  <c:v> 2 </c:v>
                </c:pt>
                <c:pt idx="1778">
                  <c:v> 3 </c:v>
                </c:pt>
                <c:pt idx="1779">
                  <c:v> 4 </c:v>
                </c:pt>
                <c:pt idx="1780">
                  <c:v> 5 </c:v>
                </c:pt>
                <c:pt idx="1781">
                  <c:v> 6 </c:v>
                </c:pt>
                <c:pt idx="1782">
                  <c:v> 7 </c:v>
                </c:pt>
                <c:pt idx="1783">
                  <c:v> 8 </c:v>
                </c:pt>
                <c:pt idx="1784">
                  <c:v> 9 </c:v>
                </c:pt>
                <c:pt idx="1785">
                  <c:v> 10 </c:v>
                </c:pt>
                <c:pt idx="1786">
                  <c:v> 11 </c:v>
                </c:pt>
                <c:pt idx="1787">
                  <c:v> 12 </c:v>
                </c:pt>
                <c:pt idx="1788">
                  <c:v> 13 </c:v>
                </c:pt>
                <c:pt idx="1789">
                  <c:v> 14 </c:v>
                </c:pt>
                <c:pt idx="1790">
                  <c:v> 15 </c:v>
                </c:pt>
                <c:pt idx="1791">
                  <c:v> 16 </c:v>
                </c:pt>
                <c:pt idx="1792">
                  <c:v> 17 </c:v>
                </c:pt>
                <c:pt idx="1793">
                  <c:v> 18 </c:v>
                </c:pt>
                <c:pt idx="1794">
                  <c:v> 19 </c:v>
                </c:pt>
                <c:pt idx="1795">
                  <c:v> 20 </c:v>
                </c:pt>
                <c:pt idx="1796">
                  <c:v> 21 </c:v>
                </c:pt>
                <c:pt idx="1797">
                  <c:v> 22 </c:v>
                </c:pt>
                <c:pt idx="1798">
                  <c:v> 23 </c:v>
                </c:pt>
                <c:pt idx="1799">
                  <c:v> 24 </c:v>
                </c:pt>
                <c:pt idx="1800">
                  <c:v>17 Mar 2014</c:v>
                </c:pt>
                <c:pt idx="1801">
                  <c:v> 2 </c:v>
                </c:pt>
                <c:pt idx="1802">
                  <c:v> 3 </c:v>
                </c:pt>
                <c:pt idx="1803">
                  <c:v> 4 </c:v>
                </c:pt>
                <c:pt idx="1804">
                  <c:v> 5 </c:v>
                </c:pt>
                <c:pt idx="1805">
                  <c:v> 6 </c:v>
                </c:pt>
                <c:pt idx="1806">
                  <c:v> 7 </c:v>
                </c:pt>
                <c:pt idx="1807">
                  <c:v> 8 </c:v>
                </c:pt>
                <c:pt idx="1808">
                  <c:v> 9 </c:v>
                </c:pt>
                <c:pt idx="1809">
                  <c:v> 10 </c:v>
                </c:pt>
                <c:pt idx="1810">
                  <c:v> 11 </c:v>
                </c:pt>
                <c:pt idx="1811">
                  <c:v> 12 </c:v>
                </c:pt>
                <c:pt idx="1812">
                  <c:v> 13 </c:v>
                </c:pt>
                <c:pt idx="1813">
                  <c:v> 14 </c:v>
                </c:pt>
                <c:pt idx="1814">
                  <c:v> 15 </c:v>
                </c:pt>
                <c:pt idx="1815">
                  <c:v> 16 </c:v>
                </c:pt>
                <c:pt idx="1816">
                  <c:v> 17 </c:v>
                </c:pt>
                <c:pt idx="1817">
                  <c:v> 18 </c:v>
                </c:pt>
                <c:pt idx="1818">
                  <c:v> 19 </c:v>
                </c:pt>
                <c:pt idx="1819">
                  <c:v> 20 </c:v>
                </c:pt>
                <c:pt idx="1820">
                  <c:v> 21 </c:v>
                </c:pt>
                <c:pt idx="1821">
                  <c:v> 22 </c:v>
                </c:pt>
                <c:pt idx="1822">
                  <c:v> 23 </c:v>
                </c:pt>
                <c:pt idx="1823">
                  <c:v> 24 </c:v>
                </c:pt>
                <c:pt idx="1824">
                  <c:v>18 Mar 2014</c:v>
                </c:pt>
                <c:pt idx="1825">
                  <c:v> 2 </c:v>
                </c:pt>
                <c:pt idx="1826">
                  <c:v> 3 </c:v>
                </c:pt>
                <c:pt idx="1827">
                  <c:v> 4 </c:v>
                </c:pt>
                <c:pt idx="1828">
                  <c:v> 5 </c:v>
                </c:pt>
                <c:pt idx="1829">
                  <c:v> 6 </c:v>
                </c:pt>
                <c:pt idx="1830">
                  <c:v> 7 </c:v>
                </c:pt>
                <c:pt idx="1831">
                  <c:v> 8 </c:v>
                </c:pt>
                <c:pt idx="1832">
                  <c:v> 9 </c:v>
                </c:pt>
                <c:pt idx="1833">
                  <c:v> 10 </c:v>
                </c:pt>
                <c:pt idx="1834">
                  <c:v> 11 </c:v>
                </c:pt>
                <c:pt idx="1835">
                  <c:v> 12 </c:v>
                </c:pt>
                <c:pt idx="1836">
                  <c:v> 13 </c:v>
                </c:pt>
                <c:pt idx="1837">
                  <c:v> 14 </c:v>
                </c:pt>
                <c:pt idx="1838">
                  <c:v> 15 </c:v>
                </c:pt>
                <c:pt idx="1839">
                  <c:v> 16 </c:v>
                </c:pt>
                <c:pt idx="1840">
                  <c:v> 17 </c:v>
                </c:pt>
                <c:pt idx="1841">
                  <c:v> 18 </c:v>
                </c:pt>
                <c:pt idx="1842">
                  <c:v> 19 </c:v>
                </c:pt>
                <c:pt idx="1843">
                  <c:v> 20 </c:v>
                </c:pt>
                <c:pt idx="1844">
                  <c:v> 21 </c:v>
                </c:pt>
                <c:pt idx="1845">
                  <c:v> 22 </c:v>
                </c:pt>
                <c:pt idx="1846">
                  <c:v> 23 </c:v>
                </c:pt>
                <c:pt idx="1847">
                  <c:v> 24 </c:v>
                </c:pt>
                <c:pt idx="1848">
                  <c:v>19 Mar 2014</c:v>
                </c:pt>
                <c:pt idx="1849">
                  <c:v> 2 </c:v>
                </c:pt>
                <c:pt idx="1850">
                  <c:v> 3 </c:v>
                </c:pt>
                <c:pt idx="1851">
                  <c:v> 4 </c:v>
                </c:pt>
                <c:pt idx="1852">
                  <c:v> 5 </c:v>
                </c:pt>
                <c:pt idx="1853">
                  <c:v> 6 </c:v>
                </c:pt>
                <c:pt idx="1854">
                  <c:v> 7 </c:v>
                </c:pt>
                <c:pt idx="1855">
                  <c:v> 8 </c:v>
                </c:pt>
                <c:pt idx="1856">
                  <c:v> 9 </c:v>
                </c:pt>
                <c:pt idx="1857">
                  <c:v> 10 </c:v>
                </c:pt>
                <c:pt idx="1858">
                  <c:v> 11 </c:v>
                </c:pt>
                <c:pt idx="1859">
                  <c:v> 12 </c:v>
                </c:pt>
                <c:pt idx="1860">
                  <c:v> 13 </c:v>
                </c:pt>
                <c:pt idx="1861">
                  <c:v> 14 </c:v>
                </c:pt>
                <c:pt idx="1862">
                  <c:v> 15 </c:v>
                </c:pt>
                <c:pt idx="1863">
                  <c:v> 16 </c:v>
                </c:pt>
                <c:pt idx="1864">
                  <c:v> 17 </c:v>
                </c:pt>
                <c:pt idx="1865">
                  <c:v> 18 </c:v>
                </c:pt>
                <c:pt idx="1866">
                  <c:v> 19 </c:v>
                </c:pt>
                <c:pt idx="1867">
                  <c:v> 20 </c:v>
                </c:pt>
                <c:pt idx="1868">
                  <c:v> 21 </c:v>
                </c:pt>
                <c:pt idx="1869">
                  <c:v> 22 </c:v>
                </c:pt>
                <c:pt idx="1870">
                  <c:v> 23 </c:v>
                </c:pt>
                <c:pt idx="1871">
                  <c:v> 24 </c:v>
                </c:pt>
                <c:pt idx="1872">
                  <c:v>20 Mar 2014</c:v>
                </c:pt>
                <c:pt idx="1873">
                  <c:v> 2 </c:v>
                </c:pt>
                <c:pt idx="1874">
                  <c:v> 3 </c:v>
                </c:pt>
                <c:pt idx="1875">
                  <c:v> 4 </c:v>
                </c:pt>
                <c:pt idx="1876">
                  <c:v> 5 </c:v>
                </c:pt>
                <c:pt idx="1877">
                  <c:v> 6 </c:v>
                </c:pt>
                <c:pt idx="1878">
                  <c:v> 7 </c:v>
                </c:pt>
                <c:pt idx="1879">
                  <c:v> 8 </c:v>
                </c:pt>
                <c:pt idx="1880">
                  <c:v> 9 </c:v>
                </c:pt>
                <c:pt idx="1881">
                  <c:v> 10 </c:v>
                </c:pt>
                <c:pt idx="1882">
                  <c:v> 11 </c:v>
                </c:pt>
                <c:pt idx="1883">
                  <c:v> 12 </c:v>
                </c:pt>
                <c:pt idx="1884">
                  <c:v> 13 </c:v>
                </c:pt>
                <c:pt idx="1885">
                  <c:v> 14 </c:v>
                </c:pt>
                <c:pt idx="1886">
                  <c:v> 15 </c:v>
                </c:pt>
                <c:pt idx="1887">
                  <c:v> 16 </c:v>
                </c:pt>
                <c:pt idx="1888">
                  <c:v> 17 </c:v>
                </c:pt>
                <c:pt idx="1889">
                  <c:v> 18 </c:v>
                </c:pt>
                <c:pt idx="1890">
                  <c:v> 19 </c:v>
                </c:pt>
                <c:pt idx="1891">
                  <c:v> 20 </c:v>
                </c:pt>
                <c:pt idx="1892">
                  <c:v> 21 </c:v>
                </c:pt>
                <c:pt idx="1893">
                  <c:v> 22 </c:v>
                </c:pt>
                <c:pt idx="1894">
                  <c:v> 23 </c:v>
                </c:pt>
                <c:pt idx="1895">
                  <c:v> 24 </c:v>
                </c:pt>
                <c:pt idx="1896">
                  <c:v>21 Mar 2014</c:v>
                </c:pt>
                <c:pt idx="1897">
                  <c:v> 2 </c:v>
                </c:pt>
                <c:pt idx="1898">
                  <c:v> 3 </c:v>
                </c:pt>
                <c:pt idx="1899">
                  <c:v> 4 </c:v>
                </c:pt>
                <c:pt idx="1900">
                  <c:v> 5 </c:v>
                </c:pt>
                <c:pt idx="1901">
                  <c:v> 6 </c:v>
                </c:pt>
                <c:pt idx="1902">
                  <c:v> 7 </c:v>
                </c:pt>
                <c:pt idx="1903">
                  <c:v> 8 </c:v>
                </c:pt>
                <c:pt idx="1904">
                  <c:v> 9 </c:v>
                </c:pt>
                <c:pt idx="1905">
                  <c:v> 10 </c:v>
                </c:pt>
                <c:pt idx="1906">
                  <c:v> 11 </c:v>
                </c:pt>
                <c:pt idx="1907">
                  <c:v> 12 </c:v>
                </c:pt>
                <c:pt idx="1908">
                  <c:v> 13 </c:v>
                </c:pt>
                <c:pt idx="1909">
                  <c:v> 14 </c:v>
                </c:pt>
                <c:pt idx="1910">
                  <c:v> 15 </c:v>
                </c:pt>
                <c:pt idx="1911">
                  <c:v> 16 </c:v>
                </c:pt>
                <c:pt idx="1912">
                  <c:v> 17 </c:v>
                </c:pt>
                <c:pt idx="1913">
                  <c:v> 18 </c:v>
                </c:pt>
                <c:pt idx="1914">
                  <c:v> 19 </c:v>
                </c:pt>
                <c:pt idx="1915">
                  <c:v> 20 </c:v>
                </c:pt>
                <c:pt idx="1916">
                  <c:v> 21 </c:v>
                </c:pt>
                <c:pt idx="1917">
                  <c:v> 22 </c:v>
                </c:pt>
                <c:pt idx="1918">
                  <c:v> 23 </c:v>
                </c:pt>
                <c:pt idx="1919">
                  <c:v> 24 </c:v>
                </c:pt>
                <c:pt idx="1920">
                  <c:v>22 Mar 2014</c:v>
                </c:pt>
                <c:pt idx="1921">
                  <c:v> 2 </c:v>
                </c:pt>
                <c:pt idx="1922">
                  <c:v> 3 </c:v>
                </c:pt>
                <c:pt idx="1923">
                  <c:v> 4 </c:v>
                </c:pt>
                <c:pt idx="1924">
                  <c:v> 5 </c:v>
                </c:pt>
                <c:pt idx="1925">
                  <c:v> 6 </c:v>
                </c:pt>
                <c:pt idx="1926">
                  <c:v> 7 </c:v>
                </c:pt>
                <c:pt idx="1927">
                  <c:v> 8 </c:v>
                </c:pt>
                <c:pt idx="1928">
                  <c:v> 9 </c:v>
                </c:pt>
                <c:pt idx="1929">
                  <c:v> 10 </c:v>
                </c:pt>
                <c:pt idx="1930">
                  <c:v> 11 </c:v>
                </c:pt>
                <c:pt idx="1931">
                  <c:v> 12 </c:v>
                </c:pt>
                <c:pt idx="1932">
                  <c:v> 13 </c:v>
                </c:pt>
                <c:pt idx="1933">
                  <c:v> 14 </c:v>
                </c:pt>
                <c:pt idx="1934">
                  <c:v> 15 </c:v>
                </c:pt>
                <c:pt idx="1935">
                  <c:v> 16 </c:v>
                </c:pt>
                <c:pt idx="1936">
                  <c:v> 17 </c:v>
                </c:pt>
                <c:pt idx="1937">
                  <c:v> 18 </c:v>
                </c:pt>
                <c:pt idx="1938">
                  <c:v> 19 </c:v>
                </c:pt>
                <c:pt idx="1939">
                  <c:v> 20 </c:v>
                </c:pt>
                <c:pt idx="1940">
                  <c:v> 21 </c:v>
                </c:pt>
                <c:pt idx="1941">
                  <c:v> 22 </c:v>
                </c:pt>
                <c:pt idx="1942">
                  <c:v> 23 </c:v>
                </c:pt>
                <c:pt idx="1943">
                  <c:v> 24 </c:v>
                </c:pt>
                <c:pt idx="1944">
                  <c:v>23 Mar 2014</c:v>
                </c:pt>
                <c:pt idx="1945">
                  <c:v> 2 </c:v>
                </c:pt>
                <c:pt idx="1946">
                  <c:v> 3 </c:v>
                </c:pt>
                <c:pt idx="1947">
                  <c:v> 4 </c:v>
                </c:pt>
                <c:pt idx="1948">
                  <c:v> 5 </c:v>
                </c:pt>
                <c:pt idx="1949">
                  <c:v> 6 </c:v>
                </c:pt>
                <c:pt idx="1950">
                  <c:v> 7 </c:v>
                </c:pt>
                <c:pt idx="1951">
                  <c:v> 8 </c:v>
                </c:pt>
                <c:pt idx="1952">
                  <c:v> 9 </c:v>
                </c:pt>
                <c:pt idx="1953">
                  <c:v> 10 </c:v>
                </c:pt>
                <c:pt idx="1954">
                  <c:v> 11 </c:v>
                </c:pt>
                <c:pt idx="1955">
                  <c:v> 12 </c:v>
                </c:pt>
                <c:pt idx="1956">
                  <c:v> 13 </c:v>
                </c:pt>
                <c:pt idx="1957">
                  <c:v> 14 </c:v>
                </c:pt>
                <c:pt idx="1958">
                  <c:v> 15 </c:v>
                </c:pt>
                <c:pt idx="1959">
                  <c:v> 16 </c:v>
                </c:pt>
                <c:pt idx="1960">
                  <c:v> 17 </c:v>
                </c:pt>
                <c:pt idx="1961">
                  <c:v> 18 </c:v>
                </c:pt>
                <c:pt idx="1962">
                  <c:v> 19 </c:v>
                </c:pt>
                <c:pt idx="1963">
                  <c:v> 20 </c:v>
                </c:pt>
                <c:pt idx="1964">
                  <c:v> 21 </c:v>
                </c:pt>
                <c:pt idx="1965">
                  <c:v> 22 </c:v>
                </c:pt>
                <c:pt idx="1966">
                  <c:v> 23 </c:v>
                </c:pt>
                <c:pt idx="1967">
                  <c:v> 24 </c:v>
                </c:pt>
                <c:pt idx="1968">
                  <c:v>24 Mar 2014</c:v>
                </c:pt>
                <c:pt idx="1969">
                  <c:v> 2 </c:v>
                </c:pt>
                <c:pt idx="1970">
                  <c:v> 3 </c:v>
                </c:pt>
                <c:pt idx="1971">
                  <c:v> 4 </c:v>
                </c:pt>
                <c:pt idx="1972">
                  <c:v> 5 </c:v>
                </c:pt>
                <c:pt idx="1973">
                  <c:v> 6 </c:v>
                </c:pt>
                <c:pt idx="1974">
                  <c:v> 7 </c:v>
                </c:pt>
                <c:pt idx="1975">
                  <c:v> 8 </c:v>
                </c:pt>
                <c:pt idx="1976">
                  <c:v> 9 </c:v>
                </c:pt>
                <c:pt idx="1977">
                  <c:v> 10 </c:v>
                </c:pt>
                <c:pt idx="1978">
                  <c:v> 11 </c:v>
                </c:pt>
                <c:pt idx="1979">
                  <c:v> 12 </c:v>
                </c:pt>
                <c:pt idx="1980">
                  <c:v> 13 </c:v>
                </c:pt>
                <c:pt idx="1981">
                  <c:v> 14 </c:v>
                </c:pt>
                <c:pt idx="1982">
                  <c:v> 15 </c:v>
                </c:pt>
                <c:pt idx="1983">
                  <c:v> 16 </c:v>
                </c:pt>
                <c:pt idx="1984">
                  <c:v> 17 </c:v>
                </c:pt>
                <c:pt idx="1985">
                  <c:v> 18 </c:v>
                </c:pt>
                <c:pt idx="1986">
                  <c:v> 19 </c:v>
                </c:pt>
                <c:pt idx="1987">
                  <c:v> 20 </c:v>
                </c:pt>
                <c:pt idx="1988">
                  <c:v> 21 </c:v>
                </c:pt>
                <c:pt idx="1989">
                  <c:v> 22 </c:v>
                </c:pt>
                <c:pt idx="1990">
                  <c:v> 23 </c:v>
                </c:pt>
                <c:pt idx="1991">
                  <c:v> 24 </c:v>
                </c:pt>
                <c:pt idx="1992">
                  <c:v>25 Mar 2014</c:v>
                </c:pt>
                <c:pt idx="1993">
                  <c:v> 2 </c:v>
                </c:pt>
                <c:pt idx="1994">
                  <c:v> 3 </c:v>
                </c:pt>
                <c:pt idx="1995">
                  <c:v> 4 </c:v>
                </c:pt>
                <c:pt idx="1996">
                  <c:v> 5 </c:v>
                </c:pt>
                <c:pt idx="1997">
                  <c:v> 6 </c:v>
                </c:pt>
                <c:pt idx="1998">
                  <c:v> 7 </c:v>
                </c:pt>
                <c:pt idx="1999">
                  <c:v> 8 </c:v>
                </c:pt>
                <c:pt idx="2000">
                  <c:v> 9 </c:v>
                </c:pt>
                <c:pt idx="2001">
                  <c:v> 10 </c:v>
                </c:pt>
                <c:pt idx="2002">
                  <c:v> 11 </c:v>
                </c:pt>
                <c:pt idx="2003">
                  <c:v> 12 </c:v>
                </c:pt>
                <c:pt idx="2004">
                  <c:v> 13 </c:v>
                </c:pt>
                <c:pt idx="2005">
                  <c:v> 14 </c:v>
                </c:pt>
                <c:pt idx="2006">
                  <c:v> 15 </c:v>
                </c:pt>
                <c:pt idx="2007">
                  <c:v> 16 </c:v>
                </c:pt>
                <c:pt idx="2008">
                  <c:v> 17 </c:v>
                </c:pt>
                <c:pt idx="2009">
                  <c:v> 18 </c:v>
                </c:pt>
                <c:pt idx="2010">
                  <c:v> 19 </c:v>
                </c:pt>
                <c:pt idx="2011">
                  <c:v> 20 </c:v>
                </c:pt>
                <c:pt idx="2012">
                  <c:v> 21 </c:v>
                </c:pt>
                <c:pt idx="2013">
                  <c:v> 22 </c:v>
                </c:pt>
                <c:pt idx="2014">
                  <c:v> 23 </c:v>
                </c:pt>
                <c:pt idx="2015">
                  <c:v> 24 </c:v>
                </c:pt>
                <c:pt idx="2016">
                  <c:v>26 Mar 2014</c:v>
                </c:pt>
                <c:pt idx="2017">
                  <c:v> 2 </c:v>
                </c:pt>
                <c:pt idx="2018">
                  <c:v> 3 </c:v>
                </c:pt>
                <c:pt idx="2019">
                  <c:v> 4 </c:v>
                </c:pt>
                <c:pt idx="2020">
                  <c:v> 5 </c:v>
                </c:pt>
                <c:pt idx="2021">
                  <c:v> 6 </c:v>
                </c:pt>
                <c:pt idx="2022">
                  <c:v> 7 </c:v>
                </c:pt>
                <c:pt idx="2023">
                  <c:v> 8 </c:v>
                </c:pt>
                <c:pt idx="2024">
                  <c:v> 9 </c:v>
                </c:pt>
                <c:pt idx="2025">
                  <c:v> 10 </c:v>
                </c:pt>
                <c:pt idx="2026">
                  <c:v> 11 </c:v>
                </c:pt>
                <c:pt idx="2027">
                  <c:v> 12 </c:v>
                </c:pt>
                <c:pt idx="2028">
                  <c:v> 13 </c:v>
                </c:pt>
                <c:pt idx="2029">
                  <c:v> 14 </c:v>
                </c:pt>
                <c:pt idx="2030">
                  <c:v> 15 </c:v>
                </c:pt>
                <c:pt idx="2031">
                  <c:v> 16 </c:v>
                </c:pt>
                <c:pt idx="2032">
                  <c:v> 17 </c:v>
                </c:pt>
                <c:pt idx="2033">
                  <c:v> 18 </c:v>
                </c:pt>
                <c:pt idx="2034">
                  <c:v> 19 </c:v>
                </c:pt>
                <c:pt idx="2035">
                  <c:v> 20 </c:v>
                </c:pt>
                <c:pt idx="2036">
                  <c:v> 21 </c:v>
                </c:pt>
                <c:pt idx="2037">
                  <c:v> 22 </c:v>
                </c:pt>
                <c:pt idx="2038">
                  <c:v> 23 </c:v>
                </c:pt>
                <c:pt idx="2039">
                  <c:v> 24 </c:v>
                </c:pt>
                <c:pt idx="2040">
                  <c:v>27 Mar 2014</c:v>
                </c:pt>
                <c:pt idx="2041">
                  <c:v> 2 </c:v>
                </c:pt>
                <c:pt idx="2042">
                  <c:v> 3 </c:v>
                </c:pt>
                <c:pt idx="2043">
                  <c:v> 4 </c:v>
                </c:pt>
                <c:pt idx="2044">
                  <c:v> 5 </c:v>
                </c:pt>
                <c:pt idx="2045">
                  <c:v> 6 </c:v>
                </c:pt>
                <c:pt idx="2046">
                  <c:v> 7 </c:v>
                </c:pt>
                <c:pt idx="2047">
                  <c:v> 8 </c:v>
                </c:pt>
                <c:pt idx="2048">
                  <c:v> 9 </c:v>
                </c:pt>
                <c:pt idx="2049">
                  <c:v> 10 </c:v>
                </c:pt>
                <c:pt idx="2050">
                  <c:v> 11 </c:v>
                </c:pt>
                <c:pt idx="2051">
                  <c:v> 12 </c:v>
                </c:pt>
                <c:pt idx="2052">
                  <c:v> 13 </c:v>
                </c:pt>
                <c:pt idx="2053">
                  <c:v> 14 </c:v>
                </c:pt>
                <c:pt idx="2054">
                  <c:v> 15 </c:v>
                </c:pt>
                <c:pt idx="2055">
                  <c:v> 16 </c:v>
                </c:pt>
                <c:pt idx="2056">
                  <c:v> 17 </c:v>
                </c:pt>
                <c:pt idx="2057">
                  <c:v> 18 </c:v>
                </c:pt>
                <c:pt idx="2058">
                  <c:v> 19 </c:v>
                </c:pt>
                <c:pt idx="2059">
                  <c:v> 20 </c:v>
                </c:pt>
                <c:pt idx="2060">
                  <c:v> 21 </c:v>
                </c:pt>
                <c:pt idx="2061">
                  <c:v> 22 </c:v>
                </c:pt>
                <c:pt idx="2062">
                  <c:v> 23 </c:v>
                </c:pt>
                <c:pt idx="2063">
                  <c:v> 24 </c:v>
                </c:pt>
                <c:pt idx="2064">
                  <c:v>28 Mar 2014</c:v>
                </c:pt>
                <c:pt idx="2065">
                  <c:v> 2 </c:v>
                </c:pt>
                <c:pt idx="2066">
                  <c:v> 3 </c:v>
                </c:pt>
                <c:pt idx="2067">
                  <c:v> 4 </c:v>
                </c:pt>
                <c:pt idx="2068">
                  <c:v> 5 </c:v>
                </c:pt>
                <c:pt idx="2069">
                  <c:v> 6 </c:v>
                </c:pt>
                <c:pt idx="2070">
                  <c:v> 7 </c:v>
                </c:pt>
                <c:pt idx="2071">
                  <c:v> 8 </c:v>
                </c:pt>
                <c:pt idx="2072">
                  <c:v> 9 </c:v>
                </c:pt>
                <c:pt idx="2073">
                  <c:v> 10 </c:v>
                </c:pt>
                <c:pt idx="2074">
                  <c:v> 11 </c:v>
                </c:pt>
                <c:pt idx="2075">
                  <c:v> 12 </c:v>
                </c:pt>
                <c:pt idx="2076">
                  <c:v> 13 </c:v>
                </c:pt>
                <c:pt idx="2077">
                  <c:v> 14 </c:v>
                </c:pt>
                <c:pt idx="2078">
                  <c:v> 15 </c:v>
                </c:pt>
                <c:pt idx="2079">
                  <c:v> 16 </c:v>
                </c:pt>
                <c:pt idx="2080">
                  <c:v> 17 </c:v>
                </c:pt>
                <c:pt idx="2081">
                  <c:v> 18 </c:v>
                </c:pt>
                <c:pt idx="2082">
                  <c:v> 19 </c:v>
                </c:pt>
                <c:pt idx="2083">
                  <c:v> 20 </c:v>
                </c:pt>
                <c:pt idx="2084">
                  <c:v> 21 </c:v>
                </c:pt>
                <c:pt idx="2085">
                  <c:v> 22 </c:v>
                </c:pt>
                <c:pt idx="2086">
                  <c:v> 23 </c:v>
                </c:pt>
                <c:pt idx="2087">
                  <c:v> 24 </c:v>
                </c:pt>
                <c:pt idx="2088">
                  <c:v>29 Mar 2014</c:v>
                </c:pt>
                <c:pt idx="2089">
                  <c:v> 2 </c:v>
                </c:pt>
                <c:pt idx="2090">
                  <c:v> 3 </c:v>
                </c:pt>
                <c:pt idx="2091">
                  <c:v> 4 </c:v>
                </c:pt>
                <c:pt idx="2092">
                  <c:v> 5 </c:v>
                </c:pt>
                <c:pt idx="2093">
                  <c:v> 6 </c:v>
                </c:pt>
                <c:pt idx="2094">
                  <c:v> 7 </c:v>
                </c:pt>
                <c:pt idx="2095">
                  <c:v> 8 </c:v>
                </c:pt>
                <c:pt idx="2096">
                  <c:v> 9 </c:v>
                </c:pt>
                <c:pt idx="2097">
                  <c:v> 10 </c:v>
                </c:pt>
                <c:pt idx="2098">
                  <c:v> 11 </c:v>
                </c:pt>
                <c:pt idx="2099">
                  <c:v> 12 </c:v>
                </c:pt>
                <c:pt idx="2100">
                  <c:v> 13 </c:v>
                </c:pt>
                <c:pt idx="2101">
                  <c:v> 14 </c:v>
                </c:pt>
                <c:pt idx="2102">
                  <c:v> 15 </c:v>
                </c:pt>
                <c:pt idx="2103">
                  <c:v> 16 </c:v>
                </c:pt>
                <c:pt idx="2104">
                  <c:v> 17 </c:v>
                </c:pt>
                <c:pt idx="2105">
                  <c:v> 18 </c:v>
                </c:pt>
                <c:pt idx="2106">
                  <c:v> 19 </c:v>
                </c:pt>
                <c:pt idx="2107">
                  <c:v> 20 </c:v>
                </c:pt>
                <c:pt idx="2108">
                  <c:v> 21 </c:v>
                </c:pt>
                <c:pt idx="2109">
                  <c:v> 22 </c:v>
                </c:pt>
                <c:pt idx="2110">
                  <c:v> 23 </c:v>
                </c:pt>
                <c:pt idx="2111">
                  <c:v> 24 </c:v>
                </c:pt>
                <c:pt idx="2112">
                  <c:v>30 Mar 2014</c:v>
                </c:pt>
                <c:pt idx="2113">
                  <c:v> 2 </c:v>
                </c:pt>
                <c:pt idx="2114">
                  <c:v> 3 </c:v>
                </c:pt>
                <c:pt idx="2115">
                  <c:v> 4 </c:v>
                </c:pt>
                <c:pt idx="2116">
                  <c:v> 5 </c:v>
                </c:pt>
                <c:pt idx="2117">
                  <c:v> 6 </c:v>
                </c:pt>
                <c:pt idx="2118">
                  <c:v> 7 </c:v>
                </c:pt>
                <c:pt idx="2119">
                  <c:v> 8 </c:v>
                </c:pt>
                <c:pt idx="2120">
                  <c:v> 9 </c:v>
                </c:pt>
                <c:pt idx="2121">
                  <c:v> 10 </c:v>
                </c:pt>
                <c:pt idx="2122">
                  <c:v> 11 </c:v>
                </c:pt>
                <c:pt idx="2123">
                  <c:v> 12 </c:v>
                </c:pt>
                <c:pt idx="2124">
                  <c:v> 13 </c:v>
                </c:pt>
                <c:pt idx="2125">
                  <c:v> 14 </c:v>
                </c:pt>
                <c:pt idx="2126">
                  <c:v> 15 </c:v>
                </c:pt>
                <c:pt idx="2127">
                  <c:v> 16 </c:v>
                </c:pt>
                <c:pt idx="2128">
                  <c:v> 17 </c:v>
                </c:pt>
                <c:pt idx="2129">
                  <c:v> 18 </c:v>
                </c:pt>
                <c:pt idx="2130">
                  <c:v> 19 </c:v>
                </c:pt>
                <c:pt idx="2131">
                  <c:v> 20 </c:v>
                </c:pt>
                <c:pt idx="2132">
                  <c:v> 21 </c:v>
                </c:pt>
                <c:pt idx="2133">
                  <c:v> 22 </c:v>
                </c:pt>
                <c:pt idx="2134">
                  <c:v> 23 </c:v>
                </c:pt>
                <c:pt idx="2135">
                  <c:v> 24 </c:v>
                </c:pt>
                <c:pt idx="2136">
                  <c:v>31 Mar 2014</c:v>
                </c:pt>
                <c:pt idx="2137">
                  <c:v> 2 </c:v>
                </c:pt>
                <c:pt idx="2138">
                  <c:v> 3 </c:v>
                </c:pt>
                <c:pt idx="2139">
                  <c:v> 4 </c:v>
                </c:pt>
                <c:pt idx="2140">
                  <c:v> 5 </c:v>
                </c:pt>
                <c:pt idx="2141">
                  <c:v> 6 </c:v>
                </c:pt>
                <c:pt idx="2142">
                  <c:v> 7 </c:v>
                </c:pt>
                <c:pt idx="2143">
                  <c:v> 8 </c:v>
                </c:pt>
                <c:pt idx="2144">
                  <c:v> 9 </c:v>
                </c:pt>
                <c:pt idx="2145">
                  <c:v> 10 </c:v>
                </c:pt>
                <c:pt idx="2146">
                  <c:v> 11 </c:v>
                </c:pt>
                <c:pt idx="2147">
                  <c:v> 12 </c:v>
                </c:pt>
                <c:pt idx="2148">
                  <c:v> 13 </c:v>
                </c:pt>
                <c:pt idx="2149">
                  <c:v> 14 </c:v>
                </c:pt>
                <c:pt idx="2150">
                  <c:v> 15 </c:v>
                </c:pt>
                <c:pt idx="2151">
                  <c:v> 16 </c:v>
                </c:pt>
                <c:pt idx="2152">
                  <c:v> 17 </c:v>
                </c:pt>
                <c:pt idx="2153">
                  <c:v> 18 </c:v>
                </c:pt>
                <c:pt idx="2154">
                  <c:v> 19 </c:v>
                </c:pt>
                <c:pt idx="2155">
                  <c:v> 20 </c:v>
                </c:pt>
                <c:pt idx="2156">
                  <c:v> 21 </c:v>
                </c:pt>
                <c:pt idx="2157">
                  <c:v> 22 </c:v>
                </c:pt>
                <c:pt idx="2158">
                  <c:v> 23 </c:v>
                </c:pt>
                <c:pt idx="2159">
                  <c:v> 24 </c:v>
                </c:pt>
                <c:pt idx="2160">
                  <c:v>01 Apr 2014</c:v>
                </c:pt>
                <c:pt idx="2161">
                  <c:v> 2 </c:v>
                </c:pt>
                <c:pt idx="2162">
                  <c:v> 3 </c:v>
                </c:pt>
                <c:pt idx="2163">
                  <c:v> 4 </c:v>
                </c:pt>
                <c:pt idx="2164">
                  <c:v> 5 </c:v>
                </c:pt>
                <c:pt idx="2165">
                  <c:v> 6 </c:v>
                </c:pt>
                <c:pt idx="2166">
                  <c:v> 7 </c:v>
                </c:pt>
                <c:pt idx="2167">
                  <c:v> 8 </c:v>
                </c:pt>
                <c:pt idx="2168">
                  <c:v> 9 </c:v>
                </c:pt>
                <c:pt idx="2169">
                  <c:v> 10 </c:v>
                </c:pt>
                <c:pt idx="2170">
                  <c:v> 11 </c:v>
                </c:pt>
                <c:pt idx="2171">
                  <c:v> 12 </c:v>
                </c:pt>
                <c:pt idx="2172">
                  <c:v> 13 </c:v>
                </c:pt>
                <c:pt idx="2173">
                  <c:v> 14 </c:v>
                </c:pt>
                <c:pt idx="2174">
                  <c:v> 15 </c:v>
                </c:pt>
                <c:pt idx="2175">
                  <c:v> 16 </c:v>
                </c:pt>
                <c:pt idx="2176">
                  <c:v> 17 </c:v>
                </c:pt>
                <c:pt idx="2177">
                  <c:v> 18 </c:v>
                </c:pt>
                <c:pt idx="2178">
                  <c:v> 19 </c:v>
                </c:pt>
                <c:pt idx="2179">
                  <c:v> 20 </c:v>
                </c:pt>
                <c:pt idx="2180">
                  <c:v> 21 </c:v>
                </c:pt>
                <c:pt idx="2181">
                  <c:v> 22 </c:v>
                </c:pt>
                <c:pt idx="2182">
                  <c:v> 23 </c:v>
                </c:pt>
                <c:pt idx="2183">
                  <c:v> 24 </c:v>
                </c:pt>
                <c:pt idx="2184">
                  <c:v>02 Apr 2014</c:v>
                </c:pt>
                <c:pt idx="2185">
                  <c:v> 2 </c:v>
                </c:pt>
                <c:pt idx="2186">
                  <c:v> 3 </c:v>
                </c:pt>
                <c:pt idx="2187">
                  <c:v> 4 </c:v>
                </c:pt>
                <c:pt idx="2188">
                  <c:v> 5 </c:v>
                </c:pt>
                <c:pt idx="2189">
                  <c:v> 6 </c:v>
                </c:pt>
                <c:pt idx="2190">
                  <c:v> 7 </c:v>
                </c:pt>
                <c:pt idx="2191">
                  <c:v> 8 </c:v>
                </c:pt>
                <c:pt idx="2192">
                  <c:v> 9 </c:v>
                </c:pt>
                <c:pt idx="2193">
                  <c:v> 10 </c:v>
                </c:pt>
                <c:pt idx="2194">
                  <c:v> 11 </c:v>
                </c:pt>
                <c:pt idx="2195">
                  <c:v> 12 </c:v>
                </c:pt>
                <c:pt idx="2196">
                  <c:v> 13 </c:v>
                </c:pt>
                <c:pt idx="2197">
                  <c:v> 14 </c:v>
                </c:pt>
                <c:pt idx="2198">
                  <c:v> 15 </c:v>
                </c:pt>
                <c:pt idx="2199">
                  <c:v> 16 </c:v>
                </c:pt>
                <c:pt idx="2200">
                  <c:v> 17 </c:v>
                </c:pt>
                <c:pt idx="2201">
                  <c:v> 18 </c:v>
                </c:pt>
                <c:pt idx="2202">
                  <c:v> 19 </c:v>
                </c:pt>
                <c:pt idx="2203">
                  <c:v> 20 </c:v>
                </c:pt>
                <c:pt idx="2204">
                  <c:v> 21 </c:v>
                </c:pt>
                <c:pt idx="2205">
                  <c:v> 22 </c:v>
                </c:pt>
                <c:pt idx="2206">
                  <c:v> 23 </c:v>
                </c:pt>
                <c:pt idx="2207">
                  <c:v> 24 </c:v>
                </c:pt>
                <c:pt idx="2208">
                  <c:v>03 Apr 2014</c:v>
                </c:pt>
                <c:pt idx="2209">
                  <c:v> 2 </c:v>
                </c:pt>
                <c:pt idx="2210">
                  <c:v> 3 </c:v>
                </c:pt>
                <c:pt idx="2211">
                  <c:v> 4 </c:v>
                </c:pt>
                <c:pt idx="2212">
                  <c:v> 5 </c:v>
                </c:pt>
                <c:pt idx="2213">
                  <c:v> 6 </c:v>
                </c:pt>
                <c:pt idx="2214">
                  <c:v> 7 </c:v>
                </c:pt>
                <c:pt idx="2215">
                  <c:v> 8 </c:v>
                </c:pt>
                <c:pt idx="2216">
                  <c:v> 9 </c:v>
                </c:pt>
                <c:pt idx="2217">
                  <c:v> 10 </c:v>
                </c:pt>
                <c:pt idx="2218">
                  <c:v> 11 </c:v>
                </c:pt>
                <c:pt idx="2219">
                  <c:v> 12 </c:v>
                </c:pt>
                <c:pt idx="2220">
                  <c:v> 13 </c:v>
                </c:pt>
                <c:pt idx="2221">
                  <c:v> 14 </c:v>
                </c:pt>
                <c:pt idx="2222">
                  <c:v> 15 </c:v>
                </c:pt>
                <c:pt idx="2223">
                  <c:v> 16 </c:v>
                </c:pt>
                <c:pt idx="2224">
                  <c:v> 17 </c:v>
                </c:pt>
                <c:pt idx="2225">
                  <c:v> 18 </c:v>
                </c:pt>
                <c:pt idx="2226">
                  <c:v> 19 </c:v>
                </c:pt>
                <c:pt idx="2227">
                  <c:v> 20 </c:v>
                </c:pt>
                <c:pt idx="2228">
                  <c:v> 21 </c:v>
                </c:pt>
                <c:pt idx="2229">
                  <c:v> 22 </c:v>
                </c:pt>
                <c:pt idx="2230">
                  <c:v> 23 </c:v>
                </c:pt>
                <c:pt idx="2231">
                  <c:v> 24 </c:v>
                </c:pt>
                <c:pt idx="2232">
                  <c:v>04 Apr 2014</c:v>
                </c:pt>
                <c:pt idx="2233">
                  <c:v> 2 </c:v>
                </c:pt>
                <c:pt idx="2234">
                  <c:v> 3 </c:v>
                </c:pt>
                <c:pt idx="2235">
                  <c:v> 4 </c:v>
                </c:pt>
                <c:pt idx="2236">
                  <c:v> 5 </c:v>
                </c:pt>
                <c:pt idx="2237">
                  <c:v> 6 </c:v>
                </c:pt>
                <c:pt idx="2238">
                  <c:v> 7 </c:v>
                </c:pt>
                <c:pt idx="2239">
                  <c:v> 8 </c:v>
                </c:pt>
                <c:pt idx="2240">
                  <c:v> 9 </c:v>
                </c:pt>
                <c:pt idx="2241">
                  <c:v> 10 </c:v>
                </c:pt>
                <c:pt idx="2242">
                  <c:v> 11 </c:v>
                </c:pt>
                <c:pt idx="2243">
                  <c:v> 12 </c:v>
                </c:pt>
                <c:pt idx="2244">
                  <c:v> 13 </c:v>
                </c:pt>
                <c:pt idx="2245">
                  <c:v> 14 </c:v>
                </c:pt>
                <c:pt idx="2246">
                  <c:v> 15 </c:v>
                </c:pt>
                <c:pt idx="2247">
                  <c:v> 16 </c:v>
                </c:pt>
                <c:pt idx="2248">
                  <c:v> 17 </c:v>
                </c:pt>
                <c:pt idx="2249">
                  <c:v> 18 </c:v>
                </c:pt>
                <c:pt idx="2250">
                  <c:v> 19 </c:v>
                </c:pt>
                <c:pt idx="2251">
                  <c:v> 20 </c:v>
                </c:pt>
                <c:pt idx="2252">
                  <c:v> 21 </c:v>
                </c:pt>
                <c:pt idx="2253">
                  <c:v> 22 </c:v>
                </c:pt>
                <c:pt idx="2254">
                  <c:v> 23 </c:v>
                </c:pt>
                <c:pt idx="2255">
                  <c:v> 24 </c:v>
                </c:pt>
                <c:pt idx="2256">
                  <c:v>05 Apr 2014</c:v>
                </c:pt>
                <c:pt idx="2257">
                  <c:v> 2 </c:v>
                </c:pt>
                <c:pt idx="2258">
                  <c:v> 3 </c:v>
                </c:pt>
                <c:pt idx="2259">
                  <c:v> 4 </c:v>
                </c:pt>
                <c:pt idx="2260">
                  <c:v> 5 </c:v>
                </c:pt>
                <c:pt idx="2261">
                  <c:v> 6 </c:v>
                </c:pt>
                <c:pt idx="2262">
                  <c:v> 7 </c:v>
                </c:pt>
                <c:pt idx="2263">
                  <c:v> 8 </c:v>
                </c:pt>
                <c:pt idx="2264">
                  <c:v> 9 </c:v>
                </c:pt>
                <c:pt idx="2265">
                  <c:v> 10 </c:v>
                </c:pt>
                <c:pt idx="2266">
                  <c:v> 11 </c:v>
                </c:pt>
                <c:pt idx="2267">
                  <c:v> 12 </c:v>
                </c:pt>
                <c:pt idx="2268">
                  <c:v> 13 </c:v>
                </c:pt>
                <c:pt idx="2269">
                  <c:v> 14 </c:v>
                </c:pt>
                <c:pt idx="2270">
                  <c:v> 15 </c:v>
                </c:pt>
                <c:pt idx="2271">
                  <c:v> 16 </c:v>
                </c:pt>
                <c:pt idx="2272">
                  <c:v> 17 </c:v>
                </c:pt>
                <c:pt idx="2273">
                  <c:v> 18 </c:v>
                </c:pt>
                <c:pt idx="2274">
                  <c:v> 19 </c:v>
                </c:pt>
                <c:pt idx="2275">
                  <c:v> 20 </c:v>
                </c:pt>
                <c:pt idx="2276">
                  <c:v> 21 </c:v>
                </c:pt>
                <c:pt idx="2277">
                  <c:v> 22 </c:v>
                </c:pt>
                <c:pt idx="2278">
                  <c:v> 23 </c:v>
                </c:pt>
                <c:pt idx="2279">
                  <c:v> 24 </c:v>
                </c:pt>
                <c:pt idx="2280">
                  <c:v>06 Apr 2014</c:v>
                </c:pt>
                <c:pt idx="2281">
                  <c:v> 2 </c:v>
                </c:pt>
                <c:pt idx="2282">
                  <c:v> 3 </c:v>
                </c:pt>
                <c:pt idx="2283">
                  <c:v> 4 </c:v>
                </c:pt>
                <c:pt idx="2284">
                  <c:v> 5 </c:v>
                </c:pt>
                <c:pt idx="2285">
                  <c:v> 6 </c:v>
                </c:pt>
                <c:pt idx="2286">
                  <c:v> 7 </c:v>
                </c:pt>
                <c:pt idx="2287">
                  <c:v> 8 </c:v>
                </c:pt>
                <c:pt idx="2288">
                  <c:v> 9 </c:v>
                </c:pt>
                <c:pt idx="2289">
                  <c:v> 10 </c:v>
                </c:pt>
                <c:pt idx="2290">
                  <c:v> 11 </c:v>
                </c:pt>
                <c:pt idx="2291">
                  <c:v> 12 </c:v>
                </c:pt>
                <c:pt idx="2292">
                  <c:v> 13 </c:v>
                </c:pt>
                <c:pt idx="2293">
                  <c:v> 14 </c:v>
                </c:pt>
                <c:pt idx="2294">
                  <c:v> 15 </c:v>
                </c:pt>
                <c:pt idx="2295">
                  <c:v> 16 </c:v>
                </c:pt>
                <c:pt idx="2296">
                  <c:v> 17 </c:v>
                </c:pt>
                <c:pt idx="2297">
                  <c:v> 18 </c:v>
                </c:pt>
                <c:pt idx="2298">
                  <c:v> 19 </c:v>
                </c:pt>
                <c:pt idx="2299">
                  <c:v> 20 </c:v>
                </c:pt>
                <c:pt idx="2300">
                  <c:v> 21 </c:v>
                </c:pt>
                <c:pt idx="2301">
                  <c:v> 22 </c:v>
                </c:pt>
                <c:pt idx="2302">
                  <c:v> 23 </c:v>
                </c:pt>
                <c:pt idx="2303">
                  <c:v> 24 </c:v>
                </c:pt>
                <c:pt idx="2304">
                  <c:v>07 Apr 2014</c:v>
                </c:pt>
                <c:pt idx="2305">
                  <c:v> 2 </c:v>
                </c:pt>
                <c:pt idx="2306">
                  <c:v> 3 </c:v>
                </c:pt>
                <c:pt idx="2307">
                  <c:v> 4 </c:v>
                </c:pt>
                <c:pt idx="2308">
                  <c:v> 5 </c:v>
                </c:pt>
                <c:pt idx="2309">
                  <c:v> 6 </c:v>
                </c:pt>
                <c:pt idx="2310">
                  <c:v> 7 </c:v>
                </c:pt>
                <c:pt idx="2311">
                  <c:v> 8 </c:v>
                </c:pt>
                <c:pt idx="2312">
                  <c:v> 9 </c:v>
                </c:pt>
                <c:pt idx="2313">
                  <c:v> 10 </c:v>
                </c:pt>
                <c:pt idx="2314">
                  <c:v> 11 </c:v>
                </c:pt>
                <c:pt idx="2315">
                  <c:v> 12 </c:v>
                </c:pt>
                <c:pt idx="2316">
                  <c:v> 13 </c:v>
                </c:pt>
                <c:pt idx="2317">
                  <c:v> 14 </c:v>
                </c:pt>
                <c:pt idx="2318">
                  <c:v> 15 </c:v>
                </c:pt>
                <c:pt idx="2319">
                  <c:v> 16 </c:v>
                </c:pt>
                <c:pt idx="2320">
                  <c:v> 17 </c:v>
                </c:pt>
                <c:pt idx="2321">
                  <c:v> 18 </c:v>
                </c:pt>
                <c:pt idx="2322">
                  <c:v> 19 </c:v>
                </c:pt>
                <c:pt idx="2323">
                  <c:v> 20 </c:v>
                </c:pt>
                <c:pt idx="2324">
                  <c:v> 21 </c:v>
                </c:pt>
                <c:pt idx="2325">
                  <c:v> 22 </c:v>
                </c:pt>
                <c:pt idx="2326">
                  <c:v> 23 </c:v>
                </c:pt>
                <c:pt idx="2327">
                  <c:v> 24 </c:v>
                </c:pt>
                <c:pt idx="2328">
                  <c:v>08 Apr 2014</c:v>
                </c:pt>
                <c:pt idx="2329">
                  <c:v> 2 </c:v>
                </c:pt>
                <c:pt idx="2330">
                  <c:v> 3 </c:v>
                </c:pt>
                <c:pt idx="2331">
                  <c:v> 4 </c:v>
                </c:pt>
                <c:pt idx="2332">
                  <c:v> 5 </c:v>
                </c:pt>
                <c:pt idx="2333">
                  <c:v> 6 </c:v>
                </c:pt>
                <c:pt idx="2334">
                  <c:v> 7 </c:v>
                </c:pt>
                <c:pt idx="2335">
                  <c:v> 8 </c:v>
                </c:pt>
                <c:pt idx="2336">
                  <c:v> 9 </c:v>
                </c:pt>
                <c:pt idx="2337">
                  <c:v> 10 </c:v>
                </c:pt>
                <c:pt idx="2338">
                  <c:v> 11 </c:v>
                </c:pt>
                <c:pt idx="2339">
                  <c:v> 12 </c:v>
                </c:pt>
                <c:pt idx="2340">
                  <c:v> 13 </c:v>
                </c:pt>
                <c:pt idx="2341">
                  <c:v> 14 </c:v>
                </c:pt>
                <c:pt idx="2342">
                  <c:v> 15 </c:v>
                </c:pt>
                <c:pt idx="2343">
                  <c:v> 16 </c:v>
                </c:pt>
                <c:pt idx="2344">
                  <c:v> 17 </c:v>
                </c:pt>
                <c:pt idx="2345">
                  <c:v> 18 </c:v>
                </c:pt>
                <c:pt idx="2346">
                  <c:v> 19 </c:v>
                </c:pt>
                <c:pt idx="2347">
                  <c:v> 20 </c:v>
                </c:pt>
                <c:pt idx="2348">
                  <c:v> 21 </c:v>
                </c:pt>
                <c:pt idx="2349">
                  <c:v> 22 </c:v>
                </c:pt>
                <c:pt idx="2350">
                  <c:v> 23 </c:v>
                </c:pt>
                <c:pt idx="2351">
                  <c:v> 24 </c:v>
                </c:pt>
                <c:pt idx="2352">
                  <c:v>09 Apr 2014</c:v>
                </c:pt>
                <c:pt idx="2353">
                  <c:v> 2 </c:v>
                </c:pt>
                <c:pt idx="2354">
                  <c:v> 3 </c:v>
                </c:pt>
                <c:pt idx="2355">
                  <c:v> 4 </c:v>
                </c:pt>
                <c:pt idx="2356">
                  <c:v> 5 </c:v>
                </c:pt>
                <c:pt idx="2357">
                  <c:v> 6 </c:v>
                </c:pt>
                <c:pt idx="2358">
                  <c:v> 7 </c:v>
                </c:pt>
                <c:pt idx="2359">
                  <c:v> 8 </c:v>
                </c:pt>
                <c:pt idx="2360">
                  <c:v> 9 </c:v>
                </c:pt>
                <c:pt idx="2361">
                  <c:v> 10 </c:v>
                </c:pt>
                <c:pt idx="2362">
                  <c:v> 11 </c:v>
                </c:pt>
                <c:pt idx="2363">
                  <c:v> 12 </c:v>
                </c:pt>
                <c:pt idx="2364">
                  <c:v> 13 </c:v>
                </c:pt>
                <c:pt idx="2365">
                  <c:v> 14 </c:v>
                </c:pt>
                <c:pt idx="2366">
                  <c:v> 15 </c:v>
                </c:pt>
                <c:pt idx="2367">
                  <c:v> 16 </c:v>
                </c:pt>
                <c:pt idx="2368">
                  <c:v> 17 </c:v>
                </c:pt>
                <c:pt idx="2369">
                  <c:v> 18 </c:v>
                </c:pt>
                <c:pt idx="2370">
                  <c:v> 19 </c:v>
                </c:pt>
                <c:pt idx="2371">
                  <c:v> 20 </c:v>
                </c:pt>
                <c:pt idx="2372">
                  <c:v> 21 </c:v>
                </c:pt>
                <c:pt idx="2373">
                  <c:v> 22 </c:v>
                </c:pt>
                <c:pt idx="2374">
                  <c:v> 23 </c:v>
                </c:pt>
                <c:pt idx="2375">
                  <c:v> 24 </c:v>
                </c:pt>
                <c:pt idx="2376">
                  <c:v>10 Apr 2014</c:v>
                </c:pt>
                <c:pt idx="2377">
                  <c:v> 2 </c:v>
                </c:pt>
                <c:pt idx="2378">
                  <c:v> 3 </c:v>
                </c:pt>
                <c:pt idx="2379">
                  <c:v> 4 </c:v>
                </c:pt>
                <c:pt idx="2380">
                  <c:v> 5 </c:v>
                </c:pt>
                <c:pt idx="2381">
                  <c:v> 6 </c:v>
                </c:pt>
                <c:pt idx="2382">
                  <c:v> 7 </c:v>
                </c:pt>
                <c:pt idx="2383">
                  <c:v> 8 </c:v>
                </c:pt>
                <c:pt idx="2384">
                  <c:v> 9 </c:v>
                </c:pt>
                <c:pt idx="2385">
                  <c:v> 10 </c:v>
                </c:pt>
                <c:pt idx="2386">
                  <c:v> 11 </c:v>
                </c:pt>
                <c:pt idx="2387">
                  <c:v> 12 </c:v>
                </c:pt>
                <c:pt idx="2388">
                  <c:v> 13 </c:v>
                </c:pt>
                <c:pt idx="2389">
                  <c:v> 14 </c:v>
                </c:pt>
                <c:pt idx="2390">
                  <c:v> 15 </c:v>
                </c:pt>
                <c:pt idx="2391">
                  <c:v> 16 </c:v>
                </c:pt>
                <c:pt idx="2392">
                  <c:v> 17 </c:v>
                </c:pt>
                <c:pt idx="2393">
                  <c:v> 18 </c:v>
                </c:pt>
                <c:pt idx="2394">
                  <c:v> 19 </c:v>
                </c:pt>
                <c:pt idx="2395">
                  <c:v> 20 </c:v>
                </c:pt>
                <c:pt idx="2396">
                  <c:v> 21 </c:v>
                </c:pt>
                <c:pt idx="2397">
                  <c:v> 22 </c:v>
                </c:pt>
                <c:pt idx="2398">
                  <c:v> 23 </c:v>
                </c:pt>
                <c:pt idx="2399">
                  <c:v> 24 </c:v>
                </c:pt>
                <c:pt idx="2400">
                  <c:v>11 Apr 2014</c:v>
                </c:pt>
                <c:pt idx="2401">
                  <c:v> 2 </c:v>
                </c:pt>
                <c:pt idx="2402">
                  <c:v> 3 </c:v>
                </c:pt>
                <c:pt idx="2403">
                  <c:v> 4 </c:v>
                </c:pt>
                <c:pt idx="2404">
                  <c:v> 5 </c:v>
                </c:pt>
                <c:pt idx="2405">
                  <c:v> 6 </c:v>
                </c:pt>
                <c:pt idx="2406">
                  <c:v> 7 </c:v>
                </c:pt>
                <c:pt idx="2407">
                  <c:v> 8 </c:v>
                </c:pt>
                <c:pt idx="2408">
                  <c:v> 9 </c:v>
                </c:pt>
                <c:pt idx="2409">
                  <c:v> 10 </c:v>
                </c:pt>
                <c:pt idx="2410">
                  <c:v> 11 </c:v>
                </c:pt>
                <c:pt idx="2411">
                  <c:v> 12 </c:v>
                </c:pt>
                <c:pt idx="2412">
                  <c:v> 13 </c:v>
                </c:pt>
                <c:pt idx="2413">
                  <c:v> 14 </c:v>
                </c:pt>
                <c:pt idx="2414">
                  <c:v> 15 </c:v>
                </c:pt>
                <c:pt idx="2415">
                  <c:v> 16 </c:v>
                </c:pt>
                <c:pt idx="2416">
                  <c:v> 17 </c:v>
                </c:pt>
                <c:pt idx="2417">
                  <c:v> 18 </c:v>
                </c:pt>
                <c:pt idx="2418">
                  <c:v> 19 </c:v>
                </c:pt>
                <c:pt idx="2419">
                  <c:v> 20 </c:v>
                </c:pt>
                <c:pt idx="2420">
                  <c:v> 21 </c:v>
                </c:pt>
                <c:pt idx="2421">
                  <c:v> 22 </c:v>
                </c:pt>
                <c:pt idx="2422">
                  <c:v> 23 </c:v>
                </c:pt>
                <c:pt idx="2423">
                  <c:v> 24 </c:v>
                </c:pt>
                <c:pt idx="2424">
                  <c:v>12 Apr 2014</c:v>
                </c:pt>
                <c:pt idx="2425">
                  <c:v> 2 </c:v>
                </c:pt>
                <c:pt idx="2426">
                  <c:v> 3 </c:v>
                </c:pt>
                <c:pt idx="2427">
                  <c:v> 4 </c:v>
                </c:pt>
                <c:pt idx="2428">
                  <c:v> 5 </c:v>
                </c:pt>
                <c:pt idx="2429">
                  <c:v> 6 </c:v>
                </c:pt>
                <c:pt idx="2430">
                  <c:v> 7 </c:v>
                </c:pt>
                <c:pt idx="2431">
                  <c:v> 8 </c:v>
                </c:pt>
                <c:pt idx="2432">
                  <c:v> 9 </c:v>
                </c:pt>
                <c:pt idx="2433">
                  <c:v> 10 </c:v>
                </c:pt>
                <c:pt idx="2434">
                  <c:v> 11 </c:v>
                </c:pt>
                <c:pt idx="2435">
                  <c:v> 12 </c:v>
                </c:pt>
                <c:pt idx="2436">
                  <c:v> 13 </c:v>
                </c:pt>
                <c:pt idx="2437">
                  <c:v> 14 </c:v>
                </c:pt>
                <c:pt idx="2438">
                  <c:v> 15 </c:v>
                </c:pt>
                <c:pt idx="2439">
                  <c:v> 16 </c:v>
                </c:pt>
                <c:pt idx="2440">
                  <c:v> 17 </c:v>
                </c:pt>
                <c:pt idx="2441">
                  <c:v> 18 </c:v>
                </c:pt>
                <c:pt idx="2442">
                  <c:v> 19 </c:v>
                </c:pt>
                <c:pt idx="2443">
                  <c:v> 20 </c:v>
                </c:pt>
                <c:pt idx="2444">
                  <c:v> 21 </c:v>
                </c:pt>
                <c:pt idx="2445">
                  <c:v> 22 </c:v>
                </c:pt>
                <c:pt idx="2446">
                  <c:v> 23 </c:v>
                </c:pt>
                <c:pt idx="2447">
                  <c:v> 24 </c:v>
                </c:pt>
                <c:pt idx="2448">
                  <c:v>13 Apr 2014</c:v>
                </c:pt>
                <c:pt idx="2449">
                  <c:v> 2 </c:v>
                </c:pt>
                <c:pt idx="2450">
                  <c:v> 3 </c:v>
                </c:pt>
                <c:pt idx="2451">
                  <c:v> 4 </c:v>
                </c:pt>
                <c:pt idx="2452">
                  <c:v> 5 </c:v>
                </c:pt>
                <c:pt idx="2453">
                  <c:v> 6 </c:v>
                </c:pt>
                <c:pt idx="2454">
                  <c:v> 7 </c:v>
                </c:pt>
                <c:pt idx="2455">
                  <c:v> 8 </c:v>
                </c:pt>
                <c:pt idx="2456">
                  <c:v> 9 </c:v>
                </c:pt>
                <c:pt idx="2457">
                  <c:v> 10 </c:v>
                </c:pt>
                <c:pt idx="2458">
                  <c:v> 11 </c:v>
                </c:pt>
                <c:pt idx="2459">
                  <c:v> 12 </c:v>
                </c:pt>
                <c:pt idx="2460">
                  <c:v> 13 </c:v>
                </c:pt>
                <c:pt idx="2461">
                  <c:v> 14 </c:v>
                </c:pt>
                <c:pt idx="2462">
                  <c:v> 15 </c:v>
                </c:pt>
                <c:pt idx="2463">
                  <c:v> 16 </c:v>
                </c:pt>
                <c:pt idx="2464">
                  <c:v> 17 </c:v>
                </c:pt>
                <c:pt idx="2465">
                  <c:v> 18 </c:v>
                </c:pt>
                <c:pt idx="2466">
                  <c:v> 19 </c:v>
                </c:pt>
                <c:pt idx="2467">
                  <c:v> 20 </c:v>
                </c:pt>
                <c:pt idx="2468">
                  <c:v> 21 </c:v>
                </c:pt>
                <c:pt idx="2469">
                  <c:v> 22 </c:v>
                </c:pt>
                <c:pt idx="2470">
                  <c:v> 23 </c:v>
                </c:pt>
                <c:pt idx="2471">
                  <c:v> 24 </c:v>
                </c:pt>
                <c:pt idx="2472">
                  <c:v>14 Apr 2014</c:v>
                </c:pt>
                <c:pt idx="2473">
                  <c:v> 2 </c:v>
                </c:pt>
                <c:pt idx="2474">
                  <c:v> 3 </c:v>
                </c:pt>
                <c:pt idx="2475">
                  <c:v> 4 </c:v>
                </c:pt>
                <c:pt idx="2476">
                  <c:v> 5 </c:v>
                </c:pt>
                <c:pt idx="2477">
                  <c:v> 6 </c:v>
                </c:pt>
                <c:pt idx="2478">
                  <c:v> 7 </c:v>
                </c:pt>
                <c:pt idx="2479">
                  <c:v> 8 </c:v>
                </c:pt>
                <c:pt idx="2480">
                  <c:v> 9 </c:v>
                </c:pt>
                <c:pt idx="2481">
                  <c:v> 10 </c:v>
                </c:pt>
                <c:pt idx="2482">
                  <c:v> 11 </c:v>
                </c:pt>
                <c:pt idx="2483">
                  <c:v> 12 </c:v>
                </c:pt>
                <c:pt idx="2484">
                  <c:v> 13 </c:v>
                </c:pt>
                <c:pt idx="2485">
                  <c:v> 14 </c:v>
                </c:pt>
                <c:pt idx="2486">
                  <c:v> 15 </c:v>
                </c:pt>
                <c:pt idx="2487">
                  <c:v> 16 </c:v>
                </c:pt>
                <c:pt idx="2488">
                  <c:v> 17 </c:v>
                </c:pt>
                <c:pt idx="2489">
                  <c:v> 18 </c:v>
                </c:pt>
                <c:pt idx="2490">
                  <c:v> 19 </c:v>
                </c:pt>
                <c:pt idx="2491">
                  <c:v> 20 </c:v>
                </c:pt>
                <c:pt idx="2492">
                  <c:v> 21 </c:v>
                </c:pt>
                <c:pt idx="2493">
                  <c:v> 22 </c:v>
                </c:pt>
                <c:pt idx="2494">
                  <c:v> 23 </c:v>
                </c:pt>
                <c:pt idx="2495">
                  <c:v> 24 </c:v>
                </c:pt>
                <c:pt idx="2496">
                  <c:v>15 Apr 2014</c:v>
                </c:pt>
                <c:pt idx="2497">
                  <c:v> 2 </c:v>
                </c:pt>
                <c:pt idx="2498">
                  <c:v> 3 </c:v>
                </c:pt>
                <c:pt idx="2499">
                  <c:v> 4 </c:v>
                </c:pt>
                <c:pt idx="2500">
                  <c:v> 5 </c:v>
                </c:pt>
                <c:pt idx="2501">
                  <c:v> 6 </c:v>
                </c:pt>
                <c:pt idx="2502">
                  <c:v> 7 </c:v>
                </c:pt>
                <c:pt idx="2503">
                  <c:v> 8 </c:v>
                </c:pt>
                <c:pt idx="2504">
                  <c:v> 9 </c:v>
                </c:pt>
                <c:pt idx="2505">
                  <c:v> 10 </c:v>
                </c:pt>
                <c:pt idx="2506">
                  <c:v> 11 </c:v>
                </c:pt>
                <c:pt idx="2507">
                  <c:v> 12 </c:v>
                </c:pt>
                <c:pt idx="2508">
                  <c:v> 13 </c:v>
                </c:pt>
                <c:pt idx="2509">
                  <c:v> 14 </c:v>
                </c:pt>
                <c:pt idx="2510">
                  <c:v> 15 </c:v>
                </c:pt>
                <c:pt idx="2511">
                  <c:v> 16 </c:v>
                </c:pt>
                <c:pt idx="2512">
                  <c:v> 17 </c:v>
                </c:pt>
                <c:pt idx="2513">
                  <c:v> 18 </c:v>
                </c:pt>
                <c:pt idx="2514">
                  <c:v> 19 </c:v>
                </c:pt>
                <c:pt idx="2515">
                  <c:v> 20 </c:v>
                </c:pt>
                <c:pt idx="2516">
                  <c:v> 21 </c:v>
                </c:pt>
                <c:pt idx="2517">
                  <c:v> 22 </c:v>
                </c:pt>
                <c:pt idx="2518">
                  <c:v> 23 </c:v>
                </c:pt>
                <c:pt idx="2519">
                  <c:v> 24 </c:v>
                </c:pt>
                <c:pt idx="2520">
                  <c:v>16 Apr 2014</c:v>
                </c:pt>
                <c:pt idx="2521">
                  <c:v> 2 </c:v>
                </c:pt>
                <c:pt idx="2522">
                  <c:v> 3 </c:v>
                </c:pt>
                <c:pt idx="2523">
                  <c:v> 4 </c:v>
                </c:pt>
                <c:pt idx="2524">
                  <c:v> 5 </c:v>
                </c:pt>
                <c:pt idx="2525">
                  <c:v> 6 </c:v>
                </c:pt>
                <c:pt idx="2526">
                  <c:v> 7 </c:v>
                </c:pt>
                <c:pt idx="2527">
                  <c:v> 8 </c:v>
                </c:pt>
                <c:pt idx="2528">
                  <c:v> 9 </c:v>
                </c:pt>
                <c:pt idx="2529">
                  <c:v> 10 </c:v>
                </c:pt>
                <c:pt idx="2530">
                  <c:v> 11 </c:v>
                </c:pt>
                <c:pt idx="2531">
                  <c:v> 12 </c:v>
                </c:pt>
                <c:pt idx="2532">
                  <c:v> 13 </c:v>
                </c:pt>
                <c:pt idx="2533">
                  <c:v> 14 </c:v>
                </c:pt>
                <c:pt idx="2534">
                  <c:v> 15 </c:v>
                </c:pt>
                <c:pt idx="2535">
                  <c:v> 16 </c:v>
                </c:pt>
                <c:pt idx="2536">
                  <c:v> 17 </c:v>
                </c:pt>
                <c:pt idx="2537">
                  <c:v> 18 </c:v>
                </c:pt>
                <c:pt idx="2538">
                  <c:v> 19 </c:v>
                </c:pt>
                <c:pt idx="2539">
                  <c:v> 20 </c:v>
                </c:pt>
                <c:pt idx="2540">
                  <c:v> 21 </c:v>
                </c:pt>
                <c:pt idx="2541">
                  <c:v> 22 </c:v>
                </c:pt>
                <c:pt idx="2542">
                  <c:v> 23 </c:v>
                </c:pt>
                <c:pt idx="2543">
                  <c:v> 24 </c:v>
                </c:pt>
                <c:pt idx="2544">
                  <c:v>17 Apr 2014</c:v>
                </c:pt>
                <c:pt idx="2545">
                  <c:v> 2 </c:v>
                </c:pt>
                <c:pt idx="2546">
                  <c:v> 3 </c:v>
                </c:pt>
                <c:pt idx="2547">
                  <c:v> 4 </c:v>
                </c:pt>
                <c:pt idx="2548">
                  <c:v> 5 </c:v>
                </c:pt>
                <c:pt idx="2549">
                  <c:v> 6 </c:v>
                </c:pt>
                <c:pt idx="2550">
                  <c:v> 7 </c:v>
                </c:pt>
                <c:pt idx="2551">
                  <c:v> 8 </c:v>
                </c:pt>
                <c:pt idx="2552">
                  <c:v> 9 </c:v>
                </c:pt>
                <c:pt idx="2553">
                  <c:v> 10 </c:v>
                </c:pt>
                <c:pt idx="2554">
                  <c:v> 11 </c:v>
                </c:pt>
                <c:pt idx="2555">
                  <c:v> 12 </c:v>
                </c:pt>
                <c:pt idx="2556">
                  <c:v> 13 </c:v>
                </c:pt>
                <c:pt idx="2557">
                  <c:v> 14 </c:v>
                </c:pt>
                <c:pt idx="2558">
                  <c:v> 15 </c:v>
                </c:pt>
                <c:pt idx="2559">
                  <c:v> 16 </c:v>
                </c:pt>
                <c:pt idx="2560">
                  <c:v> 17 </c:v>
                </c:pt>
                <c:pt idx="2561">
                  <c:v> 18 </c:v>
                </c:pt>
                <c:pt idx="2562">
                  <c:v> 19 </c:v>
                </c:pt>
                <c:pt idx="2563">
                  <c:v> 20 </c:v>
                </c:pt>
                <c:pt idx="2564">
                  <c:v> 21 </c:v>
                </c:pt>
                <c:pt idx="2565">
                  <c:v> 22 </c:v>
                </c:pt>
                <c:pt idx="2566">
                  <c:v> 23 </c:v>
                </c:pt>
                <c:pt idx="2567">
                  <c:v> 24 </c:v>
                </c:pt>
                <c:pt idx="2568">
                  <c:v>18 Apr 2014</c:v>
                </c:pt>
                <c:pt idx="2569">
                  <c:v> 2 </c:v>
                </c:pt>
                <c:pt idx="2570">
                  <c:v> 3 </c:v>
                </c:pt>
                <c:pt idx="2571">
                  <c:v> 4 </c:v>
                </c:pt>
                <c:pt idx="2572">
                  <c:v> 5 </c:v>
                </c:pt>
                <c:pt idx="2573">
                  <c:v> 6 </c:v>
                </c:pt>
                <c:pt idx="2574">
                  <c:v> 7 </c:v>
                </c:pt>
                <c:pt idx="2575">
                  <c:v> 8 </c:v>
                </c:pt>
                <c:pt idx="2576">
                  <c:v> 9 </c:v>
                </c:pt>
                <c:pt idx="2577">
                  <c:v> 10 </c:v>
                </c:pt>
                <c:pt idx="2578">
                  <c:v> 11 </c:v>
                </c:pt>
                <c:pt idx="2579">
                  <c:v> 12 </c:v>
                </c:pt>
                <c:pt idx="2580">
                  <c:v> 13 </c:v>
                </c:pt>
                <c:pt idx="2581">
                  <c:v> 14 </c:v>
                </c:pt>
                <c:pt idx="2582">
                  <c:v> 15 </c:v>
                </c:pt>
                <c:pt idx="2583">
                  <c:v> 16 </c:v>
                </c:pt>
                <c:pt idx="2584">
                  <c:v> 17 </c:v>
                </c:pt>
                <c:pt idx="2585">
                  <c:v> 18 </c:v>
                </c:pt>
                <c:pt idx="2586">
                  <c:v> 19 </c:v>
                </c:pt>
                <c:pt idx="2587">
                  <c:v> 20 </c:v>
                </c:pt>
                <c:pt idx="2588">
                  <c:v> 21 </c:v>
                </c:pt>
                <c:pt idx="2589">
                  <c:v> 22 </c:v>
                </c:pt>
                <c:pt idx="2590">
                  <c:v> 23 </c:v>
                </c:pt>
                <c:pt idx="2591">
                  <c:v> 24 </c:v>
                </c:pt>
                <c:pt idx="2592">
                  <c:v>19 Apr 2014</c:v>
                </c:pt>
                <c:pt idx="2593">
                  <c:v> 2 </c:v>
                </c:pt>
                <c:pt idx="2594">
                  <c:v> 3 </c:v>
                </c:pt>
                <c:pt idx="2595">
                  <c:v> 4 </c:v>
                </c:pt>
                <c:pt idx="2596">
                  <c:v> 5 </c:v>
                </c:pt>
                <c:pt idx="2597">
                  <c:v> 6 </c:v>
                </c:pt>
                <c:pt idx="2598">
                  <c:v> 7 </c:v>
                </c:pt>
                <c:pt idx="2599">
                  <c:v> 8 </c:v>
                </c:pt>
                <c:pt idx="2600">
                  <c:v> 9 </c:v>
                </c:pt>
                <c:pt idx="2601">
                  <c:v> 10 </c:v>
                </c:pt>
                <c:pt idx="2602">
                  <c:v> 11 </c:v>
                </c:pt>
                <c:pt idx="2603">
                  <c:v> 12 </c:v>
                </c:pt>
                <c:pt idx="2604">
                  <c:v> 13 </c:v>
                </c:pt>
                <c:pt idx="2605">
                  <c:v> 14 </c:v>
                </c:pt>
                <c:pt idx="2606">
                  <c:v> 15 </c:v>
                </c:pt>
                <c:pt idx="2607">
                  <c:v> 16 </c:v>
                </c:pt>
                <c:pt idx="2608">
                  <c:v> 17 </c:v>
                </c:pt>
                <c:pt idx="2609">
                  <c:v> 18 </c:v>
                </c:pt>
                <c:pt idx="2610">
                  <c:v> 19 </c:v>
                </c:pt>
                <c:pt idx="2611">
                  <c:v> 20 </c:v>
                </c:pt>
                <c:pt idx="2612">
                  <c:v> 21 </c:v>
                </c:pt>
                <c:pt idx="2613">
                  <c:v> 22 </c:v>
                </c:pt>
                <c:pt idx="2614">
                  <c:v> 23 </c:v>
                </c:pt>
                <c:pt idx="2615">
                  <c:v> 24 </c:v>
                </c:pt>
                <c:pt idx="2616">
                  <c:v>20 Apr 2014</c:v>
                </c:pt>
                <c:pt idx="2617">
                  <c:v> 2 </c:v>
                </c:pt>
                <c:pt idx="2618">
                  <c:v> 3 </c:v>
                </c:pt>
                <c:pt idx="2619">
                  <c:v> 4 </c:v>
                </c:pt>
                <c:pt idx="2620">
                  <c:v> 5 </c:v>
                </c:pt>
                <c:pt idx="2621">
                  <c:v> 6 </c:v>
                </c:pt>
                <c:pt idx="2622">
                  <c:v> 7 </c:v>
                </c:pt>
                <c:pt idx="2623">
                  <c:v> 8 </c:v>
                </c:pt>
                <c:pt idx="2624">
                  <c:v> 9 </c:v>
                </c:pt>
                <c:pt idx="2625">
                  <c:v> 10 </c:v>
                </c:pt>
                <c:pt idx="2626">
                  <c:v> 11 </c:v>
                </c:pt>
                <c:pt idx="2627">
                  <c:v> 12 </c:v>
                </c:pt>
                <c:pt idx="2628">
                  <c:v> 13 </c:v>
                </c:pt>
                <c:pt idx="2629">
                  <c:v> 14 </c:v>
                </c:pt>
                <c:pt idx="2630">
                  <c:v> 15 </c:v>
                </c:pt>
                <c:pt idx="2631">
                  <c:v> 16 </c:v>
                </c:pt>
                <c:pt idx="2632">
                  <c:v> 17 </c:v>
                </c:pt>
                <c:pt idx="2633">
                  <c:v> 18 </c:v>
                </c:pt>
                <c:pt idx="2634">
                  <c:v> 19 </c:v>
                </c:pt>
                <c:pt idx="2635">
                  <c:v> 20 </c:v>
                </c:pt>
                <c:pt idx="2636">
                  <c:v> 21 </c:v>
                </c:pt>
                <c:pt idx="2637">
                  <c:v> 22 </c:v>
                </c:pt>
                <c:pt idx="2638">
                  <c:v> 23 </c:v>
                </c:pt>
                <c:pt idx="2639">
                  <c:v> 24 </c:v>
                </c:pt>
                <c:pt idx="2640">
                  <c:v>21 Apr 2014</c:v>
                </c:pt>
                <c:pt idx="2641">
                  <c:v> 2 </c:v>
                </c:pt>
                <c:pt idx="2642">
                  <c:v> 3 </c:v>
                </c:pt>
                <c:pt idx="2643">
                  <c:v> 4 </c:v>
                </c:pt>
                <c:pt idx="2644">
                  <c:v> 5 </c:v>
                </c:pt>
                <c:pt idx="2645">
                  <c:v> 6 </c:v>
                </c:pt>
                <c:pt idx="2646">
                  <c:v> 7 </c:v>
                </c:pt>
                <c:pt idx="2647">
                  <c:v> 8 </c:v>
                </c:pt>
                <c:pt idx="2648">
                  <c:v> 9 </c:v>
                </c:pt>
                <c:pt idx="2649">
                  <c:v> 10 </c:v>
                </c:pt>
                <c:pt idx="2650">
                  <c:v> 11 </c:v>
                </c:pt>
                <c:pt idx="2651">
                  <c:v> 12 </c:v>
                </c:pt>
                <c:pt idx="2652">
                  <c:v> 13 </c:v>
                </c:pt>
                <c:pt idx="2653">
                  <c:v> 14 </c:v>
                </c:pt>
                <c:pt idx="2654">
                  <c:v> 15 </c:v>
                </c:pt>
                <c:pt idx="2655">
                  <c:v> 16 </c:v>
                </c:pt>
                <c:pt idx="2656">
                  <c:v> 17 </c:v>
                </c:pt>
                <c:pt idx="2657">
                  <c:v> 18 </c:v>
                </c:pt>
                <c:pt idx="2658">
                  <c:v> 19 </c:v>
                </c:pt>
                <c:pt idx="2659">
                  <c:v> 20 </c:v>
                </c:pt>
                <c:pt idx="2660">
                  <c:v> 21 </c:v>
                </c:pt>
                <c:pt idx="2661">
                  <c:v> 22 </c:v>
                </c:pt>
                <c:pt idx="2662">
                  <c:v> 23 </c:v>
                </c:pt>
                <c:pt idx="2663">
                  <c:v> 24 </c:v>
                </c:pt>
                <c:pt idx="2664">
                  <c:v>22 Apr 2014</c:v>
                </c:pt>
                <c:pt idx="2665">
                  <c:v> 2 </c:v>
                </c:pt>
                <c:pt idx="2666">
                  <c:v> 3 </c:v>
                </c:pt>
                <c:pt idx="2667">
                  <c:v> 4 </c:v>
                </c:pt>
                <c:pt idx="2668">
                  <c:v> 5 </c:v>
                </c:pt>
                <c:pt idx="2669">
                  <c:v> 6 </c:v>
                </c:pt>
                <c:pt idx="2670">
                  <c:v> 7 </c:v>
                </c:pt>
                <c:pt idx="2671">
                  <c:v> 8 </c:v>
                </c:pt>
                <c:pt idx="2672">
                  <c:v> 9 </c:v>
                </c:pt>
                <c:pt idx="2673">
                  <c:v> 10 </c:v>
                </c:pt>
                <c:pt idx="2674">
                  <c:v> 11 </c:v>
                </c:pt>
                <c:pt idx="2675">
                  <c:v> 12 </c:v>
                </c:pt>
                <c:pt idx="2676">
                  <c:v> 13 </c:v>
                </c:pt>
                <c:pt idx="2677">
                  <c:v> 14 </c:v>
                </c:pt>
                <c:pt idx="2678">
                  <c:v> 15 </c:v>
                </c:pt>
                <c:pt idx="2679">
                  <c:v> 16 </c:v>
                </c:pt>
                <c:pt idx="2680">
                  <c:v> 17 </c:v>
                </c:pt>
                <c:pt idx="2681">
                  <c:v> 18 </c:v>
                </c:pt>
                <c:pt idx="2682">
                  <c:v> 19 </c:v>
                </c:pt>
                <c:pt idx="2683">
                  <c:v> 20 </c:v>
                </c:pt>
                <c:pt idx="2684">
                  <c:v> 21 </c:v>
                </c:pt>
                <c:pt idx="2685">
                  <c:v> 22 </c:v>
                </c:pt>
                <c:pt idx="2686">
                  <c:v> 23 </c:v>
                </c:pt>
                <c:pt idx="2687">
                  <c:v> 24 </c:v>
                </c:pt>
                <c:pt idx="2688">
                  <c:v>23 Apr 2014</c:v>
                </c:pt>
                <c:pt idx="2689">
                  <c:v> 2 </c:v>
                </c:pt>
                <c:pt idx="2690">
                  <c:v> 3 </c:v>
                </c:pt>
                <c:pt idx="2691">
                  <c:v> 4 </c:v>
                </c:pt>
                <c:pt idx="2692">
                  <c:v> 5 </c:v>
                </c:pt>
                <c:pt idx="2693">
                  <c:v> 6 </c:v>
                </c:pt>
                <c:pt idx="2694">
                  <c:v> 7 </c:v>
                </c:pt>
                <c:pt idx="2695">
                  <c:v> 8 </c:v>
                </c:pt>
                <c:pt idx="2696">
                  <c:v> 9 </c:v>
                </c:pt>
                <c:pt idx="2697">
                  <c:v> 10 </c:v>
                </c:pt>
                <c:pt idx="2698">
                  <c:v> 11 </c:v>
                </c:pt>
                <c:pt idx="2699">
                  <c:v> 12 </c:v>
                </c:pt>
                <c:pt idx="2700">
                  <c:v> 13 </c:v>
                </c:pt>
                <c:pt idx="2701">
                  <c:v> 14 </c:v>
                </c:pt>
                <c:pt idx="2702">
                  <c:v> 15 </c:v>
                </c:pt>
                <c:pt idx="2703">
                  <c:v> 16 </c:v>
                </c:pt>
                <c:pt idx="2704">
                  <c:v> 17 </c:v>
                </c:pt>
                <c:pt idx="2705">
                  <c:v> 18 </c:v>
                </c:pt>
                <c:pt idx="2706">
                  <c:v> 19 </c:v>
                </c:pt>
                <c:pt idx="2707">
                  <c:v> 20 </c:v>
                </c:pt>
                <c:pt idx="2708">
                  <c:v> 21 </c:v>
                </c:pt>
                <c:pt idx="2709">
                  <c:v> 22 </c:v>
                </c:pt>
                <c:pt idx="2710">
                  <c:v> 23 </c:v>
                </c:pt>
                <c:pt idx="2711">
                  <c:v> 24 </c:v>
                </c:pt>
                <c:pt idx="2712">
                  <c:v>24 Apr 2014</c:v>
                </c:pt>
                <c:pt idx="2713">
                  <c:v> 2 </c:v>
                </c:pt>
                <c:pt idx="2714">
                  <c:v> 3 </c:v>
                </c:pt>
                <c:pt idx="2715">
                  <c:v> 4 </c:v>
                </c:pt>
                <c:pt idx="2716">
                  <c:v> 5 </c:v>
                </c:pt>
                <c:pt idx="2717">
                  <c:v> 6 </c:v>
                </c:pt>
                <c:pt idx="2718">
                  <c:v> 7 </c:v>
                </c:pt>
                <c:pt idx="2719">
                  <c:v> 8 </c:v>
                </c:pt>
                <c:pt idx="2720">
                  <c:v> 9 </c:v>
                </c:pt>
                <c:pt idx="2721">
                  <c:v> 10 </c:v>
                </c:pt>
                <c:pt idx="2722">
                  <c:v> 11 </c:v>
                </c:pt>
                <c:pt idx="2723">
                  <c:v> 12 </c:v>
                </c:pt>
                <c:pt idx="2724">
                  <c:v> 13 </c:v>
                </c:pt>
                <c:pt idx="2725">
                  <c:v> 14 </c:v>
                </c:pt>
                <c:pt idx="2726">
                  <c:v> 15 </c:v>
                </c:pt>
                <c:pt idx="2727">
                  <c:v> 16 </c:v>
                </c:pt>
                <c:pt idx="2728">
                  <c:v> 17 </c:v>
                </c:pt>
                <c:pt idx="2729">
                  <c:v> 18 </c:v>
                </c:pt>
                <c:pt idx="2730">
                  <c:v> 19 </c:v>
                </c:pt>
                <c:pt idx="2731">
                  <c:v> 20 </c:v>
                </c:pt>
                <c:pt idx="2732">
                  <c:v> 21 </c:v>
                </c:pt>
                <c:pt idx="2733">
                  <c:v> 22 </c:v>
                </c:pt>
                <c:pt idx="2734">
                  <c:v> 23 </c:v>
                </c:pt>
                <c:pt idx="2735">
                  <c:v> 24 </c:v>
                </c:pt>
                <c:pt idx="2736">
                  <c:v>25 Apr 2014</c:v>
                </c:pt>
                <c:pt idx="2737">
                  <c:v> 2 </c:v>
                </c:pt>
                <c:pt idx="2738">
                  <c:v> 3 </c:v>
                </c:pt>
                <c:pt idx="2739">
                  <c:v> 4 </c:v>
                </c:pt>
                <c:pt idx="2740">
                  <c:v> 5 </c:v>
                </c:pt>
                <c:pt idx="2741">
                  <c:v> 6 </c:v>
                </c:pt>
                <c:pt idx="2742">
                  <c:v> 7 </c:v>
                </c:pt>
                <c:pt idx="2743">
                  <c:v> 8 </c:v>
                </c:pt>
                <c:pt idx="2744">
                  <c:v> 9 </c:v>
                </c:pt>
                <c:pt idx="2745">
                  <c:v> 10 </c:v>
                </c:pt>
                <c:pt idx="2746">
                  <c:v> 11 </c:v>
                </c:pt>
                <c:pt idx="2747">
                  <c:v> 12 </c:v>
                </c:pt>
                <c:pt idx="2748">
                  <c:v> 13 </c:v>
                </c:pt>
                <c:pt idx="2749">
                  <c:v> 14 </c:v>
                </c:pt>
                <c:pt idx="2750">
                  <c:v> 15 </c:v>
                </c:pt>
                <c:pt idx="2751">
                  <c:v> 16 </c:v>
                </c:pt>
                <c:pt idx="2752">
                  <c:v> 17 </c:v>
                </c:pt>
                <c:pt idx="2753">
                  <c:v> 18 </c:v>
                </c:pt>
                <c:pt idx="2754">
                  <c:v> 19 </c:v>
                </c:pt>
                <c:pt idx="2755">
                  <c:v> 20 </c:v>
                </c:pt>
                <c:pt idx="2756">
                  <c:v> 21 </c:v>
                </c:pt>
                <c:pt idx="2757">
                  <c:v> 22 </c:v>
                </c:pt>
                <c:pt idx="2758">
                  <c:v> 23 </c:v>
                </c:pt>
                <c:pt idx="2759">
                  <c:v> 24 </c:v>
                </c:pt>
                <c:pt idx="2760">
                  <c:v>26 Apr 2014</c:v>
                </c:pt>
                <c:pt idx="2761">
                  <c:v> 2 </c:v>
                </c:pt>
                <c:pt idx="2762">
                  <c:v> 3 </c:v>
                </c:pt>
                <c:pt idx="2763">
                  <c:v> 4 </c:v>
                </c:pt>
                <c:pt idx="2764">
                  <c:v> 5 </c:v>
                </c:pt>
                <c:pt idx="2765">
                  <c:v> 6 </c:v>
                </c:pt>
                <c:pt idx="2766">
                  <c:v> 7 </c:v>
                </c:pt>
                <c:pt idx="2767">
                  <c:v> 8 </c:v>
                </c:pt>
                <c:pt idx="2768">
                  <c:v> 9 </c:v>
                </c:pt>
                <c:pt idx="2769">
                  <c:v> 10 </c:v>
                </c:pt>
                <c:pt idx="2770">
                  <c:v> 11 </c:v>
                </c:pt>
                <c:pt idx="2771">
                  <c:v> 12 </c:v>
                </c:pt>
                <c:pt idx="2772">
                  <c:v> 13 </c:v>
                </c:pt>
                <c:pt idx="2773">
                  <c:v> 14 </c:v>
                </c:pt>
                <c:pt idx="2774">
                  <c:v> 15 </c:v>
                </c:pt>
                <c:pt idx="2775">
                  <c:v> 16 </c:v>
                </c:pt>
                <c:pt idx="2776">
                  <c:v> 17 </c:v>
                </c:pt>
                <c:pt idx="2777">
                  <c:v> 18 </c:v>
                </c:pt>
                <c:pt idx="2778">
                  <c:v> 19 </c:v>
                </c:pt>
                <c:pt idx="2779">
                  <c:v> 20 </c:v>
                </c:pt>
                <c:pt idx="2780">
                  <c:v> 21 </c:v>
                </c:pt>
                <c:pt idx="2781">
                  <c:v> 22 </c:v>
                </c:pt>
                <c:pt idx="2782">
                  <c:v> 23 </c:v>
                </c:pt>
                <c:pt idx="2783">
                  <c:v> 24 </c:v>
                </c:pt>
                <c:pt idx="2784">
                  <c:v>27 Apr 2014</c:v>
                </c:pt>
                <c:pt idx="2785">
                  <c:v> 2 </c:v>
                </c:pt>
                <c:pt idx="2786">
                  <c:v> 3 </c:v>
                </c:pt>
                <c:pt idx="2787">
                  <c:v> 4 </c:v>
                </c:pt>
                <c:pt idx="2788">
                  <c:v> 5 </c:v>
                </c:pt>
                <c:pt idx="2789">
                  <c:v> 6 </c:v>
                </c:pt>
                <c:pt idx="2790">
                  <c:v> 7 </c:v>
                </c:pt>
                <c:pt idx="2791">
                  <c:v> 8 </c:v>
                </c:pt>
                <c:pt idx="2792">
                  <c:v> 9 </c:v>
                </c:pt>
                <c:pt idx="2793">
                  <c:v> 10 </c:v>
                </c:pt>
                <c:pt idx="2794">
                  <c:v> 11 </c:v>
                </c:pt>
                <c:pt idx="2795">
                  <c:v> 12 </c:v>
                </c:pt>
                <c:pt idx="2796">
                  <c:v> 13 </c:v>
                </c:pt>
                <c:pt idx="2797">
                  <c:v> 14 </c:v>
                </c:pt>
                <c:pt idx="2798">
                  <c:v> 15 </c:v>
                </c:pt>
                <c:pt idx="2799">
                  <c:v> 16 </c:v>
                </c:pt>
                <c:pt idx="2800">
                  <c:v> 17 </c:v>
                </c:pt>
                <c:pt idx="2801">
                  <c:v> 18 </c:v>
                </c:pt>
                <c:pt idx="2802">
                  <c:v> 19 </c:v>
                </c:pt>
                <c:pt idx="2803">
                  <c:v> 20 </c:v>
                </c:pt>
                <c:pt idx="2804">
                  <c:v> 21 </c:v>
                </c:pt>
                <c:pt idx="2805">
                  <c:v> 22 </c:v>
                </c:pt>
                <c:pt idx="2806">
                  <c:v> 23 </c:v>
                </c:pt>
                <c:pt idx="2807">
                  <c:v> 24 </c:v>
                </c:pt>
                <c:pt idx="2808">
                  <c:v>28 Apr 2014</c:v>
                </c:pt>
                <c:pt idx="2809">
                  <c:v> 2 </c:v>
                </c:pt>
                <c:pt idx="2810">
                  <c:v> 3 </c:v>
                </c:pt>
                <c:pt idx="2811">
                  <c:v> 4 </c:v>
                </c:pt>
                <c:pt idx="2812">
                  <c:v> 5 </c:v>
                </c:pt>
                <c:pt idx="2813">
                  <c:v> 6 </c:v>
                </c:pt>
                <c:pt idx="2814">
                  <c:v> 7 </c:v>
                </c:pt>
                <c:pt idx="2815">
                  <c:v> 8 </c:v>
                </c:pt>
                <c:pt idx="2816">
                  <c:v> 9 </c:v>
                </c:pt>
                <c:pt idx="2817">
                  <c:v> 10 </c:v>
                </c:pt>
                <c:pt idx="2818">
                  <c:v> 11 </c:v>
                </c:pt>
                <c:pt idx="2819">
                  <c:v> 12 </c:v>
                </c:pt>
                <c:pt idx="2820">
                  <c:v> 13 </c:v>
                </c:pt>
                <c:pt idx="2821">
                  <c:v> 14 </c:v>
                </c:pt>
                <c:pt idx="2822">
                  <c:v> 15 </c:v>
                </c:pt>
                <c:pt idx="2823">
                  <c:v> 16 </c:v>
                </c:pt>
                <c:pt idx="2824">
                  <c:v> 17 </c:v>
                </c:pt>
                <c:pt idx="2825">
                  <c:v> 18 </c:v>
                </c:pt>
                <c:pt idx="2826">
                  <c:v> 19 </c:v>
                </c:pt>
                <c:pt idx="2827">
                  <c:v> 20 </c:v>
                </c:pt>
                <c:pt idx="2828">
                  <c:v> 21 </c:v>
                </c:pt>
                <c:pt idx="2829">
                  <c:v> 22 </c:v>
                </c:pt>
                <c:pt idx="2830">
                  <c:v> 23 </c:v>
                </c:pt>
                <c:pt idx="2831">
                  <c:v> 24 </c:v>
                </c:pt>
                <c:pt idx="2832">
                  <c:v>29 Apr 2014</c:v>
                </c:pt>
                <c:pt idx="2833">
                  <c:v> 2 </c:v>
                </c:pt>
                <c:pt idx="2834">
                  <c:v> 3 </c:v>
                </c:pt>
                <c:pt idx="2835">
                  <c:v> 4 </c:v>
                </c:pt>
                <c:pt idx="2836">
                  <c:v> 5 </c:v>
                </c:pt>
                <c:pt idx="2837">
                  <c:v> 6 </c:v>
                </c:pt>
                <c:pt idx="2838">
                  <c:v> 7 </c:v>
                </c:pt>
                <c:pt idx="2839">
                  <c:v> 8 </c:v>
                </c:pt>
                <c:pt idx="2840">
                  <c:v> 9 </c:v>
                </c:pt>
                <c:pt idx="2841">
                  <c:v> 10 </c:v>
                </c:pt>
                <c:pt idx="2842">
                  <c:v> 11 </c:v>
                </c:pt>
                <c:pt idx="2843">
                  <c:v> 12 </c:v>
                </c:pt>
                <c:pt idx="2844">
                  <c:v> 13 </c:v>
                </c:pt>
                <c:pt idx="2845">
                  <c:v> 14 </c:v>
                </c:pt>
                <c:pt idx="2846">
                  <c:v> 15 </c:v>
                </c:pt>
                <c:pt idx="2847">
                  <c:v> 16 </c:v>
                </c:pt>
                <c:pt idx="2848">
                  <c:v> 17 </c:v>
                </c:pt>
                <c:pt idx="2849">
                  <c:v> 18 </c:v>
                </c:pt>
                <c:pt idx="2850">
                  <c:v> 19 </c:v>
                </c:pt>
                <c:pt idx="2851">
                  <c:v> 20 </c:v>
                </c:pt>
                <c:pt idx="2852">
                  <c:v> 21 </c:v>
                </c:pt>
                <c:pt idx="2853">
                  <c:v> 22 </c:v>
                </c:pt>
                <c:pt idx="2854">
                  <c:v> 23 </c:v>
                </c:pt>
                <c:pt idx="2855">
                  <c:v> 24 </c:v>
                </c:pt>
                <c:pt idx="2856">
                  <c:v>30 Apr 2014</c:v>
                </c:pt>
                <c:pt idx="2857">
                  <c:v> 2 </c:v>
                </c:pt>
                <c:pt idx="2858">
                  <c:v> 3 </c:v>
                </c:pt>
                <c:pt idx="2859">
                  <c:v> 4 </c:v>
                </c:pt>
                <c:pt idx="2860">
                  <c:v> 5 </c:v>
                </c:pt>
                <c:pt idx="2861">
                  <c:v> 6 </c:v>
                </c:pt>
                <c:pt idx="2862">
                  <c:v> 7 </c:v>
                </c:pt>
                <c:pt idx="2863">
                  <c:v> 8 </c:v>
                </c:pt>
                <c:pt idx="2864">
                  <c:v> 9 </c:v>
                </c:pt>
                <c:pt idx="2865">
                  <c:v> 10 </c:v>
                </c:pt>
                <c:pt idx="2866">
                  <c:v> 11 </c:v>
                </c:pt>
                <c:pt idx="2867">
                  <c:v> 12 </c:v>
                </c:pt>
                <c:pt idx="2868">
                  <c:v> 13 </c:v>
                </c:pt>
                <c:pt idx="2869">
                  <c:v> 14 </c:v>
                </c:pt>
                <c:pt idx="2870">
                  <c:v> 15 </c:v>
                </c:pt>
                <c:pt idx="2871">
                  <c:v> 16 </c:v>
                </c:pt>
                <c:pt idx="2872">
                  <c:v> 17 </c:v>
                </c:pt>
                <c:pt idx="2873">
                  <c:v> 18 </c:v>
                </c:pt>
                <c:pt idx="2874">
                  <c:v> 19 </c:v>
                </c:pt>
                <c:pt idx="2875">
                  <c:v> 20 </c:v>
                </c:pt>
                <c:pt idx="2876">
                  <c:v> 21 </c:v>
                </c:pt>
                <c:pt idx="2877">
                  <c:v> 22 </c:v>
                </c:pt>
                <c:pt idx="2878">
                  <c:v> 23 </c:v>
                </c:pt>
                <c:pt idx="2879">
                  <c:v> 24 </c:v>
                </c:pt>
                <c:pt idx="2880">
                  <c:v>01 May 2014</c:v>
                </c:pt>
                <c:pt idx="2881">
                  <c:v> 2 </c:v>
                </c:pt>
                <c:pt idx="2882">
                  <c:v> 3 </c:v>
                </c:pt>
                <c:pt idx="2883">
                  <c:v> 4 </c:v>
                </c:pt>
                <c:pt idx="2884">
                  <c:v> 5 </c:v>
                </c:pt>
                <c:pt idx="2885">
                  <c:v> 6 </c:v>
                </c:pt>
                <c:pt idx="2886">
                  <c:v> 7 </c:v>
                </c:pt>
                <c:pt idx="2887">
                  <c:v> 8 </c:v>
                </c:pt>
                <c:pt idx="2888">
                  <c:v> 9 </c:v>
                </c:pt>
                <c:pt idx="2889">
                  <c:v> 10 </c:v>
                </c:pt>
                <c:pt idx="2890">
                  <c:v> 11 </c:v>
                </c:pt>
                <c:pt idx="2891">
                  <c:v> 12 </c:v>
                </c:pt>
                <c:pt idx="2892">
                  <c:v> 13 </c:v>
                </c:pt>
                <c:pt idx="2893">
                  <c:v> 14 </c:v>
                </c:pt>
                <c:pt idx="2894">
                  <c:v> 15 </c:v>
                </c:pt>
                <c:pt idx="2895">
                  <c:v> 16 </c:v>
                </c:pt>
                <c:pt idx="2896">
                  <c:v> 17 </c:v>
                </c:pt>
                <c:pt idx="2897">
                  <c:v> 18 </c:v>
                </c:pt>
                <c:pt idx="2898">
                  <c:v> 19 </c:v>
                </c:pt>
                <c:pt idx="2899">
                  <c:v> 20 </c:v>
                </c:pt>
                <c:pt idx="2900">
                  <c:v> 21 </c:v>
                </c:pt>
                <c:pt idx="2901">
                  <c:v> 22 </c:v>
                </c:pt>
                <c:pt idx="2902">
                  <c:v> 23 </c:v>
                </c:pt>
                <c:pt idx="2903">
                  <c:v> 24 </c:v>
                </c:pt>
                <c:pt idx="2904">
                  <c:v>02 May 2014</c:v>
                </c:pt>
                <c:pt idx="2905">
                  <c:v> 2 </c:v>
                </c:pt>
                <c:pt idx="2906">
                  <c:v> 3 </c:v>
                </c:pt>
                <c:pt idx="2907">
                  <c:v> 4 </c:v>
                </c:pt>
                <c:pt idx="2908">
                  <c:v> 5 </c:v>
                </c:pt>
                <c:pt idx="2909">
                  <c:v> 6 </c:v>
                </c:pt>
                <c:pt idx="2910">
                  <c:v> 7 </c:v>
                </c:pt>
                <c:pt idx="2911">
                  <c:v> 8 </c:v>
                </c:pt>
                <c:pt idx="2912">
                  <c:v> 9 </c:v>
                </c:pt>
                <c:pt idx="2913">
                  <c:v> 10 </c:v>
                </c:pt>
                <c:pt idx="2914">
                  <c:v> 11 </c:v>
                </c:pt>
                <c:pt idx="2915">
                  <c:v> 12 </c:v>
                </c:pt>
                <c:pt idx="2916">
                  <c:v> 13 </c:v>
                </c:pt>
                <c:pt idx="2917">
                  <c:v> 14 </c:v>
                </c:pt>
                <c:pt idx="2918">
                  <c:v> 15 </c:v>
                </c:pt>
                <c:pt idx="2919">
                  <c:v> 16 </c:v>
                </c:pt>
                <c:pt idx="2920">
                  <c:v> 17 </c:v>
                </c:pt>
                <c:pt idx="2921">
                  <c:v> 18 </c:v>
                </c:pt>
                <c:pt idx="2922">
                  <c:v> 19 </c:v>
                </c:pt>
                <c:pt idx="2923">
                  <c:v> 20 </c:v>
                </c:pt>
                <c:pt idx="2924">
                  <c:v> 21 </c:v>
                </c:pt>
                <c:pt idx="2925">
                  <c:v> 22 </c:v>
                </c:pt>
                <c:pt idx="2926">
                  <c:v> 23 </c:v>
                </c:pt>
                <c:pt idx="2927">
                  <c:v> 24 </c:v>
                </c:pt>
                <c:pt idx="2928">
                  <c:v>03 May 2014</c:v>
                </c:pt>
                <c:pt idx="2929">
                  <c:v> 2 </c:v>
                </c:pt>
                <c:pt idx="2930">
                  <c:v> 3 </c:v>
                </c:pt>
                <c:pt idx="2931">
                  <c:v> 4 </c:v>
                </c:pt>
                <c:pt idx="2932">
                  <c:v> 5 </c:v>
                </c:pt>
                <c:pt idx="2933">
                  <c:v> 6 </c:v>
                </c:pt>
                <c:pt idx="2934">
                  <c:v> 7 </c:v>
                </c:pt>
                <c:pt idx="2935">
                  <c:v> 8 </c:v>
                </c:pt>
                <c:pt idx="2936">
                  <c:v> 9 </c:v>
                </c:pt>
                <c:pt idx="2937">
                  <c:v> 10 </c:v>
                </c:pt>
                <c:pt idx="2938">
                  <c:v> 11 </c:v>
                </c:pt>
                <c:pt idx="2939">
                  <c:v> 12 </c:v>
                </c:pt>
                <c:pt idx="2940">
                  <c:v> 13 </c:v>
                </c:pt>
                <c:pt idx="2941">
                  <c:v> 14 </c:v>
                </c:pt>
                <c:pt idx="2942">
                  <c:v> 15 </c:v>
                </c:pt>
                <c:pt idx="2943">
                  <c:v> 16 </c:v>
                </c:pt>
                <c:pt idx="2944">
                  <c:v> 17 </c:v>
                </c:pt>
                <c:pt idx="2945">
                  <c:v> 18 </c:v>
                </c:pt>
                <c:pt idx="2946">
                  <c:v> 19 </c:v>
                </c:pt>
                <c:pt idx="2947">
                  <c:v> 20 </c:v>
                </c:pt>
                <c:pt idx="2948">
                  <c:v> 21 </c:v>
                </c:pt>
                <c:pt idx="2949">
                  <c:v> 22 </c:v>
                </c:pt>
                <c:pt idx="2950">
                  <c:v> 23 </c:v>
                </c:pt>
                <c:pt idx="2951">
                  <c:v> 24 </c:v>
                </c:pt>
                <c:pt idx="2952">
                  <c:v>04 May 2014</c:v>
                </c:pt>
                <c:pt idx="2953">
                  <c:v> 2 </c:v>
                </c:pt>
                <c:pt idx="2954">
                  <c:v> 3 </c:v>
                </c:pt>
                <c:pt idx="2955">
                  <c:v> 4 </c:v>
                </c:pt>
                <c:pt idx="2956">
                  <c:v> 5 </c:v>
                </c:pt>
                <c:pt idx="2957">
                  <c:v> 6 </c:v>
                </c:pt>
                <c:pt idx="2958">
                  <c:v> 7 </c:v>
                </c:pt>
                <c:pt idx="2959">
                  <c:v> 8 </c:v>
                </c:pt>
                <c:pt idx="2960">
                  <c:v> 9 </c:v>
                </c:pt>
                <c:pt idx="2961">
                  <c:v> 10 </c:v>
                </c:pt>
                <c:pt idx="2962">
                  <c:v> 11 </c:v>
                </c:pt>
                <c:pt idx="2963">
                  <c:v> 12 </c:v>
                </c:pt>
                <c:pt idx="2964">
                  <c:v> 13 </c:v>
                </c:pt>
                <c:pt idx="2965">
                  <c:v> 14 </c:v>
                </c:pt>
                <c:pt idx="2966">
                  <c:v> 15 </c:v>
                </c:pt>
                <c:pt idx="2967">
                  <c:v> 16 </c:v>
                </c:pt>
                <c:pt idx="2968">
                  <c:v> 17 </c:v>
                </c:pt>
                <c:pt idx="2969">
                  <c:v> 18 </c:v>
                </c:pt>
                <c:pt idx="2970">
                  <c:v> 19 </c:v>
                </c:pt>
                <c:pt idx="2971">
                  <c:v> 20 </c:v>
                </c:pt>
                <c:pt idx="2972">
                  <c:v> 21 </c:v>
                </c:pt>
                <c:pt idx="2973">
                  <c:v> 22 </c:v>
                </c:pt>
                <c:pt idx="2974">
                  <c:v> 23 </c:v>
                </c:pt>
                <c:pt idx="2975">
                  <c:v> 24 </c:v>
                </c:pt>
                <c:pt idx="2976">
                  <c:v>05 May 2014</c:v>
                </c:pt>
                <c:pt idx="2977">
                  <c:v> 2 </c:v>
                </c:pt>
                <c:pt idx="2978">
                  <c:v> 3 </c:v>
                </c:pt>
                <c:pt idx="2979">
                  <c:v> 4 </c:v>
                </c:pt>
                <c:pt idx="2980">
                  <c:v> 5 </c:v>
                </c:pt>
                <c:pt idx="2981">
                  <c:v> 6 </c:v>
                </c:pt>
                <c:pt idx="2982">
                  <c:v> 7 </c:v>
                </c:pt>
                <c:pt idx="2983">
                  <c:v> 8 </c:v>
                </c:pt>
                <c:pt idx="2984">
                  <c:v> 9 </c:v>
                </c:pt>
                <c:pt idx="2985">
                  <c:v> 10 </c:v>
                </c:pt>
                <c:pt idx="2986">
                  <c:v> 11 </c:v>
                </c:pt>
                <c:pt idx="2987">
                  <c:v> 12 </c:v>
                </c:pt>
                <c:pt idx="2988">
                  <c:v> 13 </c:v>
                </c:pt>
                <c:pt idx="2989">
                  <c:v> 14 </c:v>
                </c:pt>
                <c:pt idx="2990">
                  <c:v> 15 </c:v>
                </c:pt>
                <c:pt idx="2991">
                  <c:v> 16 </c:v>
                </c:pt>
                <c:pt idx="2992">
                  <c:v> 17 </c:v>
                </c:pt>
                <c:pt idx="2993">
                  <c:v> 18 </c:v>
                </c:pt>
                <c:pt idx="2994">
                  <c:v> 19 </c:v>
                </c:pt>
                <c:pt idx="2995">
                  <c:v> 20 </c:v>
                </c:pt>
                <c:pt idx="2996">
                  <c:v> 21 </c:v>
                </c:pt>
                <c:pt idx="2997">
                  <c:v> 22 </c:v>
                </c:pt>
                <c:pt idx="2998">
                  <c:v> 23 </c:v>
                </c:pt>
                <c:pt idx="2999">
                  <c:v> 24 </c:v>
                </c:pt>
                <c:pt idx="3000">
                  <c:v>06 May 2014</c:v>
                </c:pt>
                <c:pt idx="3001">
                  <c:v> 2 </c:v>
                </c:pt>
                <c:pt idx="3002">
                  <c:v> 3 </c:v>
                </c:pt>
                <c:pt idx="3003">
                  <c:v> 4 </c:v>
                </c:pt>
                <c:pt idx="3004">
                  <c:v> 5 </c:v>
                </c:pt>
                <c:pt idx="3005">
                  <c:v> 6 </c:v>
                </c:pt>
                <c:pt idx="3006">
                  <c:v> 7 </c:v>
                </c:pt>
                <c:pt idx="3007">
                  <c:v> 8 </c:v>
                </c:pt>
                <c:pt idx="3008">
                  <c:v> 9 </c:v>
                </c:pt>
                <c:pt idx="3009">
                  <c:v> 10 </c:v>
                </c:pt>
                <c:pt idx="3010">
                  <c:v> 11 </c:v>
                </c:pt>
                <c:pt idx="3011">
                  <c:v> 12 </c:v>
                </c:pt>
                <c:pt idx="3012">
                  <c:v> 13 </c:v>
                </c:pt>
                <c:pt idx="3013">
                  <c:v> 14 </c:v>
                </c:pt>
                <c:pt idx="3014">
                  <c:v> 15 </c:v>
                </c:pt>
                <c:pt idx="3015">
                  <c:v> 16 </c:v>
                </c:pt>
                <c:pt idx="3016">
                  <c:v> 17 </c:v>
                </c:pt>
                <c:pt idx="3017">
                  <c:v> 18 </c:v>
                </c:pt>
                <c:pt idx="3018">
                  <c:v> 19 </c:v>
                </c:pt>
                <c:pt idx="3019">
                  <c:v> 20 </c:v>
                </c:pt>
                <c:pt idx="3020">
                  <c:v> 21 </c:v>
                </c:pt>
                <c:pt idx="3021">
                  <c:v> 22 </c:v>
                </c:pt>
                <c:pt idx="3022">
                  <c:v> 23 </c:v>
                </c:pt>
                <c:pt idx="3023">
                  <c:v> 24 </c:v>
                </c:pt>
                <c:pt idx="3024">
                  <c:v>07 May 2014</c:v>
                </c:pt>
                <c:pt idx="3025">
                  <c:v> 2 </c:v>
                </c:pt>
                <c:pt idx="3026">
                  <c:v> 3 </c:v>
                </c:pt>
                <c:pt idx="3027">
                  <c:v> 4 </c:v>
                </c:pt>
                <c:pt idx="3028">
                  <c:v> 5 </c:v>
                </c:pt>
                <c:pt idx="3029">
                  <c:v> 6 </c:v>
                </c:pt>
                <c:pt idx="3030">
                  <c:v> 7 </c:v>
                </c:pt>
                <c:pt idx="3031">
                  <c:v> 8 </c:v>
                </c:pt>
                <c:pt idx="3032">
                  <c:v> 9 </c:v>
                </c:pt>
                <c:pt idx="3033">
                  <c:v> 10 </c:v>
                </c:pt>
                <c:pt idx="3034">
                  <c:v> 11 </c:v>
                </c:pt>
                <c:pt idx="3035">
                  <c:v> 12 </c:v>
                </c:pt>
                <c:pt idx="3036">
                  <c:v> 13 </c:v>
                </c:pt>
                <c:pt idx="3037">
                  <c:v> 14 </c:v>
                </c:pt>
                <c:pt idx="3038">
                  <c:v> 15 </c:v>
                </c:pt>
                <c:pt idx="3039">
                  <c:v> 16 </c:v>
                </c:pt>
                <c:pt idx="3040">
                  <c:v> 17 </c:v>
                </c:pt>
                <c:pt idx="3041">
                  <c:v> 18 </c:v>
                </c:pt>
                <c:pt idx="3042">
                  <c:v> 19 </c:v>
                </c:pt>
                <c:pt idx="3043">
                  <c:v> 20 </c:v>
                </c:pt>
                <c:pt idx="3044">
                  <c:v> 21 </c:v>
                </c:pt>
                <c:pt idx="3045">
                  <c:v> 22 </c:v>
                </c:pt>
                <c:pt idx="3046">
                  <c:v> 23 </c:v>
                </c:pt>
                <c:pt idx="3047">
                  <c:v> 24 </c:v>
                </c:pt>
                <c:pt idx="3048">
                  <c:v>08 May 2014</c:v>
                </c:pt>
                <c:pt idx="3049">
                  <c:v> 2 </c:v>
                </c:pt>
                <c:pt idx="3050">
                  <c:v> 3 </c:v>
                </c:pt>
                <c:pt idx="3051">
                  <c:v> 4 </c:v>
                </c:pt>
                <c:pt idx="3052">
                  <c:v> 5 </c:v>
                </c:pt>
                <c:pt idx="3053">
                  <c:v> 6 </c:v>
                </c:pt>
                <c:pt idx="3054">
                  <c:v> 7 </c:v>
                </c:pt>
                <c:pt idx="3055">
                  <c:v> 8 </c:v>
                </c:pt>
                <c:pt idx="3056">
                  <c:v> 9 </c:v>
                </c:pt>
                <c:pt idx="3057">
                  <c:v> 10 </c:v>
                </c:pt>
                <c:pt idx="3058">
                  <c:v> 11 </c:v>
                </c:pt>
                <c:pt idx="3059">
                  <c:v> 12 </c:v>
                </c:pt>
                <c:pt idx="3060">
                  <c:v> 13 </c:v>
                </c:pt>
                <c:pt idx="3061">
                  <c:v> 14 </c:v>
                </c:pt>
                <c:pt idx="3062">
                  <c:v> 15 </c:v>
                </c:pt>
                <c:pt idx="3063">
                  <c:v> 16 </c:v>
                </c:pt>
                <c:pt idx="3064">
                  <c:v> 17 </c:v>
                </c:pt>
                <c:pt idx="3065">
                  <c:v> 18 </c:v>
                </c:pt>
                <c:pt idx="3066">
                  <c:v> 19 </c:v>
                </c:pt>
                <c:pt idx="3067">
                  <c:v> 20 </c:v>
                </c:pt>
                <c:pt idx="3068">
                  <c:v> 21 </c:v>
                </c:pt>
                <c:pt idx="3069">
                  <c:v> 22 </c:v>
                </c:pt>
                <c:pt idx="3070">
                  <c:v> 23 </c:v>
                </c:pt>
                <c:pt idx="3071">
                  <c:v> 24 </c:v>
                </c:pt>
                <c:pt idx="3072">
                  <c:v>09 May 2014</c:v>
                </c:pt>
                <c:pt idx="3073">
                  <c:v> 2 </c:v>
                </c:pt>
                <c:pt idx="3074">
                  <c:v> 3 </c:v>
                </c:pt>
                <c:pt idx="3075">
                  <c:v> 4 </c:v>
                </c:pt>
                <c:pt idx="3076">
                  <c:v> 5 </c:v>
                </c:pt>
                <c:pt idx="3077">
                  <c:v> 6 </c:v>
                </c:pt>
                <c:pt idx="3078">
                  <c:v> 7 </c:v>
                </c:pt>
                <c:pt idx="3079">
                  <c:v> 8 </c:v>
                </c:pt>
                <c:pt idx="3080">
                  <c:v> 9 </c:v>
                </c:pt>
                <c:pt idx="3081">
                  <c:v> 10 </c:v>
                </c:pt>
                <c:pt idx="3082">
                  <c:v> 11 </c:v>
                </c:pt>
                <c:pt idx="3083">
                  <c:v> 12 </c:v>
                </c:pt>
                <c:pt idx="3084">
                  <c:v> 13 </c:v>
                </c:pt>
                <c:pt idx="3085">
                  <c:v> 14 </c:v>
                </c:pt>
                <c:pt idx="3086">
                  <c:v> 15 </c:v>
                </c:pt>
                <c:pt idx="3087">
                  <c:v> 16 </c:v>
                </c:pt>
                <c:pt idx="3088">
                  <c:v> 17 </c:v>
                </c:pt>
                <c:pt idx="3089">
                  <c:v> 18 </c:v>
                </c:pt>
                <c:pt idx="3090">
                  <c:v> 19 </c:v>
                </c:pt>
                <c:pt idx="3091">
                  <c:v> 20 </c:v>
                </c:pt>
                <c:pt idx="3092">
                  <c:v> 21 </c:v>
                </c:pt>
                <c:pt idx="3093">
                  <c:v> 22 </c:v>
                </c:pt>
                <c:pt idx="3094">
                  <c:v> 23 </c:v>
                </c:pt>
                <c:pt idx="3095">
                  <c:v> 24 </c:v>
                </c:pt>
                <c:pt idx="3096">
                  <c:v>10 May 2014</c:v>
                </c:pt>
                <c:pt idx="3097">
                  <c:v> 2 </c:v>
                </c:pt>
                <c:pt idx="3098">
                  <c:v> 3 </c:v>
                </c:pt>
                <c:pt idx="3099">
                  <c:v> 4 </c:v>
                </c:pt>
                <c:pt idx="3100">
                  <c:v> 5 </c:v>
                </c:pt>
                <c:pt idx="3101">
                  <c:v> 6 </c:v>
                </c:pt>
                <c:pt idx="3102">
                  <c:v> 7 </c:v>
                </c:pt>
                <c:pt idx="3103">
                  <c:v> 8 </c:v>
                </c:pt>
                <c:pt idx="3104">
                  <c:v> 9 </c:v>
                </c:pt>
                <c:pt idx="3105">
                  <c:v> 10 </c:v>
                </c:pt>
                <c:pt idx="3106">
                  <c:v> 11 </c:v>
                </c:pt>
                <c:pt idx="3107">
                  <c:v> 12 </c:v>
                </c:pt>
                <c:pt idx="3108">
                  <c:v> 13 </c:v>
                </c:pt>
                <c:pt idx="3109">
                  <c:v> 14 </c:v>
                </c:pt>
                <c:pt idx="3110">
                  <c:v> 15 </c:v>
                </c:pt>
                <c:pt idx="3111">
                  <c:v> 16 </c:v>
                </c:pt>
                <c:pt idx="3112">
                  <c:v> 17 </c:v>
                </c:pt>
                <c:pt idx="3113">
                  <c:v> 18 </c:v>
                </c:pt>
                <c:pt idx="3114">
                  <c:v> 19 </c:v>
                </c:pt>
                <c:pt idx="3115">
                  <c:v> 20 </c:v>
                </c:pt>
                <c:pt idx="3116">
                  <c:v> 21 </c:v>
                </c:pt>
                <c:pt idx="3117">
                  <c:v> 22 </c:v>
                </c:pt>
                <c:pt idx="3118">
                  <c:v> 23 </c:v>
                </c:pt>
                <c:pt idx="3119">
                  <c:v> 24 </c:v>
                </c:pt>
                <c:pt idx="3120">
                  <c:v>11 May 2014</c:v>
                </c:pt>
                <c:pt idx="3121">
                  <c:v> 2 </c:v>
                </c:pt>
                <c:pt idx="3122">
                  <c:v> 3 </c:v>
                </c:pt>
                <c:pt idx="3123">
                  <c:v> 4 </c:v>
                </c:pt>
                <c:pt idx="3124">
                  <c:v> 5 </c:v>
                </c:pt>
                <c:pt idx="3125">
                  <c:v> 6 </c:v>
                </c:pt>
                <c:pt idx="3126">
                  <c:v> 7 </c:v>
                </c:pt>
                <c:pt idx="3127">
                  <c:v> 8 </c:v>
                </c:pt>
                <c:pt idx="3128">
                  <c:v> 9 </c:v>
                </c:pt>
                <c:pt idx="3129">
                  <c:v> 10 </c:v>
                </c:pt>
                <c:pt idx="3130">
                  <c:v> 11 </c:v>
                </c:pt>
                <c:pt idx="3131">
                  <c:v> 12 </c:v>
                </c:pt>
                <c:pt idx="3132">
                  <c:v> 13 </c:v>
                </c:pt>
                <c:pt idx="3133">
                  <c:v> 14 </c:v>
                </c:pt>
                <c:pt idx="3134">
                  <c:v> 15 </c:v>
                </c:pt>
                <c:pt idx="3135">
                  <c:v> 16 </c:v>
                </c:pt>
                <c:pt idx="3136">
                  <c:v> 17 </c:v>
                </c:pt>
                <c:pt idx="3137">
                  <c:v> 18 </c:v>
                </c:pt>
                <c:pt idx="3138">
                  <c:v> 19 </c:v>
                </c:pt>
                <c:pt idx="3139">
                  <c:v> 20 </c:v>
                </c:pt>
                <c:pt idx="3140">
                  <c:v> 21 </c:v>
                </c:pt>
                <c:pt idx="3141">
                  <c:v> 22 </c:v>
                </c:pt>
                <c:pt idx="3142">
                  <c:v> 23 </c:v>
                </c:pt>
                <c:pt idx="3143">
                  <c:v> 24 </c:v>
                </c:pt>
                <c:pt idx="3144">
                  <c:v>12 May 2014</c:v>
                </c:pt>
                <c:pt idx="3145">
                  <c:v> 2 </c:v>
                </c:pt>
                <c:pt idx="3146">
                  <c:v> 3 </c:v>
                </c:pt>
                <c:pt idx="3147">
                  <c:v> 4 </c:v>
                </c:pt>
                <c:pt idx="3148">
                  <c:v> 5 </c:v>
                </c:pt>
                <c:pt idx="3149">
                  <c:v> 6 </c:v>
                </c:pt>
                <c:pt idx="3150">
                  <c:v> 7 </c:v>
                </c:pt>
                <c:pt idx="3151">
                  <c:v> 8 </c:v>
                </c:pt>
                <c:pt idx="3152">
                  <c:v> 9 </c:v>
                </c:pt>
                <c:pt idx="3153">
                  <c:v> 10 </c:v>
                </c:pt>
                <c:pt idx="3154">
                  <c:v> 11 </c:v>
                </c:pt>
                <c:pt idx="3155">
                  <c:v> 12 </c:v>
                </c:pt>
                <c:pt idx="3156">
                  <c:v> 13 </c:v>
                </c:pt>
                <c:pt idx="3157">
                  <c:v> 14 </c:v>
                </c:pt>
                <c:pt idx="3158">
                  <c:v> 15 </c:v>
                </c:pt>
                <c:pt idx="3159">
                  <c:v> 16 </c:v>
                </c:pt>
                <c:pt idx="3160">
                  <c:v> 17 </c:v>
                </c:pt>
                <c:pt idx="3161">
                  <c:v> 18 </c:v>
                </c:pt>
                <c:pt idx="3162">
                  <c:v> 19 </c:v>
                </c:pt>
                <c:pt idx="3163">
                  <c:v> 20 </c:v>
                </c:pt>
                <c:pt idx="3164">
                  <c:v> 21 </c:v>
                </c:pt>
                <c:pt idx="3165">
                  <c:v> 22 </c:v>
                </c:pt>
                <c:pt idx="3166">
                  <c:v> 23 </c:v>
                </c:pt>
                <c:pt idx="3167">
                  <c:v> 24 </c:v>
                </c:pt>
                <c:pt idx="3168">
                  <c:v>13 May 2014</c:v>
                </c:pt>
                <c:pt idx="3169">
                  <c:v> 2 </c:v>
                </c:pt>
                <c:pt idx="3170">
                  <c:v> 3 </c:v>
                </c:pt>
                <c:pt idx="3171">
                  <c:v> 4 </c:v>
                </c:pt>
                <c:pt idx="3172">
                  <c:v> 5 </c:v>
                </c:pt>
                <c:pt idx="3173">
                  <c:v> 6 </c:v>
                </c:pt>
                <c:pt idx="3174">
                  <c:v> 7 </c:v>
                </c:pt>
                <c:pt idx="3175">
                  <c:v> 8 </c:v>
                </c:pt>
                <c:pt idx="3176">
                  <c:v> 9 </c:v>
                </c:pt>
                <c:pt idx="3177">
                  <c:v> 10 </c:v>
                </c:pt>
                <c:pt idx="3178">
                  <c:v> 11 </c:v>
                </c:pt>
                <c:pt idx="3179">
                  <c:v> 12 </c:v>
                </c:pt>
                <c:pt idx="3180">
                  <c:v> 13 </c:v>
                </c:pt>
                <c:pt idx="3181">
                  <c:v> 14 </c:v>
                </c:pt>
                <c:pt idx="3182">
                  <c:v> 15 </c:v>
                </c:pt>
                <c:pt idx="3183">
                  <c:v> 16 </c:v>
                </c:pt>
                <c:pt idx="3184">
                  <c:v> 17 </c:v>
                </c:pt>
                <c:pt idx="3185">
                  <c:v> 18 </c:v>
                </c:pt>
                <c:pt idx="3186">
                  <c:v> 19 </c:v>
                </c:pt>
                <c:pt idx="3187">
                  <c:v> 20 </c:v>
                </c:pt>
                <c:pt idx="3188">
                  <c:v> 21 </c:v>
                </c:pt>
                <c:pt idx="3189">
                  <c:v> 22 </c:v>
                </c:pt>
                <c:pt idx="3190">
                  <c:v> 23 </c:v>
                </c:pt>
                <c:pt idx="3191">
                  <c:v> 24 </c:v>
                </c:pt>
                <c:pt idx="3192">
                  <c:v>14 May 2014</c:v>
                </c:pt>
                <c:pt idx="3193">
                  <c:v> 2 </c:v>
                </c:pt>
                <c:pt idx="3194">
                  <c:v> 3 </c:v>
                </c:pt>
                <c:pt idx="3195">
                  <c:v> 4 </c:v>
                </c:pt>
                <c:pt idx="3196">
                  <c:v> 5 </c:v>
                </c:pt>
                <c:pt idx="3197">
                  <c:v> 6 </c:v>
                </c:pt>
                <c:pt idx="3198">
                  <c:v> 7 </c:v>
                </c:pt>
                <c:pt idx="3199">
                  <c:v> 8 </c:v>
                </c:pt>
                <c:pt idx="3200">
                  <c:v> 9 </c:v>
                </c:pt>
                <c:pt idx="3201">
                  <c:v> 10 </c:v>
                </c:pt>
                <c:pt idx="3202">
                  <c:v> 11 </c:v>
                </c:pt>
                <c:pt idx="3203">
                  <c:v> 12 </c:v>
                </c:pt>
                <c:pt idx="3204">
                  <c:v> 13 </c:v>
                </c:pt>
                <c:pt idx="3205">
                  <c:v> 14 </c:v>
                </c:pt>
                <c:pt idx="3206">
                  <c:v> 15 </c:v>
                </c:pt>
                <c:pt idx="3207">
                  <c:v> 16 </c:v>
                </c:pt>
                <c:pt idx="3208">
                  <c:v> 17 </c:v>
                </c:pt>
                <c:pt idx="3209">
                  <c:v> 18 </c:v>
                </c:pt>
                <c:pt idx="3210">
                  <c:v> 19 </c:v>
                </c:pt>
                <c:pt idx="3211">
                  <c:v> 20 </c:v>
                </c:pt>
                <c:pt idx="3212">
                  <c:v> 21 </c:v>
                </c:pt>
                <c:pt idx="3213">
                  <c:v> 22 </c:v>
                </c:pt>
                <c:pt idx="3214">
                  <c:v> 23 </c:v>
                </c:pt>
                <c:pt idx="3215">
                  <c:v> 24 </c:v>
                </c:pt>
                <c:pt idx="3216">
                  <c:v>15 May 2014</c:v>
                </c:pt>
                <c:pt idx="3217">
                  <c:v> 2 </c:v>
                </c:pt>
                <c:pt idx="3218">
                  <c:v> 3 </c:v>
                </c:pt>
                <c:pt idx="3219">
                  <c:v> 4 </c:v>
                </c:pt>
                <c:pt idx="3220">
                  <c:v> 5 </c:v>
                </c:pt>
                <c:pt idx="3221">
                  <c:v> 6 </c:v>
                </c:pt>
                <c:pt idx="3222">
                  <c:v> 7 </c:v>
                </c:pt>
                <c:pt idx="3223">
                  <c:v> 8 </c:v>
                </c:pt>
                <c:pt idx="3224">
                  <c:v> 9 </c:v>
                </c:pt>
                <c:pt idx="3225">
                  <c:v> 10 </c:v>
                </c:pt>
                <c:pt idx="3226">
                  <c:v> 11 </c:v>
                </c:pt>
                <c:pt idx="3227">
                  <c:v> 12 </c:v>
                </c:pt>
                <c:pt idx="3228">
                  <c:v> 13 </c:v>
                </c:pt>
                <c:pt idx="3229">
                  <c:v> 14 </c:v>
                </c:pt>
                <c:pt idx="3230">
                  <c:v> 15 </c:v>
                </c:pt>
                <c:pt idx="3231">
                  <c:v> 16 </c:v>
                </c:pt>
                <c:pt idx="3232">
                  <c:v> 17 </c:v>
                </c:pt>
                <c:pt idx="3233">
                  <c:v> 18 </c:v>
                </c:pt>
                <c:pt idx="3234">
                  <c:v> 19 </c:v>
                </c:pt>
                <c:pt idx="3235">
                  <c:v> 20 </c:v>
                </c:pt>
                <c:pt idx="3236">
                  <c:v> 21 </c:v>
                </c:pt>
                <c:pt idx="3237">
                  <c:v> 22 </c:v>
                </c:pt>
                <c:pt idx="3238">
                  <c:v> 23 </c:v>
                </c:pt>
                <c:pt idx="3239">
                  <c:v> 24 </c:v>
                </c:pt>
                <c:pt idx="3240">
                  <c:v>16 May 2014</c:v>
                </c:pt>
                <c:pt idx="3241">
                  <c:v> 2 </c:v>
                </c:pt>
                <c:pt idx="3242">
                  <c:v> 3 </c:v>
                </c:pt>
                <c:pt idx="3243">
                  <c:v> 4 </c:v>
                </c:pt>
                <c:pt idx="3244">
                  <c:v> 5 </c:v>
                </c:pt>
                <c:pt idx="3245">
                  <c:v> 6 </c:v>
                </c:pt>
                <c:pt idx="3246">
                  <c:v> 7 </c:v>
                </c:pt>
                <c:pt idx="3247">
                  <c:v> 8 </c:v>
                </c:pt>
                <c:pt idx="3248">
                  <c:v> 9 </c:v>
                </c:pt>
                <c:pt idx="3249">
                  <c:v> 10 </c:v>
                </c:pt>
                <c:pt idx="3250">
                  <c:v> 11 </c:v>
                </c:pt>
                <c:pt idx="3251">
                  <c:v> 12 </c:v>
                </c:pt>
                <c:pt idx="3252">
                  <c:v> 13 </c:v>
                </c:pt>
                <c:pt idx="3253">
                  <c:v> 14 </c:v>
                </c:pt>
                <c:pt idx="3254">
                  <c:v> 15 </c:v>
                </c:pt>
                <c:pt idx="3255">
                  <c:v> 16 </c:v>
                </c:pt>
                <c:pt idx="3256">
                  <c:v> 17 </c:v>
                </c:pt>
                <c:pt idx="3257">
                  <c:v> 18 </c:v>
                </c:pt>
                <c:pt idx="3258">
                  <c:v> 19 </c:v>
                </c:pt>
                <c:pt idx="3259">
                  <c:v> 20 </c:v>
                </c:pt>
                <c:pt idx="3260">
                  <c:v> 21 </c:v>
                </c:pt>
                <c:pt idx="3261">
                  <c:v> 22 </c:v>
                </c:pt>
                <c:pt idx="3262">
                  <c:v> 23 </c:v>
                </c:pt>
                <c:pt idx="3263">
                  <c:v> 24 </c:v>
                </c:pt>
                <c:pt idx="3264">
                  <c:v>17 May 2014</c:v>
                </c:pt>
                <c:pt idx="3265">
                  <c:v> 2 </c:v>
                </c:pt>
                <c:pt idx="3266">
                  <c:v> 3 </c:v>
                </c:pt>
                <c:pt idx="3267">
                  <c:v> 4 </c:v>
                </c:pt>
                <c:pt idx="3268">
                  <c:v> 5 </c:v>
                </c:pt>
                <c:pt idx="3269">
                  <c:v> 6 </c:v>
                </c:pt>
                <c:pt idx="3270">
                  <c:v> 7 </c:v>
                </c:pt>
                <c:pt idx="3271">
                  <c:v> 8 </c:v>
                </c:pt>
                <c:pt idx="3272">
                  <c:v> 9 </c:v>
                </c:pt>
                <c:pt idx="3273">
                  <c:v> 10 </c:v>
                </c:pt>
                <c:pt idx="3274">
                  <c:v> 11 </c:v>
                </c:pt>
                <c:pt idx="3275">
                  <c:v> 12 </c:v>
                </c:pt>
                <c:pt idx="3276">
                  <c:v> 13 </c:v>
                </c:pt>
                <c:pt idx="3277">
                  <c:v> 14 </c:v>
                </c:pt>
                <c:pt idx="3278">
                  <c:v> 15 </c:v>
                </c:pt>
                <c:pt idx="3279">
                  <c:v> 16 </c:v>
                </c:pt>
                <c:pt idx="3280">
                  <c:v> 17 </c:v>
                </c:pt>
                <c:pt idx="3281">
                  <c:v> 18 </c:v>
                </c:pt>
                <c:pt idx="3282">
                  <c:v> 19 </c:v>
                </c:pt>
                <c:pt idx="3283">
                  <c:v> 20 </c:v>
                </c:pt>
                <c:pt idx="3284">
                  <c:v> 21 </c:v>
                </c:pt>
                <c:pt idx="3285">
                  <c:v> 22 </c:v>
                </c:pt>
                <c:pt idx="3286">
                  <c:v> 23 </c:v>
                </c:pt>
                <c:pt idx="3287">
                  <c:v> 24 </c:v>
                </c:pt>
                <c:pt idx="3288">
                  <c:v>18 May 2014</c:v>
                </c:pt>
                <c:pt idx="3289">
                  <c:v> 2 </c:v>
                </c:pt>
                <c:pt idx="3290">
                  <c:v> 3 </c:v>
                </c:pt>
                <c:pt idx="3291">
                  <c:v> 4 </c:v>
                </c:pt>
                <c:pt idx="3292">
                  <c:v> 5 </c:v>
                </c:pt>
                <c:pt idx="3293">
                  <c:v> 6 </c:v>
                </c:pt>
                <c:pt idx="3294">
                  <c:v> 7 </c:v>
                </c:pt>
                <c:pt idx="3295">
                  <c:v> 8 </c:v>
                </c:pt>
                <c:pt idx="3296">
                  <c:v> 9 </c:v>
                </c:pt>
                <c:pt idx="3297">
                  <c:v> 10 </c:v>
                </c:pt>
                <c:pt idx="3298">
                  <c:v> 11 </c:v>
                </c:pt>
                <c:pt idx="3299">
                  <c:v> 12 </c:v>
                </c:pt>
                <c:pt idx="3300">
                  <c:v> 13 </c:v>
                </c:pt>
                <c:pt idx="3301">
                  <c:v> 14 </c:v>
                </c:pt>
                <c:pt idx="3302">
                  <c:v> 15 </c:v>
                </c:pt>
                <c:pt idx="3303">
                  <c:v> 16 </c:v>
                </c:pt>
                <c:pt idx="3304">
                  <c:v> 17 </c:v>
                </c:pt>
                <c:pt idx="3305">
                  <c:v> 18 </c:v>
                </c:pt>
                <c:pt idx="3306">
                  <c:v> 19 </c:v>
                </c:pt>
                <c:pt idx="3307">
                  <c:v> 20 </c:v>
                </c:pt>
                <c:pt idx="3308">
                  <c:v> 21 </c:v>
                </c:pt>
                <c:pt idx="3309">
                  <c:v> 22 </c:v>
                </c:pt>
                <c:pt idx="3310">
                  <c:v> 23 </c:v>
                </c:pt>
                <c:pt idx="3311">
                  <c:v> 24 </c:v>
                </c:pt>
                <c:pt idx="3312">
                  <c:v>19 May 2014</c:v>
                </c:pt>
                <c:pt idx="3313">
                  <c:v> 2 </c:v>
                </c:pt>
                <c:pt idx="3314">
                  <c:v> 3 </c:v>
                </c:pt>
                <c:pt idx="3315">
                  <c:v> 4 </c:v>
                </c:pt>
                <c:pt idx="3316">
                  <c:v> 5 </c:v>
                </c:pt>
                <c:pt idx="3317">
                  <c:v> 6 </c:v>
                </c:pt>
                <c:pt idx="3318">
                  <c:v> 7 </c:v>
                </c:pt>
                <c:pt idx="3319">
                  <c:v> 8 </c:v>
                </c:pt>
                <c:pt idx="3320">
                  <c:v> 9 </c:v>
                </c:pt>
                <c:pt idx="3321">
                  <c:v> 10 </c:v>
                </c:pt>
                <c:pt idx="3322">
                  <c:v> 11 </c:v>
                </c:pt>
                <c:pt idx="3323">
                  <c:v> 12 </c:v>
                </c:pt>
                <c:pt idx="3324">
                  <c:v> 13 </c:v>
                </c:pt>
                <c:pt idx="3325">
                  <c:v> 14 </c:v>
                </c:pt>
                <c:pt idx="3326">
                  <c:v> 15 </c:v>
                </c:pt>
                <c:pt idx="3327">
                  <c:v> 16 </c:v>
                </c:pt>
                <c:pt idx="3328">
                  <c:v> 17 </c:v>
                </c:pt>
                <c:pt idx="3329">
                  <c:v> 18 </c:v>
                </c:pt>
                <c:pt idx="3330">
                  <c:v> 19 </c:v>
                </c:pt>
                <c:pt idx="3331">
                  <c:v> 20 </c:v>
                </c:pt>
                <c:pt idx="3332">
                  <c:v> 21 </c:v>
                </c:pt>
                <c:pt idx="3333">
                  <c:v> 22 </c:v>
                </c:pt>
                <c:pt idx="3334">
                  <c:v> 23 </c:v>
                </c:pt>
                <c:pt idx="3335">
                  <c:v> 24 </c:v>
                </c:pt>
                <c:pt idx="3336">
                  <c:v>20 May 2014</c:v>
                </c:pt>
                <c:pt idx="3337">
                  <c:v> 2 </c:v>
                </c:pt>
                <c:pt idx="3338">
                  <c:v> 3 </c:v>
                </c:pt>
                <c:pt idx="3339">
                  <c:v> 4 </c:v>
                </c:pt>
                <c:pt idx="3340">
                  <c:v> 5 </c:v>
                </c:pt>
                <c:pt idx="3341">
                  <c:v> 6 </c:v>
                </c:pt>
                <c:pt idx="3342">
                  <c:v> 7 </c:v>
                </c:pt>
                <c:pt idx="3343">
                  <c:v> 8 </c:v>
                </c:pt>
                <c:pt idx="3344">
                  <c:v> 9 </c:v>
                </c:pt>
                <c:pt idx="3345">
                  <c:v> 10 </c:v>
                </c:pt>
                <c:pt idx="3346">
                  <c:v> 11 </c:v>
                </c:pt>
                <c:pt idx="3347">
                  <c:v> 12 </c:v>
                </c:pt>
                <c:pt idx="3348">
                  <c:v> 13 </c:v>
                </c:pt>
                <c:pt idx="3349">
                  <c:v> 14 </c:v>
                </c:pt>
                <c:pt idx="3350">
                  <c:v> 15 </c:v>
                </c:pt>
                <c:pt idx="3351">
                  <c:v> 16 </c:v>
                </c:pt>
                <c:pt idx="3352">
                  <c:v> 17 </c:v>
                </c:pt>
                <c:pt idx="3353">
                  <c:v> 18 </c:v>
                </c:pt>
                <c:pt idx="3354">
                  <c:v> 19 </c:v>
                </c:pt>
                <c:pt idx="3355">
                  <c:v> 20 </c:v>
                </c:pt>
                <c:pt idx="3356">
                  <c:v> 21 </c:v>
                </c:pt>
                <c:pt idx="3357">
                  <c:v> 22 </c:v>
                </c:pt>
                <c:pt idx="3358">
                  <c:v> 23 </c:v>
                </c:pt>
                <c:pt idx="3359">
                  <c:v> 24 </c:v>
                </c:pt>
                <c:pt idx="3360">
                  <c:v>21 May 2014</c:v>
                </c:pt>
                <c:pt idx="3361">
                  <c:v> 2 </c:v>
                </c:pt>
                <c:pt idx="3362">
                  <c:v> 3 </c:v>
                </c:pt>
                <c:pt idx="3363">
                  <c:v> 4 </c:v>
                </c:pt>
                <c:pt idx="3364">
                  <c:v> 5 </c:v>
                </c:pt>
                <c:pt idx="3365">
                  <c:v> 6 </c:v>
                </c:pt>
                <c:pt idx="3366">
                  <c:v> 7 </c:v>
                </c:pt>
                <c:pt idx="3367">
                  <c:v> 8 </c:v>
                </c:pt>
                <c:pt idx="3368">
                  <c:v> 9 </c:v>
                </c:pt>
                <c:pt idx="3369">
                  <c:v> 10 </c:v>
                </c:pt>
                <c:pt idx="3370">
                  <c:v> 11 </c:v>
                </c:pt>
                <c:pt idx="3371">
                  <c:v> 12 </c:v>
                </c:pt>
                <c:pt idx="3372">
                  <c:v> 13 </c:v>
                </c:pt>
                <c:pt idx="3373">
                  <c:v> 14 </c:v>
                </c:pt>
                <c:pt idx="3374">
                  <c:v> 15 </c:v>
                </c:pt>
                <c:pt idx="3375">
                  <c:v> 16 </c:v>
                </c:pt>
                <c:pt idx="3376">
                  <c:v> 17 </c:v>
                </c:pt>
                <c:pt idx="3377">
                  <c:v> 18 </c:v>
                </c:pt>
                <c:pt idx="3378">
                  <c:v> 19 </c:v>
                </c:pt>
                <c:pt idx="3379">
                  <c:v> 20 </c:v>
                </c:pt>
                <c:pt idx="3380">
                  <c:v> 21 </c:v>
                </c:pt>
                <c:pt idx="3381">
                  <c:v> 22 </c:v>
                </c:pt>
                <c:pt idx="3382">
                  <c:v> 23 </c:v>
                </c:pt>
                <c:pt idx="3383">
                  <c:v> 24 </c:v>
                </c:pt>
                <c:pt idx="3384">
                  <c:v>22 May 2014</c:v>
                </c:pt>
                <c:pt idx="3385">
                  <c:v> 2 </c:v>
                </c:pt>
                <c:pt idx="3386">
                  <c:v> 3 </c:v>
                </c:pt>
                <c:pt idx="3387">
                  <c:v> 4 </c:v>
                </c:pt>
                <c:pt idx="3388">
                  <c:v> 5 </c:v>
                </c:pt>
                <c:pt idx="3389">
                  <c:v> 6 </c:v>
                </c:pt>
                <c:pt idx="3390">
                  <c:v> 7 </c:v>
                </c:pt>
                <c:pt idx="3391">
                  <c:v> 8 </c:v>
                </c:pt>
                <c:pt idx="3392">
                  <c:v> 9 </c:v>
                </c:pt>
                <c:pt idx="3393">
                  <c:v> 10 </c:v>
                </c:pt>
                <c:pt idx="3394">
                  <c:v> 11 </c:v>
                </c:pt>
                <c:pt idx="3395">
                  <c:v> 12 </c:v>
                </c:pt>
                <c:pt idx="3396">
                  <c:v> 13 </c:v>
                </c:pt>
                <c:pt idx="3397">
                  <c:v> 14 </c:v>
                </c:pt>
                <c:pt idx="3398">
                  <c:v> 15 </c:v>
                </c:pt>
                <c:pt idx="3399">
                  <c:v> 16 </c:v>
                </c:pt>
                <c:pt idx="3400">
                  <c:v> 17 </c:v>
                </c:pt>
                <c:pt idx="3401">
                  <c:v> 18 </c:v>
                </c:pt>
                <c:pt idx="3402">
                  <c:v> 19 </c:v>
                </c:pt>
                <c:pt idx="3403">
                  <c:v> 20 </c:v>
                </c:pt>
                <c:pt idx="3404">
                  <c:v> 21 </c:v>
                </c:pt>
                <c:pt idx="3405">
                  <c:v> 22 </c:v>
                </c:pt>
                <c:pt idx="3406">
                  <c:v> 23 </c:v>
                </c:pt>
                <c:pt idx="3407">
                  <c:v> 24 </c:v>
                </c:pt>
                <c:pt idx="3408">
                  <c:v>23 May 2014</c:v>
                </c:pt>
                <c:pt idx="3409">
                  <c:v> 2 </c:v>
                </c:pt>
                <c:pt idx="3410">
                  <c:v> 3 </c:v>
                </c:pt>
                <c:pt idx="3411">
                  <c:v> 4 </c:v>
                </c:pt>
                <c:pt idx="3412">
                  <c:v> 5 </c:v>
                </c:pt>
                <c:pt idx="3413">
                  <c:v> 6 </c:v>
                </c:pt>
                <c:pt idx="3414">
                  <c:v> 7 </c:v>
                </c:pt>
                <c:pt idx="3415">
                  <c:v> 8 </c:v>
                </c:pt>
                <c:pt idx="3416">
                  <c:v> 9 </c:v>
                </c:pt>
                <c:pt idx="3417">
                  <c:v> 10 </c:v>
                </c:pt>
                <c:pt idx="3418">
                  <c:v> 11 </c:v>
                </c:pt>
                <c:pt idx="3419">
                  <c:v> 12 </c:v>
                </c:pt>
                <c:pt idx="3420">
                  <c:v> 13 </c:v>
                </c:pt>
                <c:pt idx="3421">
                  <c:v> 14 </c:v>
                </c:pt>
                <c:pt idx="3422">
                  <c:v> 15 </c:v>
                </c:pt>
                <c:pt idx="3423">
                  <c:v> 16 </c:v>
                </c:pt>
                <c:pt idx="3424">
                  <c:v> 17 </c:v>
                </c:pt>
                <c:pt idx="3425">
                  <c:v> 18 </c:v>
                </c:pt>
                <c:pt idx="3426">
                  <c:v> 19 </c:v>
                </c:pt>
                <c:pt idx="3427">
                  <c:v> 20 </c:v>
                </c:pt>
                <c:pt idx="3428">
                  <c:v> 21 </c:v>
                </c:pt>
                <c:pt idx="3429">
                  <c:v> 22 </c:v>
                </c:pt>
                <c:pt idx="3430">
                  <c:v> 23 </c:v>
                </c:pt>
                <c:pt idx="3431">
                  <c:v> 24 </c:v>
                </c:pt>
                <c:pt idx="3432">
                  <c:v>24 May 2014</c:v>
                </c:pt>
                <c:pt idx="3433">
                  <c:v> 2 </c:v>
                </c:pt>
                <c:pt idx="3434">
                  <c:v> 3 </c:v>
                </c:pt>
                <c:pt idx="3435">
                  <c:v> 4 </c:v>
                </c:pt>
                <c:pt idx="3436">
                  <c:v> 5 </c:v>
                </c:pt>
                <c:pt idx="3437">
                  <c:v> 6 </c:v>
                </c:pt>
                <c:pt idx="3438">
                  <c:v> 7 </c:v>
                </c:pt>
                <c:pt idx="3439">
                  <c:v> 8 </c:v>
                </c:pt>
                <c:pt idx="3440">
                  <c:v> 9 </c:v>
                </c:pt>
                <c:pt idx="3441">
                  <c:v> 10 </c:v>
                </c:pt>
                <c:pt idx="3442">
                  <c:v> 11 </c:v>
                </c:pt>
                <c:pt idx="3443">
                  <c:v> 12 </c:v>
                </c:pt>
                <c:pt idx="3444">
                  <c:v> 13 </c:v>
                </c:pt>
                <c:pt idx="3445">
                  <c:v> 14 </c:v>
                </c:pt>
                <c:pt idx="3446">
                  <c:v> 15 </c:v>
                </c:pt>
                <c:pt idx="3447">
                  <c:v> 16 </c:v>
                </c:pt>
                <c:pt idx="3448">
                  <c:v> 17 </c:v>
                </c:pt>
                <c:pt idx="3449">
                  <c:v> 18 </c:v>
                </c:pt>
                <c:pt idx="3450">
                  <c:v> 19 </c:v>
                </c:pt>
                <c:pt idx="3451">
                  <c:v> 20 </c:v>
                </c:pt>
                <c:pt idx="3452">
                  <c:v> 21 </c:v>
                </c:pt>
                <c:pt idx="3453">
                  <c:v> 22 </c:v>
                </c:pt>
                <c:pt idx="3454">
                  <c:v> 23 </c:v>
                </c:pt>
                <c:pt idx="3455">
                  <c:v> 24 </c:v>
                </c:pt>
                <c:pt idx="3456">
                  <c:v>25 May 2014</c:v>
                </c:pt>
                <c:pt idx="3457">
                  <c:v> 2 </c:v>
                </c:pt>
                <c:pt idx="3458">
                  <c:v> 3 </c:v>
                </c:pt>
                <c:pt idx="3459">
                  <c:v> 4 </c:v>
                </c:pt>
                <c:pt idx="3460">
                  <c:v> 5 </c:v>
                </c:pt>
                <c:pt idx="3461">
                  <c:v> 6 </c:v>
                </c:pt>
                <c:pt idx="3462">
                  <c:v> 7 </c:v>
                </c:pt>
                <c:pt idx="3463">
                  <c:v> 8 </c:v>
                </c:pt>
                <c:pt idx="3464">
                  <c:v> 9 </c:v>
                </c:pt>
                <c:pt idx="3465">
                  <c:v> 10 </c:v>
                </c:pt>
                <c:pt idx="3466">
                  <c:v> 11 </c:v>
                </c:pt>
                <c:pt idx="3467">
                  <c:v> 12 </c:v>
                </c:pt>
                <c:pt idx="3468">
                  <c:v> 13 </c:v>
                </c:pt>
                <c:pt idx="3469">
                  <c:v> 14 </c:v>
                </c:pt>
                <c:pt idx="3470">
                  <c:v> 15 </c:v>
                </c:pt>
                <c:pt idx="3471">
                  <c:v> 16 </c:v>
                </c:pt>
                <c:pt idx="3472">
                  <c:v> 17 </c:v>
                </c:pt>
                <c:pt idx="3473">
                  <c:v> 18 </c:v>
                </c:pt>
                <c:pt idx="3474">
                  <c:v> 19 </c:v>
                </c:pt>
                <c:pt idx="3475">
                  <c:v> 20 </c:v>
                </c:pt>
                <c:pt idx="3476">
                  <c:v> 21 </c:v>
                </c:pt>
                <c:pt idx="3477">
                  <c:v> 22 </c:v>
                </c:pt>
                <c:pt idx="3478">
                  <c:v> 23 </c:v>
                </c:pt>
                <c:pt idx="3479">
                  <c:v> 24 </c:v>
                </c:pt>
                <c:pt idx="3480">
                  <c:v>26 May 2014</c:v>
                </c:pt>
                <c:pt idx="3481">
                  <c:v> 2 </c:v>
                </c:pt>
                <c:pt idx="3482">
                  <c:v> 3 </c:v>
                </c:pt>
                <c:pt idx="3483">
                  <c:v> 4 </c:v>
                </c:pt>
                <c:pt idx="3484">
                  <c:v> 5 </c:v>
                </c:pt>
                <c:pt idx="3485">
                  <c:v> 6 </c:v>
                </c:pt>
                <c:pt idx="3486">
                  <c:v> 7 </c:v>
                </c:pt>
                <c:pt idx="3487">
                  <c:v> 8 </c:v>
                </c:pt>
                <c:pt idx="3488">
                  <c:v> 9 </c:v>
                </c:pt>
                <c:pt idx="3489">
                  <c:v> 10 </c:v>
                </c:pt>
                <c:pt idx="3490">
                  <c:v> 11 </c:v>
                </c:pt>
                <c:pt idx="3491">
                  <c:v> 12 </c:v>
                </c:pt>
                <c:pt idx="3492">
                  <c:v> 13 </c:v>
                </c:pt>
                <c:pt idx="3493">
                  <c:v> 14 </c:v>
                </c:pt>
                <c:pt idx="3494">
                  <c:v> 15 </c:v>
                </c:pt>
                <c:pt idx="3495">
                  <c:v> 16 </c:v>
                </c:pt>
                <c:pt idx="3496">
                  <c:v> 17 </c:v>
                </c:pt>
                <c:pt idx="3497">
                  <c:v> 18 </c:v>
                </c:pt>
                <c:pt idx="3498">
                  <c:v> 19 </c:v>
                </c:pt>
                <c:pt idx="3499">
                  <c:v> 20 </c:v>
                </c:pt>
                <c:pt idx="3500">
                  <c:v> 21 </c:v>
                </c:pt>
                <c:pt idx="3501">
                  <c:v> 22 </c:v>
                </c:pt>
                <c:pt idx="3502">
                  <c:v> 23 </c:v>
                </c:pt>
                <c:pt idx="3503">
                  <c:v> 24 </c:v>
                </c:pt>
                <c:pt idx="3504">
                  <c:v>27 May 2014</c:v>
                </c:pt>
                <c:pt idx="3505">
                  <c:v> 2 </c:v>
                </c:pt>
                <c:pt idx="3506">
                  <c:v> 3 </c:v>
                </c:pt>
                <c:pt idx="3507">
                  <c:v> 4 </c:v>
                </c:pt>
                <c:pt idx="3508">
                  <c:v> 5 </c:v>
                </c:pt>
                <c:pt idx="3509">
                  <c:v> 6 </c:v>
                </c:pt>
                <c:pt idx="3510">
                  <c:v> 7 </c:v>
                </c:pt>
                <c:pt idx="3511">
                  <c:v> 8 </c:v>
                </c:pt>
                <c:pt idx="3512">
                  <c:v> 9 </c:v>
                </c:pt>
                <c:pt idx="3513">
                  <c:v> 10 </c:v>
                </c:pt>
                <c:pt idx="3514">
                  <c:v> 11 </c:v>
                </c:pt>
                <c:pt idx="3515">
                  <c:v> 12 </c:v>
                </c:pt>
                <c:pt idx="3516">
                  <c:v> 13 </c:v>
                </c:pt>
                <c:pt idx="3517">
                  <c:v> 14 </c:v>
                </c:pt>
                <c:pt idx="3518">
                  <c:v> 15 </c:v>
                </c:pt>
                <c:pt idx="3519">
                  <c:v> 16 </c:v>
                </c:pt>
                <c:pt idx="3520">
                  <c:v> 17 </c:v>
                </c:pt>
                <c:pt idx="3521">
                  <c:v> 18 </c:v>
                </c:pt>
                <c:pt idx="3522">
                  <c:v> 19 </c:v>
                </c:pt>
                <c:pt idx="3523">
                  <c:v> 20 </c:v>
                </c:pt>
                <c:pt idx="3524">
                  <c:v> 21 </c:v>
                </c:pt>
                <c:pt idx="3525">
                  <c:v> 22 </c:v>
                </c:pt>
                <c:pt idx="3526">
                  <c:v> 23 </c:v>
                </c:pt>
                <c:pt idx="3527">
                  <c:v> 24 </c:v>
                </c:pt>
                <c:pt idx="3528">
                  <c:v>28 May 2014</c:v>
                </c:pt>
                <c:pt idx="3529">
                  <c:v> 2 </c:v>
                </c:pt>
                <c:pt idx="3530">
                  <c:v> 3 </c:v>
                </c:pt>
                <c:pt idx="3531">
                  <c:v> 4 </c:v>
                </c:pt>
                <c:pt idx="3532">
                  <c:v> 5 </c:v>
                </c:pt>
                <c:pt idx="3533">
                  <c:v> 6 </c:v>
                </c:pt>
                <c:pt idx="3534">
                  <c:v> 7 </c:v>
                </c:pt>
                <c:pt idx="3535">
                  <c:v> 8 </c:v>
                </c:pt>
                <c:pt idx="3536">
                  <c:v> 9 </c:v>
                </c:pt>
                <c:pt idx="3537">
                  <c:v> 10 </c:v>
                </c:pt>
                <c:pt idx="3538">
                  <c:v> 11 </c:v>
                </c:pt>
                <c:pt idx="3539">
                  <c:v> 12 </c:v>
                </c:pt>
                <c:pt idx="3540">
                  <c:v> 13 </c:v>
                </c:pt>
                <c:pt idx="3541">
                  <c:v> 14 </c:v>
                </c:pt>
                <c:pt idx="3542">
                  <c:v> 15 </c:v>
                </c:pt>
                <c:pt idx="3543">
                  <c:v> 16 </c:v>
                </c:pt>
                <c:pt idx="3544">
                  <c:v> 17 </c:v>
                </c:pt>
                <c:pt idx="3545">
                  <c:v> 18 </c:v>
                </c:pt>
                <c:pt idx="3546">
                  <c:v> 19 </c:v>
                </c:pt>
                <c:pt idx="3547">
                  <c:v> 20 </c:v>
                </c:pt>
                <c:pt idx="3548">
                  <c:v> 21 </c:v>
                </c:pt>
                <c:pt idx="3549">
                  <c:v> 22 </c:v>
                </c:pt>
                <c:pt idx="3550">
                  <c:v> 23 </c:v>
                </c:pt>
                <c:pt idx="3551">
                  <c:v> 24 </c:v>
                </c:pt>
                <c:pt idx="3552">
                  <c:v>29 May 2014</c:v>
                </c:pt>
                <c:pt idx="3553">
                  <c:v> 2 </c:v>
                </c:pt>
                <c:pt idx="3554">
                  <c:v> 3 </c:v>
                </c:pt>
                <c:pt idx="3555">
                  <c:v> 4 </c:v>
                </c:pt>
                <c:pt idx="3556">
                  <c:v> 5 </c:v>
                </c:pt>
                <c:pt idx="3557">
                  <c:v> 6 </c:v>
                </c:pt>
                <c:pt idx="3558">
                  <c:v> 7 </c:v>
                </c:pt>
                <c:pt idx="3559">
                  <c:v> 8 </c:v>
                </c:pt>
                <c:pt idx="3560">
                  <c:v> 9 </c:v>
                </c:pt>
                <c:pt idx="3561">
                  <c:v> 10 </c:v>
                </c:pt>
                <c:pt idx="3562">
                  <c:v> 11 </c:v>
                </c:pt>
                <c:pt idx="3563">
                  <c:v> 12 </c:v>
                </c:pt>
                <c:pt idx="3564">
                  <c:v> 13 </c:v>
                </c:pt>
                <c:pt idx="3565">
                  <c:v> 14 </c:v>
                </c:pt>
                <c:pt idx="3566">
                  <c:v> 15 </c:v>
                </c:pt>
                <c:pt idx="3567">
                  <c:v> 16 </c:v>
                </c:pt>
                <c:pt idx="3568">
                  <c:v> 17 </c:v>
                </c:pt>
                <c:pt idx="3569">
                  <c:v> 18 </c:v>
                </c:pt>
                <c:pt idx="3570">
                  <c:v> 19 </c:v>
                </c:pt>
                <c:pt idx="3571">
                  <c:v> 20 </c:v>
                </c:pt>
                <c:pt idx="3572">
                  <c:v> 21 </c:v>
                </c:pt>
                <c:pt idx="3573">
                  <c:v> 22 </c:v>
                </c:pt>
                <c:pt idx="3574">
                  <c:v> 23 </c:v>
                </c:pt>
                <c:pt idx="3575">
                  <c:v> 24 </c:v>
                </c:pt>
                <c:pt idx="3576">
                  <c:v>30 May 2014</c:v>
                </c:pt>
                <c:pt idx="3577">
                  <c:v> 2 </c:v>
                </c:pt>
                <c:pt idx="3578">
                  <c:v> 3 </c:v>
                </c:pt>
                <c:pt idx="3579">
                  <c:v> 4 </c:v>
                </c:pt>
                <c:pt idx="3580">
                  <c:v> 5 </c:v>
                </c:pt>
                <c:pt idx="3581">
                  <c:v> 6 </c:v>
                </c:pt>
                <c:pt idx="3582">
                  <c:v> 7 </c:v>
                </c:pt>
                <c:pt idx="3583">
                  <c:v> 8 </c:v>
                </c:pt>
                <c:pt idx="3584">
                  <c:v> 9 </c:v>
                </c:pt>
                <c:pt idx="3585">
                  <c:v> 10 </c:v>
                </c:pt>
                <c:pt idx="3586">
                  <c:v> 11 </c:v>
                </c:pt>
                <c:pt idx="3587">
                  <c:v> 12 </c:v>
                </c:pt>
                <c:pt idx="3588">
                  <c:v> 13 </c:v>
                </c:pt>
                <c:pt idx="3589">
                  <c:v> 14 </c:v>
                </c:pt>
                <c:pt idx="3590">
                  <c:v> 15 </c:v>
                </c:pt>
                <c:pt idx="3591">
                  <c:v> 16 </c:v>
                </c:pt>
                <c:pt idx="3592">
                  <c:v> 17 </c:v>
                </c:pt>
                <c:pt idx="3593">
                  <c:v> 18 </c:v>
                </c:pt>
                <c:pt idx="3594">
                  <c:v> 19 </c:v>
                </c:pt>
                <c:pt idx="3595">
                  <c:v> 20 </c:v>
                </c:pt>
                <c:pt idx="3596">
                  <c:v> 21 </c:v>
                </c:pt>
                <c:pt idx="3597">
                  <c:v> 22 </c:v>
                </c:pt>
                <c:pt idx="3598">
                  <c:v> 23 </c:v>
                </c:pt>
                <c:pt idx="3599">
                  <c:v> 24 </c:v>
                </c:pt>
                <c:pt idx="3600">
                  <c:v>31 May 2014</c:v>
                </c:pt>
                <c:pt idx="3601">
                  <c:v> 2 </c:v>
                </c:pt>
                <c:pt idx="3602">
                  <c:v> 3 </c:v>
                </c:pt>
                <c:pt idx="3603">
                  <c:v> 4 </c:v>
                </c:pt>
                <c:pt idx="3604">
                  <c:v> 5 </c:v>
                </c:pt>
                <c:pt idx="3605">
                  <c:v> 6 </c:v>
                </c:pt>
                <c:pt idx="3606">
                  <c:v> 7 </c:v>
                </c:pt>
                <c:pt idx="3607">
                  <c:v> 8 </c:v>
                </c:pt>
                <c:pt idx="3608">
                  <c:v> 9 </c:v>
                </c:pt>
                <c:pt idx="3609">
                  <c:v> 10 </c:v>
                </c:pt>
                <c:pt idx="3610">
                  <c:v> 11 </c:v>
                </c:pt>
                <c:pt idx="3611">
                  <c:v> 12 </c:v>
                </c:pt>
                <c:pt idx="3612">
                  <c:v> 13 </c:v>
                </c:pt>
                <c:pt idx="3613">
                  <c:v> 14 </c:v>
                </c:pt>
                <c:pt idx="3614">
                  <c:v> 15 </c:v>
                </c:pt>
                <c:pt idx="3615">
                  <c:v> 16 </c:v>
                </c:pt>
                <c:pt idx="3616">
                  <c:v> 17 </c:v>
                </c:pt>
                <c:pt idx="3617">
                  <c:v> 18 </c:v>
                </c:pt>
                <c:pt idx="3618">
                  <c:v> 19 </c:v>
                </c:pt>
                <c:pt idx="3619">
                  <c:v> 20 </c:v>
                </c:pt>
                <c:pt idx="3620">
                  <c:v> 21 </c:v>
                </c:pt>
                <c:pt idx="3621">
                  <c:v> 22 </c:v>
                </c:pt>
                <c:pt idx="3622">
                  <c:v> 23 </c:v>
                </c:pt>
                <c:pt idx="3623">
                  <c:v> 24 </c:v>
                </c:pt>
                <c:pt idx="3624">
                  <c:v>01 Jun 2014</c:v>
                </c:pt>
                <c:pt idx="3625">
                  <c:v> 2 </c:v>
                </c:pt>
                <c:pt idx="3626">
                  <c:v> 3 </c:v>
                </c:pt>
                <c:pt idx="3627">
                  <c:v> 4 </c:v>
                </c:pt>
                <c:pt idx="3628">
                  <c:v> 5 </c:v>
                </c:pt>
                <c:pt idx="3629">
                  <c:v> 6 </c:v>
                </c:pt>
                <c:pt idx="3630">
                  <c:v> 7 </c:v>
                </c:pt>
                <c:pt idx="3631">
                  <c:v> 8 </c:v>
                </c:pt>
                <c:pt idx="3632">
                  <c:v> 9 </c:v>
                </c:pt>
                <c:pt idx="3633">
                  <c:v> 10 </c:v>
                </c:pt>
                <c:pt idx="3634">
                  <c:v> 11 </c:v>
                </c:pt>
                <c:pt idx="3635">
                  <c:v> 12 </c:v>
                </c:pt>
                <c:pt idx="3636">
                  <c:v> 13 </c:v>
                </c:pt>
                <c:pt idx="3637">
                  <c:v> 14 </c:v>
                </c:pt>
                <c:pt idx="3638">
                  <c:v> 15 </c:v>
                </c:pt>
                <c:pt idx="3639">
                  <c:v> 16 </c:v>
                </c:pt>
                <c:pt idx="3640">
                  <c:v> 17 </c:v>
                </c:pt>
                <c:pt idx="3641">
                  <c:v> 18 </c:v>
                </c:pt>
                <c:pt idx="3642">
                  <c:v> 19 </c:v>
                </c:pt>
                <c:pt idx="3643">
                  <c:v> 20 </c:v>
                </c:pt>
                <c:pt idx="3644">
                  <c:v> 21 </c:v>
                </c:pt>
                <c:pt idx="3645">
                  <c:v> 22 </c:v>
                </c:pt>
                <c:pt idx="3646">
                  <c:v> 23 </c:v>
                </c:pt>
                <c:pt idx="3647">
                  <c:v> 24 </c:v>
                </c:pt>
                <c:pt idx="3648">
                  <c:v>02 Jun 2014</c:v>
                </c:pt>
                <c:pt idx="3649">
                  <c:v> 2 </c:v>
                </c:pt>
                <c:pt idx="3650">
                  <c:v> 3 </c:v>
                </c:pt>
                <c:pt idx="3651">
                  <c:v> 4 </c:v>
                </c:pt>
                <c:pt idx="3652">
                  <c:v> 5 </c:v>
                </c:pt>
                <c:pt idx="3653">
                  <c:v> 6 </c:v>
                </c:pt>
                <c:pt idx="3654">
                  <c:v> 7 </c:v>
                </c:pt>
                <c:pt idx="3655">
                  <c:v> 8 </c:v>
                </c:pt>
                <c:pt idx="3656">
                  <c:v> 9 </c:v>
                </c:pt>
                <c:pt idx="3657">
                  <c:v> 10 </c:v>
                </c:pt>
                <c:pt idx="3658">
                  <c:v> 11 </c:v>
                </c:pt>
                <c:pt idx="3659">
                  <c:v> 12 </c:v>
                </c:pt>
                <c:pt idx="3660">
                  <c:v> 13 </c:v>
                </c:pt>
                <c:pt idx="3661">
                  <c:v> 14 </c:v>
                </c:pt>
                <c:pt idx="3662">
                  <c:v> 15 </c:v>
                </c:pt>
                <c:pt idx="3663">
                  <c:v> 16 </c:v>
                </c:pt>
                <c:pt idx="3664">
                  <c:v> 17 </c:v>
                </c:pt>
                <c:pt idx="3665">
                  <c:v> 18 </c:v>
                </c:pt>
                <c:pt idx="3666">
                  <c:v> 19 </c:v>
                </c:pt>
                <c:pt idx="3667">
                  <c:v> 20 </c:v>
                </c:pt>
                <c:pt idx="3668">
                  <c:v> 21 </c:v>
                </c:pt>
                <c:pt idx="3669">
                  <c:v> 22 </c:v>
                </c:pt>
                <c:pt idx="3670">
                  <c:v> 23 </c:v>
                </c:pt>
                <c:pt idx="3671">
                  <c:v> 24 </c:v>
                </c:pt>
                <c:pt idx="3672">
                  <c:v>03 Jun 2014</c:v>
                </c:pt>
                <c:pt idx="3673">
                  <c:v> 2 </c:v>
                </c:pt>
                <c:pt idx="3674">
                  <c:v> 3 </c:v>
                </c:pt>
                <c:pt idx="3675">
                  <c:v> 4 </c:v>
                </c:pt>
                <c:pt idx="3676">
                  <c:v> 5 </c:v>
                </c:pt>
                <c:pt idx="3677">
                  <c:v> 6 </c:v>
                </c:pt>
                <c:pt idx="3678">
                  <c:v> 7 </c:v>
                </c:pt>
                <c:pt idx="3679">
                  <c:v> 8 </c:v>
                </c:pt>
                <c:pt idx="3680">
                  <c:v> 9 </c:v>
                </c:pt>
                <c:pt idx="3681">
                  <c:v> 10 </c:v>
                </c:pt>
                <c:pt idx="3682">
                  <c:v> 11 </c:v>
                </c:pt>
                <c:pt idx="3683">
                  <c:v> 12 </c:v>
                </c:pt>
                <c:pt idx="3684">
                  <c:v> 13 </c:v>
                </c:pt>
                <c:pt idx="3685">
                  <c:v> 14 </c:v>
                </c:pt>
                <c:pt idx="3686">
                  <c:v> 15 </c:v>
                </c:pt>
                <c:pt idx="3687">
                  <c:v> 16 </c:v>
                </c:pt>
                <c:pt idx="3688">
                  <c:v> 17 </c:v>
                </c:pt>
                <c:pt idx="3689">
                  <c:v> 18 </c:v>
                </c:pt>
                <c:pt idx="3690">
                  <c:v> 19 </c:v>
                </c:pt>
                <c:pt idx="3691">
                  <c:v> 20 </c:v>
                </c:pt>
                <c:pt idx="3692">
                  <c:v> 21 </c:v>
                </c:pt>
                <c:pt idx="3693">
                  <c:v> 22 </c:v>
                </c:pt>
                <c:pt idx="3694">
                  <c:v> 23 </c:v>
                </c:pt>
                <c:pt idx="3695">
                  <c:v> 24 </c:v>
                </c:pt>
                <c:pt idx="3696">
                  <c:v>04 Jun 2014</c:v>
                </c:pt>
                <c:pt idx="3697">
                  <c:v> 2 </c:v>
                </c:pt>
                <c:pt idx="3698">
                  <c:v> 3 </c:v>
                </c:pt>
                <c:pt idx="3699">
                  <c:v> 4 </c:v>
                </c:pt>
                <c:pt idx="3700">
                  <c:v> 5 </c:v>
                </c:pt>
                <c:pt idx="3701">
                  <c:v> 6 </c:v>
                </c:pt>
                <c:pt idx="3702">
                  <c:v> 7 </c:v>
                </c:pt>
                <c:pt idx="3703">
                  <c:v> 8 </c:v>
                </c:pt>
                <c:pt idx="3704">
                  <c:v> 9 </c:v>
                </c:pt>
                <c:pt idx="3705">
                  <c:v> 10 </c:v>
                </c:pt>
                <c:pt idx="3706">
                  <c:v> 11 </c:v>
                </c:pt>
                <c:pt idx="3707">
                  <c:v> 12 </c:v>
                </c:pt>
                <c:pt idx="3708">
                  <c:v> 13 </c:v>
                </c:pt>
                <c:pt idx="3709">
                  <c:v> 14 </c:v>
                </c:pt>
                <c:pt idx="3710">
                  <c:v> 15 </c:v>
                </c:pt>
                <c:pt idx="3711">
                  <c:v> 16 </c:v>
                </c:pt>
                <c:pt idx="3712">
                  <c:v> 17 </c:v>
                </c:pt>
                <c:pt idx="3713">
                  <c:v> 18 </c:v>
                </c:pt>
                <c:pt idx="3714">
                  <c:v> 19 </c:v>
                </c:pt>
                <c:pt idx="3715">
                  <c:v> 20 </c:v>
                </c:pt>
                <c:pt idx="3716">
                  <c:v> 21 </c:v>
                </c:pt>
                <c:pt idx="3717">
                  <c:v> 22 </c:v>
                </c:pt>
                <c:pt idx="3718">
                  <c:v> 23 </c:v>
                </c:pt>
                <c:pt idx="3719">
                  <c:v> 24 </c:v>
                </c:pt>
                <c:pt idx="3720">
                  <c:v>05 Jun 2014</c:v>
                </c:pt>
                <c:pt idx="3721">
                  <c:v> 2 </c:v>
                </c:pt>
                <c:pt idx="3722">
                  <c:v> 3 </c:v>
                </c:pt>
                <c:pt idx="3723">
                  <c:v> 4 </c:v>
                </c:pt>
                <c:pt idx="3724">
                  <c:v> 5 </c:v>
                </c:pt>
                <c:pt idx="3725">
                  <c:v> 6 </c:v>
                </c:pt>
                <c:pt idx="3726">
                  <c:v> 7 </c:v>
                </c:pt>
                <c:pt idx="3727">
                  <c:v> 8 </c:v>
                </c:pt>
                <c:pt idx="3728">
                  <c:v> 9 </c:v>
                </c:pt>
                <c:pt idx="3729">
                  <c:v> 10 </c:v>
                </c:pt>
                <c:pt idx="3730">
                  <c:v> 11 </c:v>
                </c:pt>
                <c:pt idx="3731">
                  <c:v> 12 </c:v>
                </c:pt>
                <c:pt idx="3732">
                  <c:v> 13 </c:v>
                </c:pt>
                <c:pt idx="3733">
                  <c:v> 14 </c:v>
                </c:pt>
                <c:pt idx="3734">
                  <c:v> 15 </c:v>
                </c:pt>
                <c:pt idx="3735">
                  <c:v> 16 </c:v>
                </c:pt>
                <c:pt idx="3736">
                  <c:v> 17 </c:v>
                </c:pt>
                <c:pt idx="3737">
                  <c:v> 18 </c:v>
                </c:pt>
                <c:pt idx="3738">
                  <c:v> 19 </c:v>
                </c:pt>
                <c:pt idx="3739">
                  <c:v> 20 </c:v>
                </c:pt>
                <c:pt idx="3740">
                  <c:v> 21 </c:v>
                </c:pt>
                <c:pt idx="3741">
                  <c:v> 22 </c:v>
                </c:pt>
                <c:pt idx="3742">
                  <c:v> 23 </c:v>
                </c:pt>
                <c:pt idx="3743">
                  <c:v> 24 </c:v>
                </c:pt>
                <c:pt idx="3744">
                  <c:v>06 Jun 2014</c:v>
                </c:pt>
                <c:pt idx="3745">
                  <c:v> 2 </c:v>
                </c:pt>
                <c:pt idx="3746">
                  <c:v> 3 </c:v>
                </c:pt>
                <c:pt idx="3747">
                  <c:v> 4 </c:v>
                </c:pt>
                <c:pt idx="3748">
                  <c:v> 5 </c:v>
                </c:pt>
                <c:pt idx="3749">
                  <c:v> 6 </c:v>
                </c:pt>
                <c:pt idx="3750">
                  <c:v> 7 </c:v>
                </c:pt>
                <c:pt idx="3751">
                  <c:v> 8 </c:v>
                </c:pt>
                <c:pt idx="3752">
                  <c:v> 9 </c:v>
                </c:pt>
                <c:pt idx="3753">
                  <c:v> 10 </c:v>
                </c:pt>
                <c:pt idx="3754">
                  <c:v> 11 </c:v>
                </c:pt>
                <c:pt idx="3755">
                  <c:v> 12 </c:v>
                </c:pt>
                <c:pt idx="3756">
                  <c:v> 13 </c:v>
                </c:pt>
                <c:pt idx="3757">
                  <c:v> 14 </c:v>
                </c:pt>
                <c:pt idx="3758">
                  <c:v> 15 </c:v>
                </c:pt>
                <c:pt idx="3759">
                  <c:v> 16 </c:v>
                </c:pt>
                <c:pt idx="3760">
                  <c:v> 17 </c:v>
                </c:pt>
                <c:pt idx="3761">
                  <c:v> 18 </c:v>
                </c:pt>
                <c:pt idx="3762">
                  <c:v> 19 </c:v>
                </c:pt>
                <c:pt idx="3763">
                  <c:v> 20 </c:v>
                </c:pt>
                <c:pt idx="3764">
                  <c:v> 21 </c:v>
                </c:pt>
                <c:pt idx="3765">
                  <c:v> 22 </c:v>
                </c:pt>
                <c:pt idx="3766">
                  <c:v> 23 </c:v>
                </c:pt>
                <c:pt idx="3767">
                  <c:v> 24 </c:v>
                </c:pt>
                <c:pt idx="3768">
                  <c:v>07 Jun 2014</c:v>
                </c:pt>
                <c:pt idx="3769">
                  <c:v> 2 </c:v>
                </c:pt>
                <c:pt idx="3770">
                  <c:v> 3 </c:v>
                </c:pt>
                <c:pt idx="3771">
                  <c:v> 4 </c:v>
                </c:pt>
                <c:pt idx="3772">
                  <c:v> 5 </c:v>
                </c:pt>
                <c:pt idx="3773">
                  <c:v> 6 </c:v>
                </c:pt>
                <c:pt idx="3774">
                  <c:v> 7 </c:v>
                </c:pt>
                <c:pt idx="3775">
                  <c:v> 8 </c:v>
                </c:pt>
                <c:pt idx="3776">
                  <c:v> 9 </c:v>
                </c:pt>
                <c:pt idx="3777">
                  <c:v> 10 </c:v>
                </c:pt>
                <c:pt idx="3778">
                  <c:v> 11 </c:v>
                </c:pt>
                <c:pt idx="3779">
                  <c:v> 12 </c:v>
                </c:pt>
                <c:pt idx="3780">
                  <c:v> 13 </c:v>
                </c:pt>
                <c:pt idx="3781">
                  <c:v> 14 </c:v>
                </c:pt>
                <c:pt idx="3782">
                  <c:v> 15 </c:v>
                </c:pt>
                <c:pt idx="3783">
                  <c:v> 16 </c:v>
                </c:pt>
                <c:pt idx="3784">
                  <c:v> 17 </c:v>
                </c:pt>
                <c:pt idx="3785">
                  <c:v> 18 </c:v>
                </c:pt>
                <c:pt idx="3786">
                  <c:v> 19 </c:v>
                </c:pt>
                <c:pt idx="3787">
                  <c:v> 20 </c:v>
                </c:pt>
                <c:pt idx="3788">
                  <c:v> 21 </c:v>
                </c:pt>
                <c:pt idx="3789">
                  <c:v> 22 </c:v>
                </c:pt>
                <c:pt idx="3790">
                  <c:v> 23 </c:v>
                </c:pt>
                <c:pt idx="3791">
                  <c:v> 24 </c:v>
                </c:pt>
                <c:pt idx="3792">
                  <c:v>08 Jun 2014</c:v>
                </c:pt>
                <c:pt idx="3793">
                  <c:v> 2 </c:v>
                </c:pt>
                <c:pt idx="3794">
                  <c:v> 3 </c:v>
                </c:pt>
                <c:pt idx="3795">
                  <c:v> 4 </c:v>
                </c:pt>
                <c:pt idx="3796">
                  <c:v> 5 </c:v>
                </c:pt>
                <c:pt idx="3797">
                  <c:v> 6 </c:v>
                </c:pt>
                <c:pt idx="3798">
                  <c:v> 7 </c:v>
                </c:pt>
                <c:pt idx="3799">
                  <c:v> 8 </c:v>
                </c:pt>
                <c:pt idx="3800">
                  <c:v> 9 </c:v>
                </c:pt>
                <c:pt idx="3801">
                  <c:v> 10 </c:v>
                </c:pt>
                <c:pt idx="3802">
                  <c:v> 11 </c:v>
                </c:pt>
                <c:pt idx="3803">
                  <c:v> 12 </c:v>
                </c:pt>
                <c:pt idx="3804">
                  <c:v> 13 </c:v>
                </c:pt>
                <c:pt idx="3805">
                  <c:v> 14 </c:v>
                </c:pt>
                <c:pt idx="3806">
                  <c:v> 15 </c:v>
                </c:pt>
                <c:pt idx="3807">
                  <c:v> 16 </c:v>
                </c:pt>
                <c:pt idx="3808">
                  <c:v> 17 </c:v>
                </c:pt>
                <c:pt idx="3809">
                  <c:v> 18 </c:v>
                </c:pt>
                <c:pt idx="3810">
                  <c:v> 19 </c:v>
                </c:pt>
                <c:pt idx="3811">
                  <c:v> 20 </c:v>
                </c:pt>
                <c:pt idx="3812">
                  <c:v> 21 </c:v>
                </c:pt>
                <c:pt idx="3813">
                  <c:v> 22 </c:v>
                </c:pt>
                <c:pt idx="3814">
                  <c:v> 23 </c:v>
                </c:pt>
                <c:pt idx="3815">
                  <c:v> 24 </c:v>
                </c:pt>
                <c:pt idx="3816">
                  <c:v>09 Jun 2014</c:v>
                </c:pt>
                <c:pt idx="3817">
                  <c:v> 2 </c:v>
                </c:pt>
                <c:pt idx="3818">
                  <c:v> 3 </c:v>
                </c:pt>
                <c:pt idx="3819">
                  <c:v> 4 </c:v>
                </c:pt>
                <c:pt idx="3820">
                  <c:v> 5 </c:v>
                </c:pt>
                <c:pt idx="3821">
                  <c:v> 6 </c:v>
                </c:pt>
                <c:pt idx="3822">
                  <c:v> 7 </c:v>
                </c:pt>
                <c:pt idx="3823">
                  <c:v> 8 </c:v>
                </c:pt>
                <c:pt idx="3824">
                  <c:v> 9 </c:v>
                </c:pt>
                <c:pt idx="3825">
                  <c:v> 10 </c:v>
                </c:pt>
                <c:pt idx="3826">
                  <c:v> 11 </c:v>
                </c:pt>
                <c:pt idx="3827">
                  <c:v> 12 </c:v>
                </c:pt>
                <c:pt idx="3828">
                  <c:v> 13 </c:v>
                </c:pt>
                <c:pt idx="3829">
                  <c:v> 14 </c:v>
                </c:pt>
                <c:pt idx="3830">
                  <c:v> 15 </c:v>
                </c:pt>
                <c:pt idx="3831">
                  <c:v> 16 </c:v>
                </c:pt>
                <c:pt idx="3832">
                  <c:v> 17 </c:v>
                </c:pt>
                <c:pt idx="3833">
                  <c:v> 18 </c:v>
                </c:pt>
                <c:pt idx="3834">
                  <c:v> 19 </c:v>
                </c:pt>
                <c:pt idx="3835">
                  <c:v> 20 </c:v>
                </c:pt>
                <c:pt idx="3836">
                  <c:v> 21 </c:v>
                </c:pt>
                <c:pt idx="3837">
                  <c:v> 22 </c:v>
                </c:pt>
                <c:pt idx="3838">
                  <c:v> 23 </c:v>
                </c:pt>
                <c:pt idx="3839">
                  <c:v> 24 </c:v>
                </c:pt>
                <c:pt idx="3840">
                  <c:v>10 Jun 2014</c:v>
                </c:pt>
                <c:pt idx="3841">
                  <c:v> 2 </c:v>
                </c:pt>
                <c:pt idx="3842">
                  <c:v> 3 </c:v>
                </c:pt>
                <c:pt idx="3843">
                  <c:v> 4 </c:v>
                </c:pt>
                <c:pt idx="3844">
                  <c:v> 5 </c:v>
                </c:pt>
                <c:pt idx="3845">
                  <c:v> 6 </c:v>
                </c:pt>
                <c:pt idx="3846">
                  <c:v> 7 </c:v>
                </c:pt>
                <c:pt idx="3847">
                  <c:v> 8 </c:v>
                </c:pt>
                <c:pt idx="3848">
                  <c:v> 9 </c:v>
                </c:pt>
                <c:pt idx="3849">
                  <c:v> 10 </c:v>
                </c:pt>
                <c:pt idx="3850">
                  <c:v> 11 </c:v>
                </c:pt>
                <c:pt idx="3851">
                  <c:v> 12 </c:v>
                </c:pt>
                <c:pt idx="3852">
                  <c:v> 13 </c:v>
                </c:pt>
                <c:pt idx="3853">
                  <c:v> 14 </c:v>
                </c:pt>
                <c:pt idx="3854">
                  <c:v> 15 </c:v>
                </c:pt>
                <c:pt idx="3855">
                  <c:v> 16 </c:v>
                </c:pt>
                <c:pt idx="3856">
                  <c:v> 17 </c:v>
                </c:pt>
                <c:pt idx="3857">
                  <c:v> 18 </c:v>
                </c:pt>
                <c:pt idx="3858">
                  <c:v> 19 </c:v>
                </c:pt>
                <c:pt idx="3859">
                  <c:v> 20 </c:v>
                </c:pt>
                <c:pt idx="3860">
                  <c:v> 21 </c:v>
                </c:pt>
                <c:pt idx="3861">
                  <c:v> 22 </c:v>
                </c:pt>
                <c:pt idx="3862">
                  <c:v> 23 </c:v>
                </c:pt>
                <c:pt idx="3863">
                  <c:v> 24 </c:v>
                </c:pt>
                <c:pt idx="3864">
                  <c:v>11 Jun 2014</c:v>
                </c:pt>
                <c:pt idx="3865">
                  <c:v> 2 </c:v>
                </c:pt>
                <c:pt idx="3866">
                  <c:v> 3 </c:v>
                </c:pt>
                <c:pt idx="3867">
                  <c:v> 4 </c:v>
                </c:pt>
                <c:pt idx="3868">
                  <c:v> 5 </c:v>
                </c:pt>
                <c:pt idx="3869">
                  <c:v> 6 </c:v>
                </c:pt>
                <c:pt idx="3870">
                  <c:v> 7 </c:v>
                </c:pt>
                <c:pt idx="3871">
                  <c:v> 8 </c:v>
                </c:pt>
                <c:pt idx="3872">
                  <c:v> 9 </c:v>
                </c:pt>
                <c:pt idx="3873">
                  <c:v> 10 </c:v>
                </c:pt>
                <c:pt idx="3874">
                  <c:v> 11 </c:v>
                </c:pt>
                <c:pt idx="3875">
                  <c:v> 12 </c:v>
                </c:pt>
                <c:pt idx="3876">
                  <c:v> 13 </c:v>
                </c:pt>
                <c:pt idx="3877">
                  <c:v> 14 </c:v>
                </c:pt>
                <c:pt idx="3878">
                  <c:v> 15 </c:v>
                </c:pt>
                <c:pt idx="3879">
                  <c:v> 16 </c:v>
                </c:pt>
                <c:pt idx="3880">
                  <c:v> 17 </c:v>
                </c:pt>
                <c:pt idx="3881">
                  <c:v> 18 </c:v>
                </c:pt>
                <c:pt idx="3882">
                  <c:v> 19 </c:v>
                </c:pt>
                <c:pt idx="3883">
                  <c:v> 20 </c:v>
                </c:pt>
                <c:pt idx="3884">
                  <c:v> 21 </c:v>
                </c:pt>
                <c:pt idx="3885">
                  <c:v> 22 </c:v>
                </c:pt>
                <c:pt idx="3886">
                  <c:v> 23 </c:v>
                </c:pt>
                <c:pt idx="3887">
                  <c:v> 24 </c:v>
                </c:pt>
                <c:pt idx="3888">
                  <c:v>12 Jun 2014</c:v>
                </c:pt>
                <c:pt idx="3889">
                  <c:v> 2 </c:v>
                </c:pt>
                <c:pt idx="3890">
                  <c:v> 3 </c:v>
                </c:pt>
                <c:pt idx="3891">
                  <c:v> 4 </c:v>
                </c:pt>
                <c:pt idx="3892">
                  <c:v> 5 </c:v>
                </c:pt>
                <c:pt idx="3893">
                  <c:v> 6 </c:v>
                </c:pt>
                <c:pt idx="3894">
                  <c:v> 7 </c:v>
                </c:pt>
                <c:pt idx="3895">
                  <c:v> 8 </c:v>
                </c:pt>
                <c:pt idx="3896">
                  <c:v> 9 </c:v>
                </c:pt>
                <c:pt idx="3897">
                  <c:v> 10 </c:v>
                </c:pt>
                <c:pt idx="3898">
                  <c:v> 11 </c:v>
                </c:pt>
                <c:pt idx="3899">
                  <c:v> 12 </c:v>
                </c:pt>
                <c:pt idx="3900">
                  <c:v> 13 </c:v>
                </c:pt>
                <c:pt idx="3901">
                  <c:v> 14 </c:v>
                </c:pt>
                <c:pt idx="3902">
                  <c:v> 15 </c:v>
                </c:pt>
                <c:pt idx="3903">
                  <c:v> 16 </c:v>
                </c:pt>
                <c:pt idx="3904">
                  <c:v> 17 </c:v>
                </c:pt>
                <c:pt idx="3905">
                  <c:v> 18 </c:v>
                </c:pt>
                <c:pt idx="3906">
                  <c:v> 19 </c:v>
                </c:pt>
                <c:pt idx="3907">
                  <c:v> 20 </c:v>
                </c:pt>
                <c:pt idx="3908">
                  <c:v> 21 </c:v>
                </c:pt>
                <c:pt idx="3909">
                  <c:v> 22 </c:v>
                </c:pt>
                <c:pt idx="3910">
                  <c:v> 23 </c:v>
                </c:pt>
                <c:pt idx="3911">
                  <c:v> 24 </c:v>
                </c:pt>
                <c:pt idx="3912">
                  <c:v>13 Jun 2014</c:v>
                </c:pt>
                <c:pt idx="3913">
                  <c:v> 2 </c:v>
                </c:pt>
                <c:pt idx="3914">
                  <c:v> 3 </c:v>
                </c:pt>
                <c:pt idx="3915">
                  <c:v> 4 </c:v>
                </c:pt>
                <c:pt idx="3916">
                  <c:v> 5 </c:v>
                </c:pt>
                <c:pt idx="3917">
                  <c:v> 6 </c:v>
                </c:pt>
                <c:pt idx="3918">
                  <c:v> 7 </c:v>
                </c:pt>
                <c:pt idx="3919">
                  <c:v> 8 </c:v>
                </c:pt>
                <c:pt idx="3920">
                  <c:v> 9 </c:v>
                </c:pt>
                <c:pt idx="3921">
                  <c:v> 10 </c:v>
                </c:pt>
                <c:pt idx="3922">
                  <c:v> 11 </c:v>
                </c:pt>
                <c:pt idx="3923">
                  <c:v> 12 </c:v>
                </c:pt>
                <c:pt idx="3924">
                  <c:v> 13 </c:v>
                </c:pt>
                <c:pt idx="3925">
                  <c:v> 14 </c:v>
                </c:pt>
                <c:pt idx="3926">
                  <c:v> 15 </c:v>
                </c:pt>
                <c:pt idx="3927">
                  <c:v> 16 </c:v>
                </c:pt>
                <c:pt idx="3928">
                  <c:v> 17 </c:v>
                </c:pt>
                <c:pt idx="3929">
                  <c:v> 18 </c:v>
                </c:pt>
                <c:pt idx="3930">
                  <c:v> 19 </c:v>
                </c:pt>
                <c:pt idx="3931">
                  <c:v> 20 </c:v>
                </c:pt>
                <c:pt idx="3932">
                  <c:v> 21 </c:v>
                </c:pt>
                <c:pt idx="3933">
                  <c:v> 22 </c:v>
                </c:pt>
                <c:pt idx="3934">
                  <c:v> 23 </c:v>
                </c:pt>
                <c:pt idx="3935">
                  <c:v> 24 </c:v>
                </c:pt>
                <c:pt idx="3936">
                  <c:v>14 Jun 2014</c:v>
                </c:pt>
                <c:pt idx="3937">
                  <c:v> 2 </c:v>
                </c:pt>
                <c:pt idx="3938">
                  <c:v> 3 </c:v>
                </c:pt>
                <c:pt idx="3939">
                  <c:v> 4 </c:v>
                </c:pt>
                <c:pt idx="3940">
                  <c:v> 5 </c:v>
                </c:pt>
                <c:pt idx="3941">
                  <c:v> 6 </c:v>
                </c:pt>
                <c:pt idx="3942">
                  <c:v> 7 </c:v>
                </c:pt>
                <c:pt idx="3943">
                  <c:v> 8 </c:v>
                </c:pt>
                <c:pt idx="3944">
                  <c:v> 9 </c:v>
                </c:pt>
                <c:pt idx="3945">
                  <c:v> 10 </c:v>
                </c:pt>
                <c:pt idx="3946">
                  <c:v> 11 </c:v>
                </c:pt>
                <c:pt idx="3947">
                  <c:v> 12 </c:v>
                </c:pt>
                <c:pt idx="3948">
                  <c:v> 13 </c:v>
                </c:pt>
                <c:pt idx="3949">
                  <c:v> 14 </c:v>
                </c:pt>
                <c:pt idx="3950">
                  <c:v> 15 </c:v>
                </c:pt>
                <c:pt idx="3951">
                  <c:v> 16 </c:v>
                </c:pt>
                <c:pt idx="3952">
                  <c:v> 17 </c:v>
                </c:pt>
                <c:pt idx="3953">
                  <c:v> 18 </c:v>
                </c:pt>
                <c:pt idx="3954">
                  <c:v> 19 </c:v>
                </c:pt>
                <c:pt idx="3955">
                  <c:v> 20 </c:v>
                </c:pt>
                <c:pt idx="3956">
                  <c:v> 21 </c:v>
                </c:pt>
                <c:pt idx="3957">
                  <c:v> 22 </c:v>
                </c:pt>
                <c:pt idx="3958">
                  <c:v> 23 </c:v>
                </c:pt>
                <c:pt idx="3959">
                  <c:v> 24 </c:v>
                </c:pt>
                <c:pt idx="3960">
                  <c:v>15 Jun 2014</c:v>
                </c:pt>
                <c:pt idx="3961">
                  <c:v> 2 </c:v>
                </c:pt>
                <c:pt idx="3962">
                  <c:v> 3 </c:v>
                </c:pt>
                <c:pt idx="3963">
                  <c:v> 4 </c:v>
                </c:pt>
                <c:pt idx="3964">
                  <c:v> 5 </c:v>
                </c:pt>
                <c:pt idx="3965">
                  <c:v> 6 </c:v>
                </c:pt>
                <c:pt idx="3966">
                  <c:v> 7 </c:v>
                </c:pt>
                <c:pt idx="3967">
                  <c:v> 8 </c:v>
                </c:pt>
                <c:pt idx="3968">
                  <c:v> 9 </c:v>
                </c:pt>
                <c:pt idx="3969">
                  <c:v> 10 </c:v>
                </c:pt>
                <c:pt idx="3970">
                  <c:v> 11 </c:v>
                </c:pt>
                <c:pt idx="3971">
                  <c:v> 12 </c:v>
                </c:pt>
                <c:pt idx="3972">
                  <c:v> 13 </c:v>
                </c:pt>
                <c:pt idx="3973">
                  <c:v> 14 </c:v>
                </c:pt>
                <c:pt idx="3974">
                  <c:v> 15 </c:v>
                </c:pt>
                <c:pt idx="3975">
                  <c:v> 16 </c:v>
                </c:pt>
                <c:pt idx="3976">
                  <c:v> 17 </c:v>
                </c:pt>
                <c:pt idx="3977">
                  <c:v> 18 </c:v>
                </c:pt>
                <c:pt idx="3978">
                  <c:v> 19 </c:v>
                </c:pt>
                <c:pt idx="3979">
                  <c:v> 20 </c:v>
                </c:pt>
                <c:pt idx="3980">
                  <c:v> 21 </c:v>
                </c:pt>
                <c:pt idx="3981">
                  <c:v> 22 </c:v>
                </c:pt>
                <c:pt idx="3982">
                  <c:v> 23 </c:v>
                </c:pt>
                <c:pt idx="3983">
                  <c:v> 24 </c:v>
                </c:pt>
                <c:pt idx="3984">
                  <c:v>16 Jun 2014</c:v>
                </c:pt>
                <c:pt idx="3985">
                  <c:v> 2 </c:v>
                </c:pt>
                <c:pt idx="3986">
                  <c:v> 3 </c:v>
                </c:pt>
                <c:pt idx="3987">
                  <c:v> 4 </c:v>
                </c:pt>
                <c:pt idx="3988">
                  <c:v> 5 </c:v>
                </c:pt>
                <c:pt idx="3989">
                  <c:v> 6 </c:v>
                </c:pt>
                <c:pt idx="3990">
                  <c:v> 7 </c:v>
                </c:pt>
                <c:pt idx="3991">
                  <c:v> 8 </c:v>
                </c:pt>
                <c:pt idx="3992">
                  <c:v> 9 </c:v>
                </c:pt>
                <c:pt idx="3993">
                  <c:v> 10 </c:v>
                </c:pt>
                <c:pt idx="3994">
                  <c:v> 11 </c:v>
                </c:pt>
                <c:pt idx="3995">
                  <c:v> 12 </c:v>
                </c:pt>
                <c:pt idx="3996">
                  <c:v> 13 </c:v>
                </c:pt>
                <c:pt idx="3997">
                  <c:v> 14 </c:v>
                </c:pt>
                <c:pt idx="3998">
                  <c:v> 15 </c:v>
                </c:pt>
                <c:pt idx="3999">
                  <c:v> 16 </c:v>
                </c:pt>
                <c:pt idx="4000">
                  <c:v> 17 </c:v>
                </c:pt>
                <c:pt idx="4001">
                  <c:v> 18 </c:v>
                </c:pt>
                <c:pt idx="4002">
                  <c:v> 19 </c:v>
                </c:pt>
                <c:pt idx="4003">
                  <c:v> 20 </c:v>
                </c:pt>
                <c:pt idx="4004">
                  <c:v> 21 </c:v>
                </c:pt>
                <c:pt idx="4005">
                  <c:v> 22 </c:v>
                </c:pt>
                <c:pt idx="4006">
                  <c:v> 23 </c:v>
                </c:pt>
                <c:pt idx="4007">
                  <c:v> 24 </c:v>
                </c:pt>
                <c:pt idx="4008">
                  <c:v>17 Jun 2014</c:v>
                </c:pt>
                <c:pt idx="4009">
                  <c:v> 2 </c:v>
                </c:pt>
                <c:pt idx="4010">
                  <c:v> 3 </c:v>
                </c:pt>
                <c:pt idx="4011">
                  <c:v> 4 </c:v>
                </c:pt>
                <c:pt idx="4012">
                  <c:v> 5 </c:v>
                </c:pt>
                <c:pt idx="4013">
                  <c:v> 6 </c:v>
                </c:pt>
                <c:pt idx="4014">
                  <c:v> 7 </c:v>
                </c:pt>
                <c:pt idx="4015">
                  <c:v> 8 </c:v>
                </c:pt>
                <c:pt idx="4016">
                  <c:v> 9 </c:v>
                </c:pt>
                <c:pt idx="4017">
                  <c:v> 10 </c:v>
                </c:pt>
                <c:pt idx="4018">
                  <c:v> 11 </c:v>
                </c:pt>
                <c:pt idx="4019">
                  <c:v> 12 </c:v>
                </c:pt>
                <c:pt idx="4020">
                  <c:v> 13 </c:v>
                </c:pt>
                <c:pt idx="4021">
                  <c:v> 14 </c:v>
                </c:pt>
                <c:pt idx="4022">
                  <c:v> 15 </c:v>
                </c:pt>
                <c:pt idx="4023">
                  <c:v> 16 </c:v>
                </c:pt>
                <c:pt idx="4024">
                  <c:v> 17 </c:v>
                </c:pt>
                <c:pt idx="4025">
                  <c:v> 18 </c:v>
                </c:pt>
                <c:pt idx="4026">
                  <c:v> 19 </c:v>
                </c:pt>
                <c:pt idx="4027">
                  <c:v> 20 </c:v>
                </c:pt>
                <c:pt idx="4028">
                  <c:v> 21 </c:v>
                </c:pt>
                <c:pt idx="4029">
                  <c:v> 22 </c:v>
                </c:pt>
                <c:pt idx="4030">
                  <c:v> 23 </c:v>
                </c:pt>
                <c:pt idx="4031">
                  <c:v> 24 </c:v>
                </c:pt>
                <c:pt idx="4032">
                  <c:v>18 Jun 2014</c:v>
                </c:pt>
                <c:pt idx="4033">
                  <c:v> 2 </c:v>
                </c:pt>
                <c:pt idx="4034">
                  <c:v> 3 </c:v>
                </c:pt>
                <c:pt idx="4035">
                  <c:v> 4 </c:v>
                </c:pt>
                <c:pt idx="4036">
                  <c:v> 5 </c:v>
                </c:pt>
                <c:pt idx="4037">
                  <c:v> 6 </c:v>
                </c:pt>
                <c:pt idx="4038">
                  <c:v> 7 </c:v>
                </c:pt>
                <c:pt idx="4039">
                  <c:v> 8 </c:v>
                </c:pt>
                <c:pt idx="4040">
                  <c:v> 9 </c:v>
                </c:pt>
                <c:pt idx="4041">
                  <c:v> 10 </c:v>
                </c:pt>
                <c:pt idx="4042">
                  <c:v> 11 </c:v>
                </c:pt>
                <c:pt idx="4043">
                  <c:v> 12 </c:v>
                </c:pt>
                <c:pt idx="4044">
                  <c:v> 13 </c:v>
                </c:pt>
                <c:pt idx="4045">
                  <c:v> 14 </c:v>
                </c:pt>
                <c:pt idx="4046">
                  <c:v> 15 </c:v>
                </c:pt>
                <c:pt idx="4047">
                  <c:v> 16 </c:v>
                </c:pt>
                <c:pt idx="4048">
                  <c:v> 17 </c:v>
                </c:pt>
                <c:pt idx="4049">
                  <c:v> 18 </c:v>
                </c:pt>
                <c:pt idx="4050">
                  <c:v> 19 </c:v>
                </c:pt>
                <c:pt idx="4051">
                  <c:v> 20 </c:v>
                </c:pt>
                <c:pt idx="4052">
                  <c:v> 21 </c:v>
                </c:pt>
                <c:pt idx="4053">
                  <c:v> 22 </c:v>
                </c:pt>
                <c:pt idx="4054">
                  <c:v> 23 </c:v>
                </c:pt>
                <c:pt idx="4055">
                  <c:v> 24 </c:v>
                </c:pt>
                <c:pt idx="4056">
                  <c:v>19 Jun 2014</c:v>
                </c:pt>
                <c:pt idx="4057">
                  <c:v> 2 </c:v>
                </c:pt>
                <c:pt idx="4058">
                  <c:v> 3 </c:v>
                </c:pt>
                <c:pt idx="4059">
                  <c:v> 4 </c:v>
                </c:pt>
                <c:pt idx="4060">
                  <c:v> 5 </c:v>
                </c:pt>
                <c:pt idx="4061">
                  <c:v> 6 </c:v>
                </c:pt>
                <c:pt idx="4062">
                  <c:v> 7 </c:v>
                </c:pt>
                <c:pt idx="4063">
                  <c:v> 8 </c:v>
                </c:pt>
                <c:pt idx="4064">
                  <c:v> 9 </c:v>
                </c:pt>
                <c:pt idx="4065">
                  <c:v> 10 </c:v>
                </c:pt>
                <c:pt idx="4066">
                  <c:v> 11 </c:v>
                </c:pt>
                <c:pt idx="4067">
                  <c:v> 12 </c:v>
                </c:pt>
                <c:pt idx="4068">
                  <c:v> 13 </c:v>
                </c:pt>
                <c:pt idx="4069">
                  <c:v> 14 </c:v>
                </c:pt>
                <c:pt idx="4070">
                  <c:v> 15 </c:v>
                </c:pt>
                <c:pt idx="4071">
                  <c:v> 16 </c:v>
                </c:pt>
                <c:pt idx="4072">
                  <c:v> 17 </c:v>
                </c:pt>
                <c:pt idx="4073">
                  <c:v> 18 </c:v>
                </c:pt>
                <c:pt idx="4074">
                  <c:v> 19 </c:v>
                </c:pt>
                <c:pt idx="4075">
                  <c:v> 20 </c:v>
                </c:pt>
                <c:pt idx="4076">
                  <c:v> 21 </c:v>
                </c:pt>
                <c:pt idx="4077">
                  <c:v> 22 </c:v>
                </c:pt>
                <c:pt idx="4078">
                  <c:v> 23 </c:v>
                </c:pt>
                <c:pt idx="4079">
                  <c:v> 24 </c:v>
                </c:pt>
                <c:pt idx="4080">
                  <c:v>20 Jun 2014</c:v>
                </c:pt>
                <c:pt idx="4081">
                  <c:v> 2 </c:v>
                </c:pt>
                <c:pt idx="4082">
                  <c:v> 3 </c:v>
                </c:pt>
                <c:pt idx="4083">
                  <c:v> 4 </c:v>
                </c:pt>
                <c:pt idx="4084">
                  <c:v> 5 </c:v>
                </c:pt>
                <c:pt idx="4085">
                  <c:v> 6 </c:v>
                </c:pt>
                <c:pt idx="4086">
                  <c:v> 7 </c:v>
                </c:pt>
                <c:pt idx="4087">
                  <c:v> 8 </c:v>
                </c:pt>
                <c:pt idx="4088">
                  <c:v> 9 </c:v>
                </c:pt>
                <c:pt idx="4089">
                  <c:v> 10 </c:v>
                </c:pt>
                <c:pt idx="4090">
                  <c:v> 11 </c:v>
                </c:pt>
                <c:pt idx="4091">
                  <c:v> 12 </c:v>
                </c:pt>
                <c:pt idx="4092">
                  <c:v> 13 </c:v>
                </c:pt>
                <c:pt idx="4093">
                  <c:v> 14 </c:v>
                </c:pt>
                <c:pt idx="4094">
                  <c:v> 15 </c:v>
                </c:pt>
                <c:pt idx="4095">
                  <c:v> 16 </c:v>
                </c:pt>
                <c:pt idx="4096">
                  <c:v> 17 </c:v>
                </c:pt>
                <c:pt idx="4097">
                  <c:v> 18 </c:v>
                </c:pt>
                <c:pt idx="4098">
                  <c:v> 19 </c:v>
                </c:pt>
                <c:pt idx="4099">
                  <c:v> 20 </c:v>
                </c:pt>
                <c:pt idx="4100">
                  <c:v> 21 </c:v>
                </c:pt>
                <c:pt idx="4101">
                  <c:v> 22 </c:v>
                </c:pt>
                <c:pt idx="4102">
                  <c:v> 23 </c:v>
                </c:pt>
                <c:pt idx="4103">
                  <c:v> 24 </c:v>
                </c:pt>
                <c:pt idx="4104">
                  <c:v>21 Jun 2014</c:v>
                </c:pt>
                <c:pt idx="4105">
                  <c:v> 2 </c:v>
                </c:pt>
                <c:pt idx="4106">
                  <c:v> 3 </c:v>
                </c:pt>
                <c:pt idx="4107">
                  <c:v> 4 </c:v>
                </c:pt>
                <c:pt idx="4108">
                  <c:v> 5 </c:v>
                </c:pt>
                <c:pt idx="4109">
                  <c:v> 6 </c:v>
                </c:pt>
                <c:pt idx="4110">
                  <c:v> 7 </c:v>
                </c:pt>
                <c:pt idx="4111">
                  <c:v> 8 </c:v>
                </c:pt>
                <c:pt idx="4112">
                  <c:v> 9 </c:v>
                </c:pt>
                <c:pt idx="4113">
                  <c:v> 10 </c:v>
                </c:pt>
                <c:pt idx="4114">
                  <c:v> 11 </c:v>
                </c:pt>
                <c:pt idx="4115">
                  <c:v> 12 </c:v>
                </c:pt>
                <c:pt idx="4116">
                  <c:v> 13 </c:v>
                </c:pt>
                <c:pt idx="4117">
                  <c:v> 14 </c:v>
                </c:pt>
                <c:pt idx="4118">
                  <c:v> 15 </c:v>
                </c:pt>
                <c:pt idx="4119">
                  <c:v> 16 </c:v>
                </c:pt>
                <c:pt idx="4120">
                  <c:v> 17 </c:v>
                </c:pt>
                <c:pt idx="4121">
                  <c:v> 18 </c:v>
                </c:pt>
                <c:pt idx="4122">
                  <c:v> 19 </c:v>
                </c:pt>
                <c:pt idx="4123">
                  <c:v> 20 </c:v>
                </c:pt>
                <c:pt idx="4124">
                  <c:v> 21 </c:v>
                </c:pt>
                <c:pt idx="4125">
                  <c:v> 22 </c:v>
                </c:pt>
                <c:pt idx="4126">
                  <c:v> 23 </c:v>
                </c:pt>
                <c:pt idx="4127">
                  <c:v> 24 </c:v>
                </c:pt>
                <c:pt idx="4128">
                  <c:v>22 Jun 2014</c:v>
                </c:pt>
                <c:pt idx="4129">
                  <c:v> 2 </c:v>
                </c:pt>
                <c:pt idx="4130">
                  <c:v> 3 </c:v>
                </c:pt>
                <c:pt idx="4131">
                  <c:v> 4 </c:v>
                </c:pt>
                <c:pt idx="4132">
                  <c:v> 5 </c:v>
                </c:pt>
                <c:pt idx="4133">
                  <c:v> 6 </c:v>
                </c:pt>
                <c:pt idx="4134">
                  <c:v> 7 </c:v>
                </c:pt>
                <c:pt idx="4135">
                  <c:v> 8 </c:v>
                </c:pt>
                <c:pt idx="4136">
                  <c:v> 9 </c:v>
                </c:pt>
                <c:pt idx="4137">
                  <c:v> 10 </c:v>
                </c:pt>
                <c:pt idx="4138">
                  <c:v> 11 </c:v>
                </c:pt>
                <c:pt idx="4139">
                  <c:v> 12 </c:v>
                </c:pt>
                <c:pt idx="4140">
                  <c:v> 13 </c:v>
                </c:pt>
                <c:pt idx="4141">
                  <c:v> 14 </c:v>
                </c:pt>
                <c:pt idx="4142">
                  <c:v> 15 </c:v>
                </c:pt>
                <c:pt idx="4143">
                  <c:v> 16 </c:v>
                </c:pt>
                <c:pt idx="4144">
                  <c:v> 17 </c:v>
                </c:pt>
                <c:pt idx="4145">
                  <c:v> 18 </c:v>
                </c:pt>
                <c:pt idx="4146">
                  <c:v> 19 </c:v>
                </c:pt>
                <c:pt idx="4147">
                  <c:v> 20 </c:v>
                </c:pt>
                <c:pt idx="4148">
                  <c:v> 21 </c:v>
                </c:pt>
                <c:pt idx="4149">
                  <c:v> 22 </c:v>
                </c:pt>
                <c:pt idx="4150">
                  <c:v> 23 </c:v>
                </c:pt>
                <c:pt idx="4151">
                  <c:v> 24 </c:v>
                </c:pt>
                <c:pt idx="4152">
                  <c:v>23 Jun 2014</c:v>
                </c:pt>
                <c:pt idx="4153">
                  <c:v> 2 </c:v>
                </c:pt>
                <c:pt idx="4154">
                  <c:v> 3 </c:v>
                </c:pt>
                <c:pt idx="4155">
                  <c:v> 4 </c:v>
                </c:pt>
                <c:pt idx="4156">
                  <c:v> 5 </c:v>
                </c:pt>
                <c:pt idx="4157">
                  <c:v> 6 </c:v>
                </c:pt>
                <c:pt idx="4158">
                  <c:v> 7 </c:v>
                </c:pt>
                <c:pt idx="4159">
                  <c:v> 8 </c:v>
                </c:pt>
                <c:pt idx="4160">
                  <c:v> 9 </c:v>
                </c:pt>
                <c:pt idx="4161">
                  <c:v> 10 </c:v>
                </c:pt>
                <c:pt idx="4162">
                  <c:v> 11 </c:v>
                </c:pt>
                <c:pt idx="4163">
                  <c:v> 12 </c:v>
                </c:pt>
                <c:pt idx="4164">
                  <c:v> 13 </c:v>
                </c:pt>
                <c:pt idx="4165">
                  <c:v> 14 </c:v>
                </c:pt>
                <c:pt idx="4166">
                  <c:v> 15 </c:v>
                </c:pt>
                <c:pt idx="4167">
                  <c:v> 16 </c:v>
                </c:pt>
                <c:pt idx="4168">
                  <c:v> 17 </c:v>
                </c:pt>
                <c:pt idx="4169">
                  <c:v> 18 </c:v>
                </c:pt>
                <c:pt idx="4170">
                  <c:v> 19 </c:v>
                </c:pt>
                <c:pt idx="4171">
                  <c:v> 20 </c:v>
                </c:pt>
                <c:pt idx="4172">
                  <c:v> 21 </c:v>
                </c:pt>
                <c:pt idx="4173">
                  <c:v> 22 </c:v>
                </c:pt>
                <c:pt idx="4174">
                  <c:v> 23 </c:v>
                </c:pt>
                <c:pt idx="4175">
                  <c:v> 24 </c:v>
                </c:pt>
                <c:pt idx="4176">
                  <c:v>24 Jun 2014</c:v>
                </c:pt>
                <c:pt idx="4177">
                  <c:v> 2 </c:v>
                </c:pt>
                <c:pt idx="4178">
                  <c:v> 3 </c:v>
                </c:pt>
                <c:pt idx="4179">
                  <c:v> 4 </c:v>
                </c:pt>
                <c:pt idx="4180">
                  <c:v> 5 </c:v>
                </c:pt>
                <c:pt idx="4181">
                  <c:v> 6 </c:v>
                </c:pt>
                <c:pt idx="4182">
                  <c:v> 7 </c:v>
                </c:pt>
                <c:pt idx="4183">
                  <c:v> 8 </c:v>
                </c:pt>
                <c:pt idx="4184">
                  <c:v> 9 </c:v>
                </c:pt>
                <c:pt idx="4185">
                  <c:v> 10 </c:v>
                </c:pt>
                <c:pt idx="4186">
                  <c:v> 11 </c:v>
                </c:pt>
                <c:pt idx="4187">
                  <c:v> 12 </c:v>
                </c:pt>
                <c:pt idx="4188">
                  <c:v> 13 </c:v>
                </c:pt>
                <c:pt idx="4189">
                  <c:v> 14 </c:v>
                </c:pt>
                <c:pt idx="4190">
                  <c:v> 15 </c:v>
                </c:pt>
                <c:pt idx="4191">
                  <c:v> 16 </c:v>
                </c:pt>
                <c:pt idx="4192">
                  <c:v> 17 </c:v>
                </c:pt>
                <c:pt idx="4193">
                  <c:v> 18 </c:v>
                </c:pt>
                <c:pt idx="4194">
                  <c:v> 19 </c:v>
                </c:pt>
                <c:pt idx="4195">
                  <c:v> 20 </c:v>
                </c:pt>
                <c:pt idx="4196">
                  <c:v> 21 </c:v>
                </c:pt>
                <c:pt idx="4197">
                  <c:v> 22 </c:v>
                </c:pt>
                <c:pt idx="4198">
                  <c:v> 23 </c:v>
                </c:pt>
                <c:pt idx="4199">
                  <c:v> 24 </c:v>
                </c:pt>
                <c:pt idx="4200">
                  <c:v>25 Jun 2014</c:v>
                </c:pt>
                <c:pt idx="4201">
                  <c:v> 2 </c:v>
                </c:pt>
                <c:pt idx="4202">
                  <c:v> 3 </c:v>
                </c:pt>
                <c:pt idx="4203">
                  <c:v> 4 </c:v>
                </c:pt>
                <c:pt idx="4204">
                  <c:v> 5 </c:v>
                </c:pt>
                <c:pt idx="4205">
                  <c:v> 6 </c:v>
                </c:pt>
                <c:pt idx="4206">
                  <c:v> 7 </c:v>
                </c:pt>
                <c:pt idx="4207">
                  <c:v> 8 </c:v>
                </c:pt>
                <c:pt idx="4208">
                  <c:v> 9 </c:v>
                </c:pt>
                <c:pt idx="4209">
                  <c:v> 10 </c:v>
                </c:pt>
                <c:pt idx="4210">
                  <c:v> 11 </c:v>
                </c:pt>
                <c:pt idx="4211">
                  <c:v> 12 </c:v>
                </c:pt>
                <c:pt idx="4212">
                  <c:v> 13 </c:v>
                </c:pt>
                <c:pt idx="4213">
                  <c:v> 14 </c:v>
                </c:pt>
                <c:pt idx="4214">
                  <c:v> 15 </c:v>
                </c:pt>
                <c:pt idx="4215">
                  <c:v> 16 </c:v>
                </c:pt>
                <c:pt idx="4216">
                  <c:v> 17 </c:v>
                </c:pt>
                <c:pt idx="4217">
                  <c:v> 18 </c:v>
                </c:pt>
                <c:pt idx="4218">
                  <c:v> 19 </c:v>
                </c:pt>
                <c:pt idx="4219">
                  <c:v> 20 </c:v>
                </c:pt>
                <c:pt idx="4220">
                  <c:v> 21 </c:v>
                </c:pt>
                <c:pt idx="4221">
                  <c:v> 22 </c:v>
                </c:pt>
                <c:pt idx="4222">
                  <c:v> 23 </c:v>
                </c:pt>
                <c:pt idx="4223">
                  <c:v> 24 </c:v>
                </c:pt>
                <c:pt idx="4224">
                  <c:v>26 Jun 2014</c:v>
                </c:pt>
                <c:pt idx="4225">
                  <c:v> 2 </c:v>
                </c:pt>
                <c:pt idx="4226">
                  <c:v> 3 </c:v>
                </c:pt>
                <c:pt idx="4227">
                  <c:v> 4 </c:v>
                </c:pt>
                <c:pt idx="4228">
                  <c:v> 5 </c:v>
                </c:pt>
                <c:pt idx="4229">
                  <c:v> 6 </c:v>
                </c:pt>
                <c:pt idx="4230">
                  <c:v> 7 </c:v>
                </c:pt>
                <c:pt idx="4231">
                  <c:v> 8 </c:v>
                </c:pt>
                <c:pt idx="4232">
                  <c:v> 9 </c:v>
                </c:pt>
                <c:pt idx="4233">
                  <c:v> 10 </c:v>
                </c:pt>
                <c:pt idx="4234">
                  <c:v> 11 </c:v>
                </c:pt>
                <c:pt idx="4235">
                  <c:v> 12 </c:v>
                </c:pt>
                <c:pt idx="4236">
                  <c:v> 13 </c:v>
                </c:pt>
                <c:pt idx="4237">
                  <c:v> 14 </c:v>
                </c:pt>
                <c:pt idx="4238">
                  <c:v> 15 </c:v>
                </c:pt>
                <c:pt idx="4239">
                  <c:v> 16 </c:v>
                </c:pt>
                <c:pt idx="4240">
                  <c:v> 17 </c:v>
                </c:pt>
                <c:pt idx="4241">
                  <c:v> 18 </c:v>
                </c:pt>
                <c:pt idx="4242">
                  <c:v> 19 </c:v>
                </c:pt>
                <c:pt idx="4243">
                  <c:v> 20 </c:v>
                </c:pt>
                <c:pt idx="4244">
                  <c:v> 21 </c:v>
                </c:pt>
                <c:pt idx="4245">
                  <c:v> 22 </c:v>
                </c:pt>
                <c:pt idx="4246">
                  <c:v> 23 </c:v>
                </c:pt>
                <c:pt idx="4247">
                  <c:v> 24 </c:v>
                </c:pt>
                <c:pt idx="4248">
                  <c:v>27 Jun 2014</c:v>
                </c:pt>
                <c:pt idx="4249">
                  <c:v> 2 </c:v>
                </c:pt>
                <c:pt idx="4250">
                  <c:v> 3 </c:v>
                </c:pt>
                <c:pt idx="4251">
                  <c:v> 4 </c:v>
                </c:pt>
                <c:pt idx="4252">
                  <c:v> 5 </c:v>
                </c:pt>
                <c:pt idx="4253">
                  <c:v> 6 </c:v>
                </c:pt>
                <c:pt idx="4254">
                  <c:v> 7 </c:v>
                </c:pt>
                <c:pt idx="4255">
                  <c:v> 8 </c:v>
                </c:pt>
                <c:pt idx="4256">
                  <c:v> 9 </c:v>
                </c:pt>
                <c:pt idx="4257">
                  <c:v> 10 </c:v>
                </c:pt>
                <c:pt idx="4258">
                  <c:v> 11 </c:v>
                </c:pt>
                <c:pt idx="4259">
                  <c:v> 12 </c:v>
                </c:pt>
                <c:pt idx="4260">
                  <c:v> 13 </c:v>
                </c:pt>
                <c:pt idx="4261">
                  <c:v> 14 </c:v>
                </c:pt>
                <c:pt idx="4262">
                  <c:v> 15 </c:v>
                </c:pt>
                <c:pt idx="4263">
                  <c:v> 16 </c:v>
                </c:pt>
                <c:pt idx="4264">
                  <c:v> 17 </c:v>
                </c:pt>
                <c:pt idx="4265">
                  <c:v> 18 </c:v>
                </c:pt>
                <c:pt idx="4266">
                  <c:v> 19 </c:v>
                </c:pt>
                <c:pt idx="4267">
                  <c:v> 20 </c:v>
                </c:pt>
                <c:pt idx="4268">
                  <c:v> 21 </c:v>
                </c:pt>
                <c:pt idx="4269">
                  <c:v> 22 </c:v>
                </c:pt>
                <c:pt idx="4270">
                  <c:v> 23 </c:v>
                </c:pt>
                <c:pt idx="4271">
                  <c:v> 24 </c:v>
                </c:pt>
                <c:pt idx="4272">
                  <c:v>28 Jun 2014</c:v>
                </c:pt>
                <c:pt idx="4273">
                  <c:v> 2 </c:v>
                </c:pt>
                <c:pt idx="4274">
                  <c:v> 3 </c:v>
                </c:pt>
                <c:pt idx="4275">
                  <c:v> 4 </c:v>
                </c:pt>
                <c:pt idx="4276">
                  <c:v> 5 </c:v>
                </c:pt>
                <c:pt idx="4277">
                  <c:v> 6 </c:v>
                </c:pt>
                <c:pt idx="4278">
                  <c:v> 7 </c:v>
                </c:pt>
                <c:pt idx="4279">
                  <c:v> 8 </c:v>
                </c:pt>
                <c:pt idx="4280">
                  <c:v> 9 </c:v>
                </c:pt>
                <c:pt idx="4281">
                  <c:v> 10 </c:v>
                </c:pt>
                <c:pt idx="4282">
                  <c:v> 11 </c:v>
                </c:pt>
                <c:pt idx="4283">
                  <c:v> 12 </c:v>
                </c:pt>
                <c:pt idx="4284">
                  <c:v> 13 </c:v>
                </c:pt>
                <c:pt idx="4285">
                  <c:v> 14 </c:v>
                </c:pt>
                <c:pt idx="4286">
                  <c:v> 15 </c:v>
                </c:pt>
                <c:pt idx="4287">
                  <c:v> 16 </c:v>
                </c:pt>
                <c:pt idx="4288">
                  <c:v> 17 </c:v>
                </c:pt>
                <c:pt idx="4289">
                  <c:v> 18 </c:v>
                </c:pt>
                <c:pt idx="4290">
                  <c:v> 19 </c:v>
                </c:pt>
                <c:pt idx="4291">
                  <c:v> 20 </c:v>
                </c:pt>
                <c:pt idx="4292">
                  <c:v> 21 </c:v>
                </c:pt>
                <c:pt idx="4293">
                  <c:v> 22 </c:v>
                </c:pt>
                <c:pt idx="4294">
                  <c:v> 23 </c:v>
                </c:pt>
                <c:pt idx="4295">
                  <c:v> 24 </c:v>
                </c:pt>
                <c:pt idx="4296">
                  <c:v>29 Jun 2014</c:v>
                </c:pt>
                <c:pt idx="4297">
                  <c:v> 2 </c:v>
                </c:pt>
                <c:pt idx="4298">
                  <c:v> 3 </c:v>
                </c:pt>
                <c:pt idx="4299">
                  <c:v> 4 </c:v>
                </c:pt>
                <c:pt idx="4300">
                  <c:v> 5 </c:v>
                </c:pt>
                <c:pt idx="4301">
                  <c:v> 6 </c:v>
                </c:pt>
                <c:pt idx="4302">
                  <c:v> 7 </c:v>
                </c:pt>
                <c:pt idx="4303">
                  <c:v> 8 </c:v>
                </c:pt>
                <c:pt idx="4304">
                  <c:v> 9 </c:v>
                </c:pt>
                <c:pt idx="4305">
                  <c:v> 10 </c:v>
                </c:pt>
                <c:pt idx="4306">
                  <c:v> 11 </c:v>
                </c:pt>
                <c:pt idx="4307">
                  <c:v> 12 </c:v>
                </c:pt>
                <c:pt idx="4308">
                  <c:v> 13 </c:v>
                </c:pt>
                <c:pt idx="4309">
                  <c:v> 14 </c:v>
                </c:pt>
                <c:pt idx="4310">
                  <c:v> 15 </c:v>
                </c:pt>
                <c:pt idx="4311">
                  <c:v> 16 </c:v>
                </c:pt>
                <c:pt idx="4312">
                  <c:v> 17 </c:v>
                </c:pt>
                <c:pt idx="4313">
                  <c:v> 18 </c:v>
                </c:pt>
                <c:pt idx="4314">
                  <c:v> 19 </c:v>
                </c:pt>
                <c:pt idx="4315">
                  <c:v> 20 </c:v>
                </c:pt>
                <c:pt idx="4316">
                  <c:v> 21 </c:v>
                </c:pt>
                <c:pt idx="4317">
                  <c:v> 22 </c:v>
                </c:pt>
                <c:pt idx="4318">
                  <c:v> 23 </c:v>
                </c:pt>
                <c:pt idx="4319">
                  <c:v> 24 </c:v>
                </c:pt>
                <c:pt idx="4320">
                  <c:v>30 Jun 2014</c:v>
                </c:pt>
                <c:pt idx="4321">
                  <c:v> 2 </c:v>
                </c:pt>
                <c:pt idx="4322">
                  <c:v> 3 </c:v>
                </c:pt>
                <c:pt idx="4323">
                  <c:v> 4 </c:v>
                </c:pt>
                <c:pt idx="4324">
                  <c:v> 5 </c:v>
                </c:pt>
                <c:pt idx="4325">
                  <c:v> 6 </c:v>
                </c:pt>
                <c:pt idx="4326">
                  <c:v> 7 </c:v>
                </c:pt>
                <c:pt idx="4327">
                  <c:v> 8 </c:v>
                </c:pt>
                <c:pt idx="4328">
                  <c:v> 9 </c:v>
                </c:pt>
                <c:pt idx="4329">
                  <c:v> 10 </c:v>
                </c:pt>
                <c:pt idx="4330">
                  <c:v> 11 </c:v>
                </c:pt>
                <c:pt idx="4331">
                  <c:v> 12 </c:v>
                </c:pt>
                <c:pt idx="4332">
                  <c:v> 13 </c:v>
                </c:pt>
                <c:pt idx="4333">
                  <c:v> 14 </c:v>
                </c:pt>
                <c:pt idx="4334">
                  <c:v> 15 </c:v>
                </c:pt>
                <c:pt idx="4335">
                  <c:v> 16 </c:v>
                </c:pt>
                <c:pt idx="4336">
                  <c:v> 17 </c:v>
                </c:pt>
                <c:pt idx="4337">
                  <c:v> 18 </c:v>
                </c:pt>
                <c:pt idx="4338">
                  <c:v> 19 </c:v>
                </c:pt>
                <c:pt idx="4339">
                  <c:v> 20 </c:v>
                </c:pt>
                <c:pt idx="4340">
                  <c:v> 21 </c:v>
                </c:pt>
                <c:pt idx="4341">
                  <c:v> 22 </c:v>
                </c:pt>
                <c:pt idx="4342">
                  <c:v> 23 </c:v>
                </c:pt>
                <c:pt idx="4343">
                  <c:v> 24 </c:v>
                </c:pt>
                <c:pt idx="4344">
                  <c:v>01 Jul 2014</c:v>
                </c:pt>
                <c:pt idx="4345">
                  <c:v> 2 </c:v>
                </c:pt>
                <c:pt idx="4346">
                  <c:v> 3 </c:v>
                </c:pt>
                <c:pt idx="4347">
                  <c:v> 4 </c:v>
                </c:pt>
                <c:pt idx="4348">
                  <c:v> 5 </c:v>
                </c:pt>
                <c:pt idx="4349">
                  <c:v> 6 </c:v>
                </c:pt>
                <c:pt idx="4350">
                  <c:v> 7 </c:v>
                </c:pt>
                <c:pt idx="4351">
                  <c:v> 8 </c:v>
                </c:pt>
                <c:pt idx="4352">
                  <c:v> 9 </c:v>
                </c:pt>
                <c:pt idx="4353">
                  <c:v> 10 </c:v>
                </c:pt>
                <c:pt idx="4354">
                  <c:v> 11 </c:v>
                </c:pt>
                <c:pt idx="4355">
                  <c:v> 12 </c:v>
                </c:pt>
                <c:pt idx="4356">
                  <c:v> 13 </c:v>
                </c:pt>
                <c:pt idx="4357">
                  <c:v> 14 </c:v>
                </c:pt>
                <c:pt idx="4358">
                  <c:v> 15 </c:v>
                </c:pt>
                <c:pt idx="4359">
                  <c:v> 16 </c:v>
                </c:pt>
                <c:pt idx="4360">
                  <c:v> 17 </c:v>
                </c:pt>
                <c:pt idx="4361">
                  <c:v> 18 </c:v>
                </c:pt>
                <c:pt idx="4362">
                  <c:v> 19 </c:v>
                </c:pt>
                <c:pt idx="4363">
                  <c:v> 20 </c:v>
                </c:pt>
                <c:pt idx="4364">
                  <c:v> 21 </c:v>
                </c:pt>
                <c:pt idx="4365">
                  <c:v> 22 </c:v>
                </c:pt>
                <c:pt idx="4366">
                  <c:v> 23 </c:v>
                </c:pt>
                <c:pt idx="4367">
                  <c:v> 24 </c:v>
                </c:pt>
                <c:pt idx="4368">
                  <c:v>02 Jul 2014</c:v>
                </c:pt>
                <c:pt idx="4369">
                  <c:v> 2 </c:v>
                </c:pt>
                <c:pt idx="4370">
                  <c:v> 3 </c:v>
                </c:pt>
                <c:pt idx="4371">
                  <c:v> 4 </c:v>
                </c:pt>
                <c:pt idx="4372">
                  <c:v> 5 </c:v>
                </c:pt>
                <c:pt idx="4373">
                  <c:v> 6 </c:v>
                </c:pt>
                <c:pt idx="4374">
                  <c:v> 7 </c:v>
                </c:pt>
                <c:pt idx="4375">
                  <c:v> 8 </c:v>
                </c:pt>
                <c:pt idx="4376">
                  <c:v> 9 </c:v>
                </c:pt>
                <c:pt idx="4377">
                  <c:v> 10 </c:v>
                </c:pt>
                <c:pt idx="4378">
                  <c:v> 11 </c:v>
                </c:pt>
                <c:pt idx="4379">
                  <c:v> 12 </c:v>
                </c:pt>
                <c:pt idx="4380">
                  <c:v> 13 </c:v>
                </c:pt>
                <c:pt idx="4381">
                  <c:v> 14 </c:v>
                </c:pt>
                <c:pt idx="4382">
                  <c:v> 15 </c:v>
                </c:pt>
                <c:pt idx="4383">
                  <c:v> 16 </c:v>
                </c:pt>
                <c:pt idx="4384">
                  <c:v> 17 </c:v>
                </c:pt>
                <c:pt idx="4385">
                  <c:v> 18 </c:v>
                </c:pt>
                <c:pt idx="4386">
                  <c:v> 19 </c:v>
                </c:pt>
                <c:pt idx="4387">
                  <c:v> 20 </c:v>
                </c:pt>
                <c:pt idx="4388">
                  <c:v> 21 </c:v>
                </c:pt>
                <c:pt idx="4389">
                  <c:v> 22 </c:v>
                </c:pt>
                <c:pt idx="4390">
                  <c:v> 23 </c:v>
                </c:pt>
                <c:pt idx="4391">
                  <c:v> 24 </c:v>
                </c:pt>
                <c:pt idx="4392">
                  <c:v>03 Jul 2014</c:v>
                </c:pt>
                <c:pt idx="4393">
                  <c:v> 2 </c:v>
                </c:pt>
                <c:pt idx="4394">
                  <c:v> 3 </c:v>
                </c:pt>
                <c:pt idx="4395">
                  <c:v> 4 </c:v>
                </c:pt>
                <c:pt idx="4396">
                  <c:v> 5 </c:v>
                </c:pt>
                <c:pt idx="4397">
                  <c:v> 6 </c:v>
                </c:pt>
                <c:pt idx="4398">
                  <c:v> 7 </c:v>
                </c:pt>
                <c:pt idx="4399">
                  <c:v> 8 </c:v>
                </c:pt>
                <c:pt idx="4400">
                  <c:v> 9 </c:v>
                </c:pt>
                <c:pt idx="4401">
                  <c:v> 10 </c:v>
                </c:pt>
                <c:pt idx="4402">
                  <c:v> 11 </c:v>
                </c:pt>
                <c:pt idx="4403">
                  <c:v> 12 </c:v>
                </c:pt>
                <c:pt idx="4404">
                  <c:v> 13 </c:v>
                </c:pt>
                <c:pt idx="4405">
                  <c:v> 14 </c:v>
                </c:pt>
                <c:pt idx="4406">
                  <c:v> 15 </c:v>
                </c:pt>
                <c:pt idx="4407">
                  <c:v> 16 </c:v>
                </c:pt>
                <c:pt idx="4408">
                  <c:v> 17 </c:v>
                </c:pt>
                <c:pt idx="4409">
                  <c:v> 18 </c:v>
                </c:pt>
                <c:pt idx="4410">
                  <c:v> 19 </c:v>
                </c:pt>
                <c:pt idx="4411">
                  <c:v> 20 </c:v>
                </c:pt>
                <c:pt idx="4412">
                  <c:v> 21 </c:v>
                </c:pt>
                <c:pt idx="4413">
                  <c:v> 22 </c:v>
                </c:pt>
                <c:pt idx="4414">
                  <c:v> 23 </c:v>
                </c:pt>
                <c:pt idx="4415">
                  <c:v> 24 </c:v>
                </c:pt>
                <c:pt idx="4416">
                  <c:v>04 Jul 2014</c:v>
                </c:pt>
                <c:pt idx="4417">
                  <c:v> 2 </c:v>
                </c:pt>
                <c:pt idx="4418">
                  <c:v> 3 </c:v>
                </c:pt>
                <c:pt idx="4419">
                  <c:v> 4 </c:v>
                </c:pt>
                <c:pt idx="4420">
                  <c:v> 5 </c:v>
                </c:pt>
                <c:pt idx="4421">
                  <c:v> 6 </c:v>
                </c:pt>
                <c:pt idx="4422">
                  <c:v> 7 </c:v>
                </c:pt>
                <c:pt idx="4423">
                  <c:v> 8 </c:v>
                </c:pt>
                <c:pt idx="4424">
                  <c:v> 9 </c:v>
                </c:pt>
                <c:pt idx="4425">
                  <c:v> 10 </c:v>
                </c:pt>
                <c:pt idx="4426">
                  <c:v> 11 </c:v>
                </c:pt>
                <c:pt idx="4427">
                  <c:v> 12 </c:v>
                </c:pt>
                <c:pt idx="4428">
                  <c:v> 13 </c:v>
                </c:pt>
                <c:pt idx="4429">
                  <c:v> 14 </c:v>
                </c:pt>
                <c:pt idx="4430">
                  <c:v> 15 </c:v>
                </c:pt>
                <c:pt idx="4431">
                  <c:v> 16 </c:v>
                </c:pt>
                <c:pt idx="4432">
                  <c:v> 17 </c:v>
                </c:pt>
                <c:pt idx="4433">
                  <c:v> 18 </c:v>
                </c:pt>
                <c:pt idx="4434">
                  <c:v> 19 </c:v>
                </c:pt>
                <c:pt idx="4435">
                  <c:v> 20 </c:v>
                </c:pt>
                <c:pt idx="4436">
                  <c:v> 21 </c:v>
                </c:pt>
                <c:pt idx="4437">
                  <c:v> 22 </c:v>
                </c:pt>
                <c:pt idx="4438">
                  <c:v> 23 </c:v>
                </c:pt>
                <c:pt idx="4439">
                  <c:v> 24 </c:v>
                </c:pt>
                <c:pt idx="4440">
                  <c:v>05 Jul 2014</c:v>
                </c:pt>
                <c:pt idx="4441">
                  <c:v> 2 </c:v>
                </c:pt>
                <c:pt idx="4442">
                  <c:v> 3 </c:v>
                </c:pt>
                <c:pt idx="4443">
                  <c:v> 4 </c:v>
                </c:pt>
                <c:pt idx="4444">
                  <c:v> 5 </c:v>
                </c:pt>
                <c:pt idx="4445">
                  <c:v> 6 </c:v>
                </c:pt>
                <c:pt idx="4446">
                  <c:v> 7 </c:v>
                </c:pt>
                <c:pt idx="4447">
                  <c:v> 8 </c:v>
                </c:pt>
                <c:pt idx="4448">
                  <c:v> 9 </c:v>
                </c:pt>
                <c:pt idx="4449">
                  <c:v> 10 </c:v>
                </c:pt>
                <c:pt idx="4450">
                  <c:v> 11 </c:v>
                </c:pt>
                <c:pt idx="4451">
                  <c:v> 12 </c:v>
                </c:pt>
                <c:pt idx="4452">
                  <c:v> 13 </c:v>
                </c:pt>
                <c:pt idx="4453">
                  <c:v> 14 </c:v>
                </c:pt>
                <c:pt idx="4454">
                  <c:v> 15 </c:v>
                </c:pt>
                <c:pt idx="4455">
                  <c:v> 16 </c:v>
                </c:pt>
                <c:pt idx="4456">
                  <c:v> 17 </c:v>
                </c:pt>
                <c:pt idx="4457">
                  <c:v> 18 </c:v>
                </c:pt>
                <c:pt idx="4458">
                  <c:v> 19 </c:v>
                </c:pt>
                <c:pt idx="4459">
                  <c:v> 20 </c:v>
                </c:pt>
                <c:pt idx="4460">
                  <c:v> 21 </c:v>
                </c:pt>
                <c:pt idx="4461">
                  <c:v> 22 </c:v>
                </c:pt>
                <c:pt idx="4462">
                  <c:v> 23 </c:v>
                </c:pt>
                <c:pt idx="4463">
                  <c:v> 24 </c:v>
                </c:pt>
                <c:pt idx="4464">
                  <c:v>06 Jul 2014</c:v>
                </c:pt>
                <c:pt idx="4465">
                  <c:v> 2 </c:v>
                </c:pt>
                <c:pt idx="4466">
                  <c:v> 3 </c:v>
                </c:pt>
                <c:pt idx="4467">
                  <c:v> 4 </c:v>
                </c:pt>
                <c:pt idx="4468">
                  <c:v> 5 </c:v>
                </c:pt>
                <c:pt idx="4469">
                  <c:v> 6 </c:v>
                </c:pt>
                <c:pt idx="4470">
                  <c:v> 7 </c:v>
                </c:pt>
                <c:pt idx="4471">
                  <c:v> 8 </c:v>
                </c:pt>
                <c:pt idx="4472">
                  <c:v> 9 </c:v>
                </c:pt>
                <c:pt idx="4473">
                  <c:v> 10 </c:v>
                </c:pt>
                <c:pt idx="4474">
                  <c:v> 11 </c:v>
                </c:pt>
                <c:pt idx="4475">
                  <c:v> 12 </c:v>
                </c:pt>
                <c:pt idx="4476">
                  <c:v> 13 </c:v>
                </c:pt>
                <c:pt idx="4477">
                  <c:v> 14 </c:v>
                </c:pt>
                <c:pt idx="4478">
                  <c:v> 15 </c:v>
                </c:pt>
                <c:pt idx="4479">
                  <c:v> 16 </c:v>
                </c:pt>
                <c:pt idx="4480">
                  <c:v> 17 </c:v>
                </c:pt>
                <c:pt idx="4481">
                  <c:v> 18 </c:v>
                </c:pt>
                <c:pt idx="4482">
                  <c:v> 19 </c:v>
                </c:pt>
                <c:pt idx="4483">
                  <c:v> 20 </c:v>
                </c:pt>
                <c:pt idx="4484">
                  <c:v> 21 </c:v>
                </c:pt>
                <c:pt idx="4485">
                  <c:v> 22 </c:v>
                </c:pt>
                <c:pt idx="4486">
                  <c:v> 23 </c:v>
                </c:pt>
                <c:pt idx="4487">
                  <c:v> 24 </c:v>
                </c:pt>
                <c:pt idx="4488">
                  <c:v>07 Jul 2014</c:v>
                </c:pt>
                <c:pt idx="4489">
                  <c:v> 2 </c:v>
                </c:pt>
                <c:pt idx="4490">
                  <c:v> 3 </c:v>
                </c:pt>
                <c:pt idx="4491">
                  <c:v> 4 </c:v>
                </c:pt>
                <c:pt idx="4492">
                  <c:v> 5 </c:v>
                </c:pt>
                <c:pt idx="4493">
                  <c:v> 6 </c:v>
                </c:pt>
                <c:pt idx="4494">
                  <c:v> 7 </c:v>
                </c:pt>
                <c:pt idx="4495">
                  <c:v> 8 </c:v>
                </c:pt>
                <c:pt idx="4496">
                  <c:v> 9 </c:v>
                </c:pt>
                <c:pt idx="4497">
                  <c:v> 10 </c:v>
                </c:pt>
                <c:pt idx="4498">
                  <c:v> 11 </c:v>
                </c:pt>
                <c:pt idx="4499">
                  <c:v> 12 </c:v>
                </c:pt>
                <c:pt idx="4500">
                  <c:v> 13 </c:v>
                </c:pt>
                <c:pt idx="4501">
                  <c:v> 14 </c:v>
                </c:pt>
                <c:pt idx="4502">
                  <c:v> 15 </c:v>
                </c:pt>
                <c:pt idx="4503">
                  <c:v> 16 </c:v>
                </c:pt>
                <c:pt idx="4504">
                  <c:v> 17 </c:v>
                </c:pt>
                <c:pt idx="4505">
                  <c:v> 18 </c:v>
                </c:pt>
                <c:pt idx="4506">
                  <c:v> 19 </c:v>
                </c:pt>
                <c:pt idx="4507">
                  <c:v> 20 </c:v>
                </c:pt>
                <c:pt idx="4508">
                  <c:v> 21 </c:v>
                </c:pt>
                <c:pt idx="4509">
                  <c:v> 22 </c:v>
                </c:pt>
                <c:pt idx="4510">
                  <c:v> 23 </c:v>
                </c:pt>
                <c:pt idx="4511">
                  <c:v> 24 </c:v>
                </c:pt>
                <c:pt idx="4512">
                  <c:v>08 Jul 2014</c:v>
                </c:pt>
                <c:pt idx="4513">
                  <c:v> 2 </c:v>
                </c:pt>
                <c:pt idx="4514">
                  <c:v> 3 </c:v>
                </c:pt>
                <c:pt idx="4515">
                  <c:v> 4 </c:v>
                </c:pt>
                <c:pt idx="4516">
                  <c:v> 5 </c:v>
                </c:pt>
                <c:pt idx="4517">
                  <c:v> 6 </c:v>
                </c:pt>
                <c:pt idx="4518">
                  <c:v> 7 </c:v>
                </c:pt>
                <c:pt idx="4519">
                  <c:v> 8 </c:v>
                </c:pt>
                <c:pt idx="4520">
                  <c:v> 9 </c:v>
                </c:pt>
                <c:pt idx="4521">
                  <c:v> 10 </c:v>
                </c:pt>
                <c:pt idx="4522">
                  <c:v> 11 </c:v>
                </c:pt>
                <c:pt idx="4523">
                  <c:v> 12 </c:v>
                </c:pt>
                <c:pt idx="4524">
                  <c:v> 13 </c:v>
                </c:pt>
                <c:pt idx="4525">
                  <c:v> 14 </c:v>
                </c:pt>
                <c:pt idx="4526">
                  <c:v> 15 </c:v>
                </c:pt>
                <c:pt idx="4527">
                  <c:v> 16 </c:v>
                </c:pt>
                <c:pt idx="4528">
                  <c:v> 17 </c:v>
                </c:pt>
                <c:pt idx="4529">
                  <c:v> 18 </c:v>
                </c:pt>
                <c:pt idx="4530">
                  <c:v> 19 </c:v>
                </c:pt>
                <c:pt idx="4531">
                  <c:v> 20 </c:v>
                </c:pt>
                <c:pt idx="4532">
                  <c:v> 21 </c:v>
                </c:pt>
                <c:pt idx="4533">
                  <c:v> 22 </c:v>
                </c:pt>
                <c:pt idx="4534">
                  <c:v> 23 </c:v>
                </c:pt>
                <c:pt idx="4535">
                  <c:v> 24 </c:v>
                </c:pt>
                <c:pt idx="4536">
                  <c:v>09 Jul 2014</c:v>
                </c:pt>
                <c:pt idx="4537">
                  <c:v> 2 </c:v>
                </c:pt>
                <c:pt idx="4538">
                  <c:v> 3 </c:v>
                </c:pt>
                <c:pt idx="4539">
                  <c:v> 4 </c:v>
                </c:pt>
                <c:pt idx="4540">
                  <c:v> 5 </c:v>
                </c:pt>
                <c:pt idx="4541">
                  <c:v> 6 </c:v>
                </c:pt>
                <c:pt idx="4542">
                  <c:v> 7 </c:v>
                </c:pt>
                <c:pt idx="4543">
                  <c:v> 8 </c:v>
                </c:pt>
                <c:pt idx="4544">
                  <c:v> 9 </c:v>
                </c:pt>
                <c:pt idx="4545">
                  <c:v> 10 </c:v>
                </c:pt>
                <c:pt idx="4546">
                  <c:v> 11 </c:v>
                </c:pt>
                <c:pt idx="4547">
                  <c:v> 12 </c:v>
                </c:pt>
                <c:pt idx="4548">
                  <c:v> 13 </c:v>
                </c:pt>
                <c:pt idx="4549">
                  <c:v> 14 </c:v>
                </c:pt>
                <c:pt idx="4550">
                  <c:v> 15 </c:v>
                </c:pt>
                <c:pt idx="4551">
                  <c:v> 16 </c:v>
                </c:pt>
                <c:pt idx="4552">
                  <c:v> 17 </c:v>
                </c:pt>
                <c:pt idx="4553">
                  <c:v> 18 </c:v>
                </c:pt>
                <c:pt idx="4554">
                  <c:v> 19 </c:v>
                </c:pt>
                <c:pt idx="4555">
                  <c:v> 20 </c:v>
                </c:pt>
                <c:pt idx="4556">
                  <c:v> 21 </c:v>
                </c:pt>
                <c:pt idx="4557">
                  <c:v> 22 </c:v>
                </c:pt>
                <c:pt idx="4558">
                  <c:v> 23 </c:v>
                </c:pt>
                <c:pt idx="4559">
                  <c:v> 24 </c:v>
                </c:pt>
                <c:pt idx="4560">
                  <c:v>10 Jul 2014</c:v>
                </c:pt>
                <c:pt idx="4561">
                  <c:v> 2 </c:v>
                </c:pt>
                <c:pt idx="4562">
                  <c:v> 3 </c:v>
                </c:pt>
                <c:pt idx="4563">
                  <c:v> 4 </c:v>
                </c:pt>
                <c:pt idx="4564">
                  <c:v> 5 </c:v>
                </c:pt>
                <c:pt idx="4565">
                  <c:v> 6 </c:v>
                </c:pt>
                <c:pt idx="4566">
                  <c:v> 7 </c:v>
                </c:pt>
                <c:pt idx="4567">
                  <c:v> 8 </c:v>
                </c:pt>
                <c:pt idx="4568">
                  <c:v> 9 </c:v>
                </c:pt>
                <c:pt idx="4569">
                  <c:v> 10 </c:v>
                </c:pt>
                <c:pt idx="4570">
                  <c:v> 11 </c:v>
                </c:pt>
                <c:pt idx="4571">
                  <c:v> 12 </c:v>
                </c:pt>
                <c:pt idx="4572">
                  <c:v> 13 </c:v>
                </c:pt>
                <c:pt idx="4573">
                  <c:v> 14 </c:v>
                </c:pt>
                <c:pt idx="4574">
                  <c:v> 15 </c:v>
                </c:pt>
                <c:pt idx="4575">
                  <c:v> 16 </c:v>
                </c:pt>
                <c:pt idx="4576">
                  <c:v> 17 </c:v>
                </c:pt>
                <c:pt idx="4577">
                  <c:v> 18 </c:v>
                </c:pt>
                <c:pt idx="4578">
                  <c:v> 19 </c:v>
                </c:pt>
                <c:pt idx="4579">
                  <c:v> 20 </c:v>
                </c:pt>
                <c:pt idx="4580">
                  <c:v> 21 </c:v>
                </c:pt>
                <c:pt idx="4581">
                  <c:v> 22 </c:v>
                </c:pt>
                <c:pt idx="4582">
                  <c:v> 23 </c:v>
                </c:pt>
                <c:pt idx="4583">
                  <c:v> 24 </c:v>
                </c:pt>
                <c:pt idx="4584">
                  <c:v>11 Jul 2014</c:v>
                </c:pt>
                <c:pt idx="4585">
                  <c:v> 2 </c:v>
                </c:pt>
                <c:pt idx="4586">
                  <c:v> 3 </c:v>
                </c:pt>
                <c:pt idx="4587">
                  <c:v> 4 </c:v>
                </c:pt>
                <c:pt idx="4588">
                  <c:v> 5 </c:v>
                </c:pt>
                <c:pt idx="4589">
                  <c:v> 6 </c:v>
                </c:pt>
                <c:pt idx="4590">
                  <c:v> 7 </c:v>
                </c:pt>
                <c:pt idx="4591">
                  <c:v> 8 </c:v>
                </c:pt>
                <c:pt idx="4592">
                  <c:v> 9 </c:v>
                </c:pt>
                <c:pt idx="4593">
                  <c:v> 10 </c:v>
                </c:pt>
                <c:pt idx="4594">
                  <c:v> 11 </c:v>
                </c:pt>
                <c:pt idx="4595">
                  <c:v> 12 </c:v>
                </c:pt>
                <c:pt idx="4596">
                  <c:v> 13 </c:v>
                </c:pt>
                <c:pt idx="4597">
                  <c:v> 14 </c:v>
                </c:pt>
                <c:pt idx="4598">
                  <c:v> 15 </c:v>
                </c:pt>
                <c:pt idx="4599">
                  <c:v> 16 </c:v>
                </c:pt>
                <c:pt idx="4600">
                  <c:v> 17 </c:v>
                </c:pt>
                <c:pt idx="4601">
                  <c:v> 18 </c:v>
                </c:pt>
                <c:pt idx="4602">
                  <c:v> 19 </c:v>
                </c:pt>
                <c:pt idx="4603">
                  <c:v> 20 </c:v>
                </c:pt>
                <c:pt idx="4604">
                  <c:v> 21 </c:v>
                </c:pt>
                <c:pt idx="4605">
                  <c:v> 22 </c:v>
                </c:pt>
                <c:pt idx="4606">
                  <c:v> 23 </c:v>
                </c:pt>
                <c:pt idx="4607">
                  <c:v> 24 </c:v>
                </c:pt>
                <c:pt idx="4608">
                  <c:v>12 Jul 2014</c:v>
                </c:pt>
                <c:pt idx="4609">
                  <c:v> 2 </c:v>
                </c:pt>
                <c:pt idx="4610">
                  <c:v> 3 </c:v>
                </c:pt>
                <c:pt idx="4611">
                  <c:v> 4 </c:v>
                </c:pt>
                <c:pt idx="4612">
                  <c:v> 5 </c:v>
                </c:pt>
                <c:pt idx="4613">
                  <c:v> 6 </c:v>
                </c:pt>
                <c:pt idx="4614">
                  <c:v> 7 </c:v>
                </c:pt>
                <c:pt idx="4615">
                  <c:v> 8 </c:v>
                </c:pt>
                <c:pt idx="4616">
                  <c:v> 9 </c:v>
                </c:pt>
                <c:pt idx="4617">
                  <c:v> 10 </c:v>
                </c:pt>
                <c:pt idx="4618">
                  <c:v> 11 </c:v>
                </c:pt>
                <c:pt idx="4619">
                  <c:v> 12 </c:v>
                </c:pt>
                <c:pt idx="4620">
                  <c:v> 13 </c:v>
                </c:pt>
                <c:pt idx="4621">
                  <c:v> 14 </c:v>
                </c:pt>
                <c:pt idx="4622">
                  <c:v> 15 </c:v>
                </c:pt>
                <c:pt idx="4623">
                  <c:v> 16 </c:v>
                </c:pt>
                <c:pt idx="4624">
                  <c:v> 17 </c:v>
                </c:pt>
                <c:pt idx="4625">
                  <c:v> 18 </c:v>
                </c:pt>
                <c:pt idx="4626">
                  <c:v> 19 </c:v>
                </c:pt>
                <c:pt idx="4627">
                  <c:v> 20 </c:v>
                </c:pt>
                <c:pt idx="4628">
                  <c:v> 21 </c:v>
                </c:pt>
                <c:pt idx="4629">
                  <c:v> 22 </c:v>
                </c:pt>
                <c:pt idx="4630">
                  <c:v> 23 </c:v>
                </c:pt>
                <c:pt idx="4631">
                  <c:v> 24 </c:v>
                </c:pt>
                <c:pt idx="4632">
                  <c:v>13 Jul 2014</c:v>
                </c:pt>
                <c:pt idx="4633">
                  <c:v> 2 </c:v>
                </c:pt>
                <c:pt idx="4634">
                  <c:v> 3 </c:v>
                </c:pt>
                <c:pt idx="4635">
                  <c:v> 4 </c:v>
                </c:pt>
                <c:pt idx="4636">
                  <c:v> 5 </c:v>
                </c:pt>
                <c:pt idx="4637">
                  <c:v> 6 </c:v>
                </c:pt>
                <c:pt idx="4638">
                  <c:v> 7 </c:v>
                </c:pt>
                <c:pt idx="4639">
                  <c:v> 8 </c:v>
                </c:pt>
                <c:pt idx="4640">
                  <c:v> 9 </c:v>
                </c:pt>
                <c:pt idx="4641">
                  <c:v> 10 </c:v>
                </c:pt>
                <c:pt idx="4642">
                  <c:v> 11 </c:v>
                </c:pt>
                <c:pt idx="4643">
                  <c:v> 12 </c:v>
                </c:pt>
                <c:pt idx="4644">
                  <c:v> 13 </c:v>
                </c:pt>
                <c:pt idx="4645">
                  <c:v> 14 </c:v>
                </c:pt>
                <c:pt idx="4646">
                  <c:v> 15 </c:v>
                </c:pt>
                <c:pt idx="4647">
                  <c:v> 16 </c:v>
                </c:pt>
                <c:pt idx="4648">
                  <c:v> 17 </c:v>
                </c:pt>
                <c:pt idx="4649">
                  <c:v> 18 </c:v>
                </c:pt>
                <c:pt idx="4650">
                  <c:v> 19 </c:v>
                </c:pt>
                <c:pt idx="4651">
                  <c:v> 20 </c:v>
                </c:pt>
                <c:pt idx="4652">
                  <c:v> 21 </c:v>
                </c:pt>
                <c:pt idx="4653">
                  <c:v> 22 </c:v>
                </c:pt>
                <c:pt idx="4654">
                  <c:v> 23 </c:v>
                </c:pt>
                <c:pt idx="4655">
                  <c:v> 24 </c:v>
                </c:pt>
                <c:pt idx="4656">
                  <c:v>14 Jul 2014</c:v>
                </c:pt>
                <c:pt idx="4657">
                  <c:v> 2 </c:v>
                </c:pt>
                <c:pt idx="4658">
                  <c:v> 3 </c:v>
                </c:pt>
                <c:pt idx="4659">
                  <c:v> 4 </c:v>
                </c:pt>
                <c:pt idx="4660">
                  <c:v> 5 </c:v>
                </c:pt>
                <c:pt idx="4661">
                  <c:v> 6 </c:v>
                </c:pt>
                <c:pt idx="4662">
                  <c:v> 7 </c:v>
                </c:pt>
                <c:pt idx="4663">
                  <c:v> 8 </c:v>
                </c:pt>
                <c:pt idx="4664">
                  <c:v> 9 </c:v>
                </c:pt>
                <c:pt idx="4665">
                  <c:v> 10 </c:v>
                </c:pt>
                <c:pt idx="4666">
                  <c:v> 11 </c:v>
                </c:pt>
                <c:pt idx="4667">
                  <c:v> 12 </c:v>
                </c:pt>
                <c:pt idx="4668">
                  <c:v> 13 </c:v>
                </c:pt>
                <c:pt idx="4669">
                  <c:v> 14 </c:v>
                </c:pt>
                <c:pt idx="4670">
                  <c:v> 15 </c:v>
                </c:pt>
                <c:pt idx="4671">
                  <c:v> 16 </c:v>
                </c:pt>
                <c:pt idx="4672">
                  <c:v> 17 </c:v>
                </c:pt>
                <c:pt idx="4673">
                  <c:v> 18 </c:v>
                </c:pt>
                <c:pt idx="4674">
                  <c:v> 19 </c:v>
                </c:pt>
                <c:pt idx="4675">
                  <c:v> 20 </c:v>
                </c:pt>
                <c:pt idx="4676">
                  <c:v> 21 </c:v>
                </c:pt>
                <c:pt idx="4677">
                  <c:v> 22 </c:v>
                </c:pt>
                <c:pt idx="4678">
                  <c:v> 23 </c:v>
                </c:pt>
                <c:pt idx="4679">
                  <c:v> 24 </c:v>
                </c:pt>
                <c:pt idx="4680">
                  <c:v>15 Jul 2014</c:v>
                </c:pt>
                <c:pt idx="4681">
                  <c:v> 2 </c:v>
                </c:pt>
                <c:pt idx="4682">
                  <c:v> 3 </c:v>
                </c:pt>
                <c:pt idx="4683">
                  <c:v> 4 </c:v>
                </c:pt>
                <c:pt idx="4684">
                  <c:v> 5 </c:v>
                </c:pt>
                <c:pt idx="4685">
                  <c:v> 6 </c:v>
                </c:pt>
                <c:pt idx="4686">
                  <c:v> 7 </c:v>
                </c:pt>
                <c:pt idx="4687">
                  <c:v> 8 </c:v>
                </c:pt>
                <c:pt idx="4688">
                  <c:v> 9 </c:v>
                </c:pt>
                <c:pt idx="4689">
                  <c:v> 10 </c:v>
                </c:pt>
                <c:pt idx="4690">
                  <c:v> 11 </c:v>
                </c:pt>
                <c:pt idx="4691">
                  <c:v> 12 </c:v>
                </c:pt>
                <c:pt idx="4692">
                  <c:v> 13 </c:v>
                </c:pt>
                <c:pt idx="4693">
                  <c:v> 14 </c:v>
                </c:pt>
                <c:pt idx="4694">
                  <c:v> 15 </c:v>
                </c:pt>
                <c:pt idx="4695">
                  <c:v> 16 </c:v>
                </c:pt>
                <c:pt idx="4696">
                  <c:v> 17 </c:v>
                </c:pt>
                <c:pt idx="4697">
                  <c:v> 18 </c:v>
                </c:pt>
                <c:pt idx="4698">
                  <c:v> 19 </c:v>
                </c:pt>
                <c:pt idx="4699">
                  <c:v> 20 </c:v>
                </c:pt>
                <c:pt idx="4700">
                  <c:v> 21 </c:v>
                </c:pt>
                <c:pt idx="4701">
                  <c:v> 22 </c:v>
                </c:pt>
                <c:pt idx="4702">
                  <c:v> 23 </c:v>
                </c:pt>
                <c:pt idx="4703">
                  <c:v> 24 </c:v>
                </c:pt>
                <c:pt idx="4704">
                  <c:v>16 Jul 2014</c:v>
                </c:pt>
                <c:pt idx="4705">
                  <c:v> 2 </c:v>
                </c:pt>
                <c:pt idx="4706">
                  <c:v> 3 </c:v>
                </c:pt>
                <c:pt idx="4707">
                  <c:v> 4 </c:v>
                </c:pt>
                <c:pt idx="4708">
                  <c:v> 5 </c:v>
                </c:pt>
                <c:pt idx="4709">
                  <c:v> 6 </c:v>
                </c:pt>
                <c:pt idx="4710">
                  <c:v> 7 </c:v>
                </c:pt>
                <c:pt idx="4711">
                  <c:v> 8 </c:v>
                </c:pt>
                <c:pt idx="4712">
                  <c:v> 9 </c:v>
                </c:pt>
                <c:pt idx="4713">
                  <c:v> 10 </c:v>
                </c:pt>
                <c:pt idx="4714">
                  <c:v> 11 </c:v>
                </c:pt>
                <c:pt idx="4715">
                  <c:v> 12 </c:v>
                </c:pt>
                <c:pt idx="4716">
                  <c:v> 13 </c:v>
                </c:pt>
                <c:pt idx="4717">
                  <c:v> 14 </c:v>
                </c:pt>
                <c:pt idx="4718">
                  <c:v> 15 </c:v>
                </c:pt>
                <c:pt idx="4719">
                  <c:v> 16 </c:v>
                </c:pt>
                <c:pt idx="4720">
                  <c:v> 17 </c:v>
                </c:pt>
                <c:pt idx="4721">
                  <c:v> 18 </c:v>
                </c:pt>
                <c:pt idx="4722">
                  <c:v> 19 </c:v>
                </c:pt>
                <c:pt idx="4723">
                  <c:v> 20 </c:v>
                </c:pt>
                <c:pt idx="4724">
                  <c:v> 21 </c:v>
                </c:pt>
                <c:pt idx="4725">
                  <c:v> 22 </c:v>
                </c:pt>
                <c:pt idx="4726">
                  <c:v> 23 </c:v>
                </c:pt>
                <c:pt idx="4727">
                  <c:v> 24 </c:v>
                </c:pt>
                <c:pt idx="4728">
                  <c:v>17 Jul 2014</c:v>
                </c:pt>
                <c:pt idx="4729">
                  <c:v> 2 </c:v>
                </c:pt>
                <c:pt idx="4730">
                  <c:v> 3 </c:v>
                </c:pt>
                <c:pt idx="4731">
                  <c:v> 4 </c:v>
                </c:pt>
                <c:pt idx="4732">
                  <c:v> 5 </c:v>
                </c:pt>
                <c:pt idx="4733">
                  <c:v> 6 </c:v>
                </c:pt>
                <c:pt idx="4734">
                  <c:v> 7 </c:v>
                </c:pt>
                <c:pt idx="4735">
                  <c:v> 8 </c:v>
                </c:pt>
                <c:pt idx="4736">
                  <c:v> 9 </c:v>
                </c:pt>
                <c:pt idx="4737">
                  <c:v> 10 </c:v>
                </c:pt>
                <c:pt idx="4738">
                  <c:v> 11 </c:v>
                </c:pt>
                <c:pt idx="4739">
                  <c:v> 12 </c:v>
                </c:pt>
                <c:pt idx="4740">
                  <c:v> 13 </c:v>
                </c:pt>
                <c:pt idx="4741">
                  <c:v> 14 </c:v>
                </c:pt>
                <c:pt idx="4742">
                  <c:v> 15 </c:v>
                </c:pt>
                <c:pt idx="4743">
                  <c:v> 16 </c:v>
                </c:pt>
                <c:pt idx="4744">
                  <c:v> 17 </c:v>
                </c:pt>
                <c:pt idx="4745">
                  <c:v> 18 </c:v>
                </c:pt>
                <c:pt idx="4746">
                  <c:v> 19 </c:v>
                </c:pt>
                <c:pt idx="4747">
                  <c:v> 20 </c:v>
                </c:pt>
                <c:pt idx="4748">
                  <c:v> 21 </c:v>
                </c:pt>
                <c:pt idx="4749">
                  <c:v> 22 </c:v>
                </c:pt>
                <c:pt idx="4750">
                  <c:v> 23 </c:v>
                </c:pt>
                <c:pt idx="4751">
                  <c:v> 24 </c:v>
                </c:pt>
                <c:pt idx="4752">
                  <c:v>18 Jul 2014</c:v>
                </c:pt>
                <c:pt idx="4753">
                  <c:v> 2 </c:v>
                </c:pt>
                <c:pt idx="4754">
                  <c:v> 3 </c:v>
                </c:pt>
                <c:pt idx="4755">
                  <c:v> 4 </c:v>
                </c:pt>
                <c:pt idx="4756">
                  <c:v> 5 </c:v>
                </c:pt>
                <c:pt idx="4757">
                  <c:v> 6 </c:v>
                </c:pt>
                <c:pt idx="4758">
                  <c:v> 7 </c:v>
                </c:pt>
                <c:pt idx="4759">
                  <c:v> 8 </c:v>
                </c:pt>
                <c:pt idx="4760">
                  <c:v> 9 </c:v>
                </c:pt>
                <c:pt idx="4761">
                  <c:v> 10 </c:v>
                </c:pt>
                <c:pt idx="4762">
                  <c:v> 11 </c:v>
                </c:pt>
                <c:pt idx="4763">
                  <c:v> 12 </c:v>
                </c:pt>
                <c:pt idx="4764">
                  <c:v> 13 </c:v>
                </c:pt>
                <c:pt idx="4765">
                  <c:v> 14 </c:v>
                </c:pt>
                <c:pt idx="4766">
                  <c:v> 15 </c:v>
                </c:pt>
                <c:pt idx="4767">
                  <c:v> 16 </c:v>
                </c:pt>
                <c:pt idx="4768">
                  <c:v> 17 </c:v>
                </c:pt>
                <c:pt idx="4769">
                  <c:v> 18 </c:v>
                </c:pt>
                <c:pt idx="4770">
                  <c:v> 19 </c:v>
                </c:pt>
                <c:pt idx="4771">
                  <c:v> 20 </c:v>
                </c:pt>
                <c:pt idx="4772">
                  <c:v> 21 </c:v>
                </c:pt>
                <c:pt idx="4773">
                  <c:v> 22 </c:v>
                </c:pt>
                <c:pt idx="4774">
                  <c:v> 23 </c:v>
                </c:pt>
                <c:pt idx="4775">
                  <c:v> 24 </c:v>
                </c:pt>
                <c:pt idx="4776">
                  <c:v>19 Jul 2014</c:v>
                </c:pt>
                <c:pt idx="4777">
                  <c:v> 2 </c:v>
                </c:pt>
                <c:pt idx="4778">
                  <c:v> 3 </c:v>
                </c:pt>
                <c:pt idx="4779">
                  <c:v> 4 </c:v>
                </c:pt>
                <c:pt idx="4780">
                  <c:v> 5 </c:v>
                </c:pt>
                <c:pt idx="4781">
                  <c:v> 6 </c:v>
                </c:pt>
                <c:pt idx="4782">
                  <c:v> 7 </c:v>
                </c:pt>
                <c:pt idx="4783">
                  <c:v> 8 </c:v>
                </c:pt>
                <c:pt idx="4784">
                  <c:v> 9 </c:v>
                </c:pt>
                <c:pt idx="4785">
                  <c:v> 10 </c:v>
                </c:pt>
                <c:pt idx="4786">
                  <c:v> 11 </c:v>
                </c:pt>
                <c:pt idx="4787">
                  <c:v> 12 </c:v>
                </c:pt>
                <c:pt idx="4788">
                  <c:v> 13 </c:v>
                </c:pt>
                <c:pt idx="4789">
                  <c:v> 14 </c:v>
                </c:pt>
                <c:pt idx="4790">
                  <c:v> 15 </c:v>
                </c:pt>
                <c:pt idx="4791">
                  <c:v> 16 </c:v>
                </c:pt>
                <c:pt idx="4792">
                  <c:v> 17 </c:v>
                </c:pt>
                <c:pt idx="4793">
                  <c:v> 18 </c:v>
                </c:pt>
                <c:pt idx="4794">
                  <c:v> 19 </c:v>
                </c:pt>
                <c:pt idx="4795">
                  <c:v> 20 </c:v>
                </c:pt>
                <c:pt idx="4796">
                  <c:v> 21 </c:v>
                </c:pt>
                <c:pt idx="4797">
                  <c:v> 22 </c:v>
                </c:pt>
                <c:pt idx="4798">
                  <c:v> 23 </c:v>
                </c:pt>
                <c:pt idx="4799">
                  <c:v> 24 </c:v>
                </c:pt>
                <c:pt idx="4800">
                  <c:v>20 Jul 2014</c:v>
                </c:pt>
                <c:pt idx="4801">
                  <c:v> 2 </c:v>
                </c:pt>
                <c:pt idx="4802">
                  <c:v> 3 </c:v>
                </c:pt>
                <c:pt idx="4803">
                  <c:v> 4 </c:v>
                </c:pt>
                <c:pt idx="4804">
                  <c:v> 5 </c:v>
                </c:pt>
                <c:pt idx="4805">
                  <c:v> 6 </c:v>
                </c:pt>
                <c:pt idx="4806">
                  <c:v> 7 </c:v>
                </c:pt>
                <c:pt idx="4807">
                  <c:v> 8 </c:v>
                </c:pt>
                <c:pt idx="4808">
                  <c:v> 9 </c:v>
                </c:pt>
                <c:pt idx="4809">
                  <c:v> 10 </c:v>
                </c:pt>
                <c:pt idx="4810">
                  <c:v> 11 </c:v>
                </c:pt>
                <c:pt idx="4811">
                  <c:v> 12 </c:v>
                </c:pt>
                <c:pt idx="4812">
                  <c:v> 13 </c:v>
                </c:pt>
                <c:pt idx="4813">
                  <c:v> 14 </c:v>
                </c:pt>
                <c:pt idx="4814">
                  <c:v> 15 </c:v>
                </c:pt>
                <c:pt idx="4815">
                  <c:v> 16 </c:v>
                </c:pt>
                <c:pt idx="4816">
                  <c:v> 17 </c:v>
                </c:pt>
                <c:pt idx="4817">
                  <c:v> 18 </c:v>
                </c:pt>
                <c:pt idx="4818">
                  <c:v> 19 </c:v>
                </c:pt>
                <c:pt idx="4819">
                  <c:v> 20 </c:v>
                </c:pt>
                <c:pt idx="4820">
                  <c:v> 21 </c:v>
                </c:pt>
                <c:pt idx="4821">
                  <c:v> 22 </c:v>
                </c:pt>
                <c:pt idx="4822">
                  <c:v> 23 </c:v>
                </c:pt>
                <c:pt idx="4823">
                  <c:v> 24 </c:v>
                </c:pt>
                <c:pt idx="4824">
                  <c:v>21 Jul 2014</c:v>
                </c:pt>
                <c:pt idx="4825">
                  <c:v> 2 </c:v>
                </c:pt>
                <c:pt idx="4826">
                  <c:v> 3 </c:v>
                </c:pt>
                <c:pt idx="4827">
                  <c:v> 4 </c:v>
                </c:pt>
                <c:pt idx="4828">
                  <c:v> 5 </c:v>
                </c:pt>
                <c:pt idx="4829">
                  <c:v> 6 </c:v>
                </c:pt>
                <c:pt idx="4830">
                  <c:v> 7 </c:v>
                </c:pt>
                <c:pt idx="4831">
                  <c:v> 8 </c:v>
                </c:pt>
                <c:pt idx="4832">
                  <c:v> 9 </c:v>
                </c:pt>
                <c:pt idx="4833">
                  <c:v> 10 </c:v>
                </c:pt>
                <c:pt idx="4834">
                  <c:v> 11 </c:v>
                </c:pt>
                <c:pt idx="4835">
                  <c:v> 12 </c:v>
                </c:pt>
                <c:pt idx="4836">
                  <c:v> 13 </c:v>
                </c:pt>
                <c:pt idx="4837">
                  <c:v> 14 </c:v>
                </c:pt>
                <c:pt idx="4838">
                  <c:v> 15 </c:v>
                </c:pt>
                <c:pt idx="4839">
                  <c:v> 16 </c:v>
                </c:pt>
                <c:pt idx="4840">
                  <c:v> 17 </c:v>
                </c:pt>
                <c:pt idx="4841">
                  <c:v> 18 </c:v>
                </c:pt>
                <c:pt idx="4842">
                  <c:v> 19 </c:v>
                </c:pt>
                <c:pt idx="4843">
                  <c:v> 20 </c:v>
                </c:pt>
                <c:pt idx="4844">
                  <c:v> 21 </c:v>
                </c:pt>
                <c:pt idx="4845">
                  <c:v> 22 </c:v>
                </c:pt>
                <c:pt idx="4846">
                  <c:v> 23 </c:v>
                </c:pt>
                <c:pt idx="4847">
                  <c:v> 24 </c:v>
                </c:pt>
                <c:pt idx="4848">
                  <c:v>22 Jul 2014</c:v>
                </c:pt>
                <c:pt idx="4849">
                  <c:v> 2 </c:v>
                </c:pt>
                <c:pt idx="4850">
                  <c:v> 3 </c:v>
                </c:pt>
                <c:pt idx="4851">
                  <c:v> 4 </c:v>
                </c:pt>
                <c:pt idx="4852">
                  <c:v> 5 </c:v>
                </c:pt>
                <c:pt idx="4853">
                  <c:v> 6 </c:v>
                </c:pt>
                <c:pt idx="4854">
                  <c:v> 7 </c:v>
                </c:pt>
                <c:pt idx="4855">
                  <c:v> 8 </c:v>
                </c:pt>
                <c:pt idx="4856">
                  <c:v> 9 </c:v>
                </c:pt>
                <c:pt idx="4857">
                  <c:v> 10 </c:v>
                </c:pt>
                <c:pt idx="4858">
                  <c:v> 11 </c:v>
                </c:pt>
                <c:pt idx="4859">
                  <c:v> 12 </c:v>
                </c:pt>
                <c:pt idx="4860">
                  <c:v> 13 </c:v>
                </c:pt>
                <c:pt idx="4861">
                  <c:v> 14 </c:v>
                </c:pt>
                <c:pt idx="4862">
                  <c:v> 15 </c:v>
                </c:pt>
                <c:pt idx="4863">
                  <c:v> 16 </c:v>
                </c:pt>
                <c:pt idx="4864">
                  <c:v> 17 </c:v>
                </c:pt>
                <c:pt idx="4865">
                  <c:v> 18 </c:v>
                </c:pt>
                <c:pt idx="4866">
                  <c:v> 19 </c:v>
                </c:pt>
                <c:pt idx="4867">
                  <c:v> 20 </c:v>
                </c:pt>
                <c:pt idx="4868">
                  <c:v> 21 </c:v>
                </c:pt>
                <c:pt idx="4869">
                  <c:v> 22 </c:v>
                </c:pt>
                <c:pt idx="4870">
                  <c:v> 23 </c:v>
                </c:pt>
                <c:pt idx="4871">
                  <c:v> 24 </c:v>
                </c:pt>
                <c:pt idx="4872">
                  <c:v>23 Jul 2014</c:v>
                </c:pt>
                <c:pt idx="4873">
                  <c:v> 2 </c:v>
                </c:pt>
                <c:pt idx="4874">
                  <c:v> 3 </c:v>
                </c:pt>
                <c:pt idx="4875">
                  <c:v> 4 </c:v>
                </c:pt>
                <c:pt idx="4876">
                  <c:v> 5 </c:v>
                </c:pt>
                <c:pt idx="4877">
                  <c:v> 6 </c:v>
                </c:pt>
                <c:pt idx="4878">
                  <c:v> 7 </c:v>
                </c:pt>
                <c:pt idx="4879">
                  <c:v> 8 </c:v>
                </c:pt>
                <c:pt idx="4880">
                  <c:v> 9 </c:v>
                </c:pt>
                <c:pt idx="4881">
                  <c:v> 10 </c:v>
                </c:pt>
                <c:pt idx="4882">
                  <c:v> 11 </c:v>
                </c:pt>
                <c:pt idx="4883">
                  <c:v> 12 </c:v>
                </c:pt>
                <c:pt idx="4884">
                  <c:v> 13 </c:v>
                </c:pt>
                <c:pt idx="4885">
                  <c:v> 14 </c:v>
                </c:pt>
                <c:pt idx="4886">
                  <c:v> 15 </c:v>
                </c:pt>
                <c:pt idx="4887">
                  <c:v> 16 </c:v>
                </c:pt>
                <c:pt idx="4888">
                  <c:v> 17 </c:v>
                </c:pt>
                <c:pt idx="4889">
                  <c:v> 18 </c:v>
                </c:pt>
                <c:pt idx="4890">
                  <c:v> 19 </c:v>
                </c:pt>
                <c:pt idx="4891">
                  <c:v> 20 </c:v>
                </c:pt>
                <c:pt idx="4892">
                  <c:v> 21 </c:v>
                </c:pt>
                <c:pt idx="4893">
                  <c:v> 22 </c:v>
                </c:pt>
                <c:pt idx="4894">
                  <c:v> 23 </c:v>
                </c:pt>
                <c:pt idx="4895">
                  <c:v> 24 </c:v>
                </c:pt>
                <c:pt idx="4896">
                  <c:v>24 Jul 2014</c:v>
                </c:pt>
                <c:pt idx="4897">
                  <c:v> 2 </c:v>
                </c:pt>
                <c:pt idx="4898">
                  <c:v> 3 </c:v>
                </c:pt>
                <c:pt idx="4899">
                  <c:v> 4 </c:v>
                </c:pt>
                <c:pt idx="4900">
                  <c:v> 5 </c:v>
                </c:pt>
                <c:pt idx="4901">
                  <c:v> 6 </c:v>
                </c:pt>
                <c:pt idx="4902">
                  <c:v> 7 </c:v>
                </c:pt>
                <c:pt idx="4903">
                  <c:v> 8 </c:v>
                </c:pt>
                <c:pt idx="4904">
                  <c:v> 9 </c:v>
                </c:pt>
                <c:pt idx="4905">
                  <c:v> 10 </c:v>
                </c:pt>
                <c:pt idx="4906">
                  <c:v> 11 </c:v>
                </c:pt>
                <c:pt idx="4907">
                  <c:v> 12 </c:v>
                </c:pt>
                <c:pt idx="4908">
                  <c:v> 13 </c:v>
                </c:pt>
                <c:pt idx="4909">
                  <c:v> 14 </c:v>
                </c:pt>
                <c:pt idx="4910">
                  <c:v> 15 </c:v>
                </c:pt>
                <c:pt idx="4911">
                  <c:v> 16 </c:v>
                </c:pt>
                <c:pt idx="4912">
                  <c:v> 17 </c:v>
                </c:pt>
                <c:pt idx="4913">
                  <c:v> 18 </c:v>
                </c:pt>
                <c:pt idx="4914">
                  <c:v> 19 </c:v>
                </c:pt>
                <c:pt idx="4915">
                  <c:v> 20 </c:v>
                </c:pt>
                <c:pt idx="4916">
                  <c:v> 21 </c:v>
                </c:pt>
                <c:pt idx="4917">
                  <c:v> 22 </c:v>
                </c:pt>
                <c:pt idx="4918">
                  <c:v> 23 </c:v>
                </c:pt>
                <c:pt idx="4919">
                  <c:v> 24 </c:v>
                </c:pt>
                <c:pt idx="4920">
                  <c:v>25 Jul 2014</c:v>
                </c:pt>
                <c:pt idx="4921">
                  <c:v> 2 </c:v>
                </c:pt>
                <c:pt idx="4922">
                  <c:v> 3 </c:v>
                </c:pt>
                <c:pt idx="4923">
                  <c:v> 4 </c:v>
                </c:pt>
                <c:pt idx="4924">
                  <c:v> 5 </c:v>
                </c:pt>
                <c:pt idx="4925">
                  <c:v> 6 </c:v>
                </c:pt>
                <c:pt idx="4926">
                  <c:v> 7 </c:v>
                </c:pt>
                <c:pt idx="4927">
                  <c:v> 8 </c:v>
                </c:pt>
                <c:pt idx="4928">
                  <c:v> 9 </c:v>
                </c:pt>
                <c:pt idx="4929">
                  <c:v> 10 </c:v>
                </c:pt>
                <c:pt idx="4930">
                  <c:v> 11 </c:v>
                </c:pt>
                <c:pt idx="4931">
                  <c:v> 12 </c:v>
                </c:pt>
                <c:pt idx="4932">
                  <c:v> 13 </c:v>
                </c:pt>
                <c:pt idx="4933">
                  <c:v> 14 </c:v>
                </c:pt>
                <c:pt idx="4934">
                  <c:v> 15 </c:v>
                </c:pt>
                <c:pt idx="4935">
                  <c:v> 16 </c:v>
                </c:pt>
                <c:pt idx="4936">
                  <c:v> 17 </c:v>
                </c:pt>
                <c:pt idx="4937">
                  <c:v> 18 </c:v>
                </c:pt>
                <c:pt idx="4938">
                  <c:v> 19 </c:v>
                </c:pt>
                <c:pt idx="4939">
                  <c:v> 20 </c:v>
                </c:pt>
                <c:pt idx="4940">
                  <c:v> 21 </c:v>
                </c:pt>
                <c:pt idx="4941">
                  <c:v> 22 </c:v>
                </c:pt>
                <c:pt idx="4942">
                  <c:v> 23 </c:v>
                </c:pt>
                <c:pt idx="4943">
                  <c:v> 24 </c:v>
                </c:pt>
                <c:pt idx="4944">
                  <c:v>26 Jul 2014</c:v>
                </c:pt>
                <c:pt idx="4945">
                  <c:v> 2 </c:v>
                </c:pt>
                <c:pt idx="4946">
                  <c:v> 3 </c:v>
                </c:pt>
                <c:pt idx="4947">
                  <c:v> 4 </c:v>
                </c:pt>
                <c:pt idx="4948">
                  <c:v> 5 </c:v>
                </c:pt>
                <c:pt idx="4949">
                  <c:v> 6 </c:v>
                </c:pt>
                <c:pt idx="4950">
                  <c:v> 7 </c:v>
                </c:pt>
                <c:pt idx="4951">
                  <c:v> 8 </c:v>
                </c:pt>
                <c:pt idx="4952">
                  <c:v> 9 </c:v>
                </c:pt>
                <c:pt idx="4953">
                  <c:v> 10 </c:v>
                </c:pt>
                <c:pt idx="4954">
                  <c:v> 11 </c:v>
                </c:pt>
                <c:pt idx="4955">
                  <c:v> 12 </c:v>
                </c:pt>
                <c:pt idx="4956">
                  <c:v> 13 </c:v>
                </c:pt>
                <c:pt idx="4957">
                  <c:v> 14 </c:v>
                </c:pt>
                <c:pt idx="4958">
                  <c:v> 15 </c:v>
                </c:pt>
                <c:pt idx="4959">
                  <c:v> 16 </c:v>
                </c:pt>
                <c:pt idx="4960">
                  <c:v> 17 </c:v>
                </c:pt>
                <c:pt idx="4961">
                  <c:v> 18 </c:v>
                </c:pt>
                <c:pt idx="4962">
                  <c:v> 19 </c:v>
                </c:pt>
                <c:pt idx="4963">
                  <c:v> 20 </c:v>
                </c:pt>
                <c:pt idx="4964">
                  <c:v> 21 </c:v>
                </c:pt>
                <c:pt idx="4965">
                  <c:v> 22 </c:v>
                </c:pt>
                <c:pt idx="4966">
                  <c:v> 23 </c:v>
                </c:pt>
                <c:pt idx="4967">
                  <c:v> 24 </c:v>
                </c:pt>
                <c:pt idx="4968">
                  <c:v>27 Jul 2014</c:v>
                </c:pt>
                <c:pt idx="4969">
                  <c:v> 2 </c:v>
                </c:pt>
                <c:pt idx="4970">
                  <c:v> 3 </c:v>
                </c:pt>
                <c:pt idx="4971">
                  <c:v> 4 </c:v>
                </c:pt>
                <c:pt idx="4972">
                  <c:v> 5 </c:v>
                </c:pt>
                <c:pt idx="4973">
                  <c:v> 6 </c:v>
                </c:pt>
                <c:pt idx="4974">
                  <c:v> 7 </c:v>
                </c:pt>
                <c:pt idx="4975">
                  <c:v> 8 </c:v>
                </c:pt>
                <c:pt idx="4976">
                  <c:v> 9 </c:v>
                </c:pt>
                <c:pt idx="4977">
                  <c:v> 10 </c:v>
                </c:pt>
                <c:pt idx="4978">
                  <c:v> 11 </c:v>
                </c:pt>
                <c:pt idx="4979">
                  <c:v> 12 </c:v>
                </c:pt>
                <c:pt idx="4980">
                  <c:v> 13 </c:v>
                </c:pt>
                <c:pt idx="4981">
                  <c:v> 14 </c:v>
                </c:pt>
                <c:pt idx="4982">
                  <c:v> 15 </c:v>
                </c:pt>
                <c:pt idx="4983">
                  <c:v> 16 </c:v>
                </c:pt>
                <c:pt idx="4984">
                  <c:v> 17 </c:v>
                </c:pt>
                <c:pt idx="4985">
                  <c:v> 18 </c:v>
                </c:pt>
                <c:pt idx="4986">
                  <c:v> 19 </c:v>
                </c:pt>
                <c:pt idx="4987">
                  <c:v> 20 </c:v>
                </c:pt>
                <c:pt idx="4988">
                  <c:v> 21 </c:v>
                </c:pt>
                <c:pt idx="4989">
                  <c:v> 22 </c:v>
                </c:pt>
                <c:pt idx="4990">
                  <c:v> 23 </c:v>
                </c:pt>
                <c:pt idx="4991">
                  <c:v> 24 </c:v>
                </c:pt>
                <c:pt idx="4992">
                  <c:v>28 Jul 2014</c:v>
                </c:pt>
                <c:pt idx="4993">
                  <c:v> 2 </c:v>
                </c:pt>
                <c:pt idx="4994">
                  <c:v> 3 </c:v>
                </c:pt>
                <c:pt idx="4995">
                  <c:v> 4 </c:v>
                </c:pt>
                <c:pt idx="4996">
                  <c:v> 5 </c:v>
                </c:pt>
                <c:pt idx="4997">
                  <c:v> 6 </c:v>
                </c:pt>
                <c:pt idx="4998">
                  <c:v> 7 </c:v>
                </c:pt>
                <c:pt idx="4999">
                  <c:v> 8 </c:v>
                </c:pt>
                <c:pt idx="5000">
                  <c:v> 9 </c:v>
                </c:pt>
                <c:pt idx="5001">
                  <c:v> 10 </c:v>
                </c:pt>
                <c:pt idx="5002">
                  <c:v> 11 </c:v>
                </c:pt>
                <c:pt idx="5003">
                  <c:v> 12 </c:v>
                </c:pt>
                <c:pt idx="5004">
                  <c:v> 13 </c:v>
                </c:pt>
                <c:pt idx="5005">
                  <c:v> 14 </c:v>
                </c:pt>
                <c:pt idx="5006">
                  <c:v> 15 </c:v>
                </c:pt>
                <c:pt idx="5007">
                  <c:v> 16 </c:v>
                </c:pt>
                <c:pt idx="5008">
                  <c:v> 17 </c:v>
                </c:pt>
                <c:pt idx="5009">
                  <c:v> 18 </c:v>
                </c:pt>
                <c:pt idx="5010">
                  <c:v> 19 </c:v>
                </c:pt>
                <c:pt idx="5011">
                  <c:v> 20 </c:v>
                </c:pt>
                <c:pt idx="5012">
                  <c:v> 21 </c:v>
                </c:pt>
                <c:pt idx="5013">
                  <c:v> 22 </c:v>
                </c:pt>
                <c:pt idx="5014">
                  <c:v> 23 </c:v>
                </c:pt>
                <c:pt idx="5015">
                  <c:v> 24 </c:v>
                </c:pt>
                <c:pt idx="5016">
                  <c:v>29 Jul 2014</c:v>
                </c:pt>
                <c:pt idx="5017">
                  <c:v> 2 </c:v>
                </c:pt>
                <c:pt idx="5018">
                  <c:v> 3 </c:v>
                </c:pt>
                <c:pt idx="5019">
                  <c:v> 4 </c:v>
                </c:pt>
                <c:pt idx="5020">
                  <c:v> 5 </c:v>
                </c:pt>
                <c:pt idx="5021">
                  <c:v> 6 </c:v>
                </c:pt>
                <c:pt idx="5022">
                  <c:v> 7 </c:v>
                </c:pt>
                <c:pt idx="5023">
                  <c:v> 8 </c:v>
                </c:pt>
                <c:pt idx="5024">
                  <c:v> 9 </c:v>
                </c:pt>
                <c:pt idx="5025">
                  <c:v> 10 </c:v>
                </c:pt>
                <c:pt idx="5026">
                  <c:v> 11 </c:v>
                </c:pt>
                <c:pt idx="5027">
                  <c:v> 12 </c:v>
                </c:pt>
                <c:pt idx="5028">
                  <c:v> 13 </c:v>
                </c:pt>
                <c:pt idx="5029">
                  <c:v> 14 </c:v>
                </c:pt>
                <c:pt idx="5030">
                  <c:v> 15 </c:v>
                </c:pt>
                <c:pt idx="5031">
                  <c:v> 16 </c:v>
                </c:pt>
                <c:pt idx="5032">
                  <c:v> 17 </c:v>
                </c:pt>
                <c:pt idx="5033">
                  <c:v> 18 </c:v>
                </c:pt>
                <c:pt idx="5034">
                  <c:v> 19 </c:v>
                </c:pt>
                <c:pt idx="5035">
                  <c:v> 20 </c:v>
                </c:pt>
                <c:pt idx="5036">
                  <c:v> 21 </c:v>
                </c:pt>
                <c:pt idx="5037">
                  <c:v> 22 </c:v>
                </c:pt>
                <c:pt idx="5038">
                  <c:v> 23 </c:v>
                </c:pt>
                <c:pt idx="5039">
                  <c:v> 24 </c:v>
                </c:pt>
                <c:pt idx="5040">
                  <c:v>30 Jul 2014</c:v>
                </c:pt>
                <c:pt idx="5041">
                  <c:v> 2 </c:v>
                </c:pt>
                <c:pt idx="5042">
                  <c:v> 3 </c:v>
                </c:pt>
                <c:pt idx="5043">
                  <c:v> 4 </c:v>
                </c:pt>
                <c:pt idx="5044">
                  <c:v> 5 </c:v>
                </c:pt>
                <c:pt idx="5045">
                  <c:v> 6 </c:v>
                </c:pt>
                <c:pt idx="5046">
                  <c:v> 7 </c:v>
                </c:pt>
                <c:pt idx="5047">
                  <c:v> 8 </c:v>
                </c:pt>
                <c:pt idx="5048">
                  <c:v> 9 </c:v>
                </c:pt>
                <c:pt idx="5049">
                  <c:v> 10 </c:v>
                </c:pt>
                <c:pt idx="5050">
                  <c:v> 11 </c:v>
                </c:pt>
                <c:pt idx="5051">
                  <c:v> 12 </c:v>
                </c:pt>
                <c:pt idx="5052">
                  <c:v> 13 </c:v>
                </c:pt>
                <c:pt idx="5053">
                  <c:v> 14 </c:v>
                </c:pt>
                <c:pt idx="5054">
                  <c:v> 15 </c:v>
                </c:pt>
                <c:pt idx="5055">
                  <c:v> 16 </c:v>
                </c:pt>
                <c:pt idx="5056">
                  <c:v> 17 </c:v>
                </c:pt>
                <c:pt idx="5057">
                  <c:v> 18 </c:v>
                </c:pt>
                <c:pt idx="5058">
                  <c:v> 19 </c:v>
                </c:pt>
                <c:pt idx="5059">
                  <c:v> 20 </c:v>
                </c:pt>
                <c:pt idx="5060">
                  <c:v> 21 </c:v>
                </c:pt>
                <c:pt idx="5061">
                  <c:v> 22 </c:v>
                </c:pt>
                <c:pt idx="5062">
                  <c:v> 23 </c:v>
                </c:pt>
                <c:pt idx="5063">
                  <c:v> 24 </c:v>
                </c:pt>
                <c:pt idx="5064">
                  <c:v>31 Jul 2014</c:v>
                </c:pt>
                <c:pt idx="5065">
                  <c:v> 2 </c:v>
                </c:pt>
                <c:pt idx="5066">
                  <c:v> 3 </c:v>
                </c:pt>
                <c:pt idx="5067">
                  <c:v> 4 </c:v>
                </c:pt>
                <c:pt idx="5068">
                  <c:v> 5 </c:v>
                </c:pt>
                <c:pt idx="5069">
                  <c:v> 6 </c:v>
                </c:pt>
                <c:pt idx="5070">
                  <c:v> 7 </c:v>
                </c:pt>
                <c:pt idx="5071">
                  <c:v> 8 </c:v>
                </c:pt>
                <c:pt idx="5072">
                  <c:v> 9 </c:v>
                </c:pt>
                <c:pt idx="5073">
                  <c:v> 10 </c:v>
                </c:pt>
                <c:pt idx="5074">
                  <c:v> 11 </c:v>
                </c:pt>
                <c:pt idx="5075">
                  <c:v> 12 </c:v>
                </c:pt>
                <c:pt idx="5076">
                  <c:v> 13 </c:v>
                </c:pt>
                <c:pt idx="5077">
                  <c:v> 14 </c:v>
                </c:pt>
                <c:pt idx="5078">
                  <c:v> 15 </c:v>
                </c:pt>
                <c:pt idx="5079">
                  <c:v> 16 </c:v>
                </c:pt>
                <c:pt idx="5080">
                  <c:v> 17 </c:v>
                </c:pt>
                <c:pt idx="5081">
                  <c:v> 18 </c:v>
                </c:pt>
                <c:pt idx="5082">
                  <c:v> 19 </c:v>
                </c:pt>
                <c:pt idx="5083">
                  <c:v> 20 </c:v>
                </c:pt>
                <c:pt idx="5084">
                  <c:v> 21 </c:v>
                </c:pt>
                <c:pt idx="5085">
                  <c:v> 22 </c:v>
                </c:pt>
                <c:pt idx="5086">
                  <c:v> 23 </c:v>
                </c:pt>
                <c:pt idx="5087">
                  <c:v> 24 </c:v>
                </c:pt>
                <c:pt idx="5088">
                  <c:v>01 Aug 2014</c:v>
                </c:pt>
                <c:pt idx="5089">
                  <c:v> 2 </c:v>
                </c:pt>
                <c:pt idx="5090">
                  <c:v> 3 </c:v>
                </c:pt>
                <c:pt idx="5091">
                  <c:v> 4 </c:v>
                </c:pt>
                <c:pt idx="5092">
                  <c:v> 5 </c:v>
                </c:pt>
                <c:pt idx="5093">
                  <c:v> 6 </c:v>
                </c:pt>
                <c:pt idx="5094">
                  <c:v> 7 </c:v>
                </c:pt>
                <c:pt idx="5095">
                  <c:v> 8 </c:v>
                </c:pt>
                <c:pt idx="5096">
                  <c:v> 9 </c:v>
                </c:pt>
                <c:pt idx="5097">
                  <c:v> 10 </c:v>
                </c:pt>
                <c:pt idx="5098">
                  <c:v> 11 </c:v>
                </c:pt>
                <c:pt idx="5099">
                  <c:v> 12 </c:v>
                </c:pt>
                <c:pt idx="5100">
                  <c:v> 13 </c:v>
                </c:pt>
                <c:pt idx="5101">
                  <c:v> 14 </c:v>
                </c:pt>
                <c:pt idx="5102">
                  <c:v> 15 </c:v>
                </c:pt>
                <c:pt idx="5103">
                  <c:v> 16 </c:v>
                </c:pt>
                <c:pt idx="5104">
                  <c:v> 17 </c:v>
                </c:pt>
                <c:pt idx="5105">
                  <c:v> 18 </c:v>
                </c:pt>
                <c:pt idx="5106">
                  <c:v> 19 </c:v>
                </c:pt>
                <c:pt idx="5107">
                  <c:v> 20 </c:v>
                </c:pt>
                <c:pt idx="5108">
                  <c:v> 21 </c:v>
                </c:pt>
                <c:pt idx="5109">
                  <c:v> 22 </c:v>
                </c:pt>
                <c:pt idx="5110">
                  <c:v> 23 </c:v>
                </c:pt>
                <c:pt idx="5111">
                  <c:v> 24 </c:v>
                </c:pt>
                <c:pt idx="5112">
                  <c:v>02 Aug 2014</c:v>
                </c:pt>
                <c:pt idx="5113">
                  <c:v> 2 </c:v>
                </c:pt>
                <c:pt idx="5114">
                  <c:v> 3 </c:v>
                </c:pt>
                <c:pt idx="5115">
                  <c:v> 4 </c:v>
                </c:pt>
                <c:pt idx="5116">
                  <c:v> 5 </c:v>
                </c:pt>
                <c:pt idx="5117">
                  <c:v> 6 </c:v>
                </c:pt>
                <c:pt idx="5118">
                  <c:v> 7 </c:v>
                </c:pt>
                <c:pt idx="5119">
                  <c:v> 8 </c:v>
                </c:pt>
                <c:pt idx="5120">
                  <c:v> 9 </c:v>
                </c:pt>
                <c:pt idx="5121">
                  <c:v> 10 </c:v>
                </c:pt>
                <c:pt idx="5122">
                  <c:v> 11 </c:v>
                </c:pt>
                <c:pt idx="5123">
                  <c:v> 12 </c:v>
                </c:pt>
                <c:pt idx="5124">
                  <c:v> 13 </c:v>
                </c:pt>
                <c:pt idx="5125">
                  <c:v> 14 </c:v>
                </c:pt>
                <c:pt idx="5126">
                  <c:v> 15 </c:v>
                </c:pt>
                <c:pt idx="5127">
                  <c:v> 16 </c:v>
                </c:pt>
                <c:pt idx="5128">
                  <c:v> 17 </c:v>
                </c:pt>
                <c:pt idx="5129">
                  <c:v> 18 </c:v>
                </c:pt>
                <c:pt idx="5130">
                  <c:v> 19 </c:v>
                </c:pt>
                <c:pt idx="5131">
                  <c:v> 20 </c:v>
                </c:pt>
                <c:pt idx="5132">
                  <c:v> 21 </c:v>
                </c:pt>
                <c:pt idx="5133">
                  <c:v> 22 </c:v>
                </c:pt>
                <c:pt idx="5134">
                  <c:v> 23 </c:v>
                </c:pt>
                <c:pt idx="5135">
                  <c:v> 24 </c:v>
                </c:pt>
                <c:pt idx="5136">
                  <c:v>03 Aug 2014</c:v>
                </c:pt>
                <c:pt idx="5137">
                  <c:v> 2 </c:v>
                </c:pt>
                <c:pt idx="5138">
                  <c:v> 3 </c:v>
                </c:pt>
                <c:pt idx="5139">
                  <c:v> 4 </c:v>
                </c:pt>
                <c:pt idx="5140">
                  <c:v> 5 </c:v>
                </c:pt>
                <c:pt idx="5141">
                  <c:v> 6 </c:v>
                </c:pt>
                <c:pt idx="5142">
                  <c:v> 7 </c:v>
                </c:pt>
                <c:pt idx="5143">
                  <c:v> 8 </c:v>
                </c:pt>
                <c:pt idx="5144">
                  <c:v> 9 </c:v>
                </c:pt>
                <c:pt idx="5145">
                  <c:v> 10 </c:v>
                </c:pt>
                <c:pt idx="5146">
                  <c:v> 11 </c:v>
                </c:pt>
                <c:pt idx="5147">
                  <c:v> 12 </c:v>
                </c:pt>
                <c:pt idx="5148">
                  <c:v> 13 </c:v>
                </c:pt>
                <c:pt idx="5149">
                  <c:v> 14 </c:v>
                </c:pt>
                <c:pt idx="5150">
                  <c:v> 15 </c:v>
                </c:pt>
                <c:pt idx="5151">
                  <c:v> 16 </c:v>
                </c:pt>
                <c:pt idx="5152">
                  <c:v> 17 </c:v>
                </c:pt>
                <c:pt idx="5153">
                  <c:v> 18 </c:v>
                </c:pt>
                <c:pt idx="5154">
                  <c:v> 19 </c:v>
                </c:pt>
                <c:pt idx="5155">
                  <c:v> 20 </c:v>
                </c:pt>
                <c:pt idx="5156">
                  <c:v> 21 </c:v>
                </c:pt>
                <c:pt idx="5157">
                  <c:v> 22 </c:v>
                </c:pt>
                <c:pt idx="5158">
                  <c:v> 23 </c:v>
                </c:pt>
                <c:pt idx="5159">
                  <c:v> 24 </c:v>
                </c:pt>
                <c:pt idx="5160">
                  <c:v>04 Aug 2014</c:v>
                </c:pt>
                <c:pt idx="5161">
                  <c:v> 2 </c:v>
                </c:pt>
                <c:pt idx="5162">
                  <c:v> 3 </c:v>
                </c:pt>
                <c:pt idx="5163">
                  <c:v> 4 </c:v>
                </c:pt>
                <c:pt idx="5164">
                  <c:v> 5 </c:v>
                </c:pt>
                <c:pt idx="5165">
                  <c:v> 6 </c:v>
                </c:pt>
                <c:pt idx="5166">
                  <c:v> 7 </c:v>
                </c:pt>
                <c:pt idx="5167">
                  <c:v> 8 </c:v>
                </c:pt>
                <c:pt idx="5168">
                  <c:v> 9 </c:v>
                </c:pt>
                <c:pt idx="5169">
                  <c:v> 10 </c:v>
                </c:pt>
                <c:pt idx="5170">
                  <c:v> 11 </c:v>
                </c:pt>
                <c:pt idx="5171">
                  <c:v> 12 </c:v>
                </c:pt>
                <c:pt idx="5172">
                  <c:v> 13 </c:v>
                </c:pt>
                <c:pt idx="5173">
                  <c:v> 14 </c:v>
                </c:pt>
                <c:pt idx="5174">
                  <c:v> 15 </c:v>
                </c:pt>
                <c:pt idx="5175">
                  <c:v> 16 </c:v>
                </c:pt>
                <c:pt idx="5176">
                  <c:v> 17 </c:v>
                </c:pt>
                <c:pt idx="5177">
                  <c:v> 18 </c:v>
                </c:pt>
                <c:pt idx="5178">
                  <c:v> 19 </c:v>
                </c:pt>
                <c:pt idx="5179">
                  <c:v> 20 </c:v>
                </c:pt>
                <c:pt idx="5180">
                  <c:v> 21 </c:v>
                </c:pt>
                <c:pt idx="5181">
                  <c:v> 22 </c:v>
                </c:pt>
                <c:pt idx="5182">
                  <c:v> 23 </c:v>
                </c:pt>
                <c:pt idx="5183">
                  <c:v> 24 </c:v>
                </c:pt>
                <c:pt idx="5184">
                  <c:v>05 Aug 2014</c:v>
                </c:pt>
                <c:pt idx="5185">
                  <c:v> 2 </c:v>
                </c:pt>
                <c:pt idx="5186">
                  <c:v> 3 </c:v>
                </c:pt>
                <c:pt idx="5187">
                  <c:v> 4 </c:v>
                </c:pt>
                <c:pt idx="5188">
                  <c:v> 5 </c:v>
                </c:pt>
                <c:pt idx="5189">
                  <c:v> 6 </c:v>
                </c:pt>
                <c:pt idx="5190">
                  <c:v> 7 </c:v>
                </c:pt>
                <c:pt idx="5191">
                  <c:v> 8 </c:v>
                </c:pt>
                <c:pt idx="5192">
                  <c:v> 9 </c:v>
                </c:pt>
                <c:pt idx="5193">
                  <c:v> 10 </c:v>
                </c:pt>
                <c:pt idx="5194">
                  <c:v> 11 </c:v>
                </c:pt>
                <c:pt idx="5195">
                  <c:v> 12 </c:v>
                </c:pt>
                <c:pt idx="5196">
                  <c:v> 13 </c:v>
                </c:pt>
                <c:pt idx="5197">
                  <c:v> 14 </c:v>
                </c:pt>
                <c:pt idx="5198">
                  <c:v> 15 </c:v>
                </c:pt>
                <c:pt idx="5199">
                  <c:v> 16 </c:v>
                </c:pt>
                <c:pt idx="5200">
                  <c:v> 17 </c:v>
                </c:pt>
                <c:pt idx="5201">
                  <c:v> 18 </c:v>
                </c:pt>
                <c:pt idx="5202">
                  <c:v> 19 </c:v>
                </c:pt>
                <c:pt idx="5203">
                  <c:v> 20 </c:v>
                </c:pt>
                <c:pt idx="5204">
                  <c:v> 21 </c:v>
                </c:pt>
                <c:pt idx="5205">
                  <c:v> 22 </c:v>
                </c:pt>
                <c:pt idx="5206">
                  <c:v> 23 </c:v>
                </c:pt>
                <c:pt idx="5207">
                  <c:v> 24 </c:v>
                </c:pt>
                <c:pt idx="5208">
                  <c:v>06 Aug 2014</c:v>
                </c:pt>
                <c:pt idx="5209">
                  <c:v> 2 </c:v>
                </c:pt>
                <c:pt idx="5210">
                  <c:v> 3 </c:v>
                </c:pt>
                <c:pt idx="5211">
                  <c:v> 4 </c:v>
                </c:pt>
                <c:pt idx="5212">
                  <c:v> 5 </c:v>
                </c:pt>
                <c:pt idx="5213">
                  <c:v> 6 </c:v>
                </c:pt>
                <c:pt idx="5214">
                  <c:v> 7 </c:v>
                </c:pt>
                <c:pt idx="5215">
                  <c:v> 8 </c:v>
                </c:pt>
                <c:pt idx="5216">
                  <c:v> 9 </c:v>
                </c:pt>
                <c:pt idx="5217">
                  <c:v> 10 </c:v>
                </c:pt>
                <c:pt idx="5218">
                  <c:v> 11 </c:v>
                </c:pt>
                <c:pt idx="5219">
                  <c:v> 12 </c:v>
                </c:pt>
                <c:pt idx="5220">
                  <c:v> 13 </c:v>
                </c:pt>
                <c:pt idx="5221">
                  <c:v> 14 </c:v>
                </c:pt>
                <c:pt idx="5222">
                  <c:v> 15 </c:v>
                </c:pt>
                <c:pt idx="5223">
                  <c:v> 16 </c:v>
                </c:pt>
                <c:pt idx="5224">
                  <c:v> 17 </c:v>
                </c:pt>
                <c:pt idx="5225">
                  <c:v> 18 </c:v>
                </c:pt>
                <c:pt idx="5226">
                  <c:v> 19 </c:v>
                </c:pt>
                <c:pt idx="5227">
                  <c:v> 20 </c:v>
                </c:pt>
                <c:pt idx="5228">
                  <c:v> 21 </c:v>
                </c:pt>
                <c:pt idx="5229">
                  <c:v> 22 </c:v>
                </c:pt>
                <c:pt idx="5230">
                  <c:v> 23 </c:v>
                </c:pt>
                <c:pt idx="5231">
                  <c:v> 24 </c:v>
                </c:pt>
                <c:pt idx="5232">
                  <c:v>07 Aug 2014</c:v>
                </c:pt>
                <c:pt idx="5233">
                  <c:v> 2 </c:v>
                </c:pt>
                <c:pt idx="5234">
                  <c:v> 3 </c:v>
                </c:pt>
                <c:pt idx="5235">
                  <c:v> 4 </c:v>
                </c:pt>
                <c:pt idx="5236">
                  <c:v> 5 </c:v>
                </c:pt>
                <c:pt idx="5237">
                  <c:v> 6 </c:v>
                </c:pt>
                <c:pt idx="5238">
                  <c:v> 7 </c:v>
                </c:pt>
                <c:pt idx="5239">
                  <c:v> 8 </c:v>
                </c:pt>
                <c:pt idx="5240">
                  <c:v> 9 </c:v>
                </c:pt>
                <c:pt idx="5241">
                  <c:v> 10 </c:v>
                </c:pt>
                <c:pt idx="5242">
                  <c:v> 11 </c:v>
                </c:pt>
                <c:pt idx="5243">
                  <c:v> 12 </c:v>
                </c:pt>
                <c:pt idx="5244">
                  <c:v> 13 </c:v>
                </c:pt>
                <c:pt idx="5245">
                  <c:v> 14 </c:v>
                </c:pt>
                <c:pt idx="5246">
                  <c:v> 15 </c:v>
                </c:pt>
                <c:pt idx="5247">
                  <c:v> 16 </c:v>
                </c:pt>
                <c:pt idx="5248">
                  <c:v> 17 </c:v>
                </c:pt>
                <c:pt idx="5249">
                  <c:v> 18 </c:v>
                </c:pt>
                <c:pt idx="5250">
                  <c:v> 19 </c:v>
                </c:pt>
                <c:pt idx="5251">
                  <c:v> 20 </c:v>
                </c:pt>
                <c:pt idx="5252">
                  <c:v> 21 </c:v>
                </c:pt>
                <c:pt idx="5253">
                  <c:v> 22 </c:v>
                </c:pt>
                <c:pt idx="5254">
                  <c:v> 23 </c:v>
                </c:pt>
                <c:pt idx="5255">
                  <c:v> 24 </c:v>
                </c:pt>
                <c:pt idx="5256">
                  <c:v>08 Aug 2014</c:v>
                </c:pt>
                <c:pt idx="5257">
                  <c:v> 2 </c:v>
                </c:pt>
                <c:pt idx="5258">
                  <c:v> 3 </c:v>
                </c:pt>
                <c:pt idx="5259">
                  <c:v> 4 </c:v>
                </c:pt>
                <c:pt idx="5260">
                  <c:v> 5 </c:v>
                </c:pt>
                <c:pt idx="5261">
                  <c:v> 6 </c:v>
                </c:pt>
                <c:pt idx="5262">
                  <c:v> 7 </c:v>
                </c:pt>
                <c:pt idx="5263">
                  <c:v> 8 </c:v>
                </c:pt>
                <c:pt idx="5264">
                  <c:v> 9 </c:v>
                </c:pt>
                <c:pt idx="5265">
                  <c:v> 10 </c:v>
                </c:pt>
                <c:pt idx="5266">
                  <c:v> 11 </c:v>
                </c:pt>
                <c:pt idx="5267">
                  <c:v> 12 </c:v>
                </c:pt>
                <c:pt idx="5268">
                  <c:v> 13 </c:v>
                </c:pt>
                <c:pt idx="5269">
                  <c:v> 14 </c:v>
                </c:pt>
                <c:pt idx="5270">
                  <c:v> 15 </c:v>
                </c:pt>
                <c:pt idx="5271">
                  <c:v> 16 </c:v>
                </c:pt>
                <c:pt idx="5272">
                  <c:v> 17 </c:v>
                </c:pt>
                <c:pt idx="5273">
                  <c:v> 18 </c:v>
                </c:pt>
                <c:pt idx="5274">
                  <c:v> 19 </c:v>
                </c:pt>
                <c:pt idx="5275">
                  <c:v> 20 </c:v>
                </c:pt>
                <c:pt idx="5276">
                  <c:v> 21 </c:v>
                </c:pt>
                <c:pt idx="5277">
                  <c:v> 22 </c:v>
                </c:pt>
                <c:pt idx="5278">
                  <c:v> 23 </c:v>
                </c:pt>
                <c:pt idx="5279">
                  <c:v> 24 </c:v>
                </c:pt>
                <c:pt idx="5280">
                  <c:v>09 Aug 2014</c:v>
                </c:pt>
                <c:pt idx="5281">
                  <c:v> 2 </c:v>
                </c:pt>
                <c:pt idx="5282">
                  <c:v> 3 </c:v>
                </c:pt>
                <c:pt idx="5283">
                  <c:v> 4 </c:v>
                </c:pt>
                <c:pt idx="5284">
                  <c:v> 5 </c:v>
                </c:pt>
                <c:pt idx="5285">
                  <c:v> 6 </c:v>
                </c:pt>
                <c:pt idx="5286">
                  <c:v> 7 </c:v>
                </c:pt>
                <c:pt idx="5287">
                  <c:v> 8 </c:v>
                </c:pt>
                <c:pt idx="5288">
                  <c:v> 9 </c:v>
                </c:pt>
                <c:pt idx="5289">
                  <c:v> 10 </c:v>
                </c:pt>
                <c:pt idx="5290">
                  <c:v> 11 </c:v>
                </c:pt>
                <c:pt idx="5291">
                  <c:v> 12 </c:v>
                </c:pt>
                <c:pt idx="5292">
                  <c:v> 13 </c:v>
                </c:pt>
                <c:pt idx="5293">
                  <c:v> 14 </c:v>
                </c:pt>
                <c:pt idx="5294">
                  <c:v> 15 </c:v>
                </c:pt>
                <c:pt idx="5295">
                  <c:v> 16 </c:v>
                </c:pt>
                <c:pt idx="5296">
                  <c:v> 17 </c:v>
                </c:pt>
                <c:pt idx="5297">
                  <c:v> 18 </c:v>
                </c:pt>
                <c:pt idx="5298">
                  <c:v> 19 </c:v>
                </c:pt>
                <c:pt idx="5299">
                  <c:v> 20 </c:v>
                </c:pt>
                <c:pt idx="5300">
                  <c:v> 21 </c:v>
                </c:pt>
                <c:pt idx="5301">
                  <c:v> 22 </c:v>
                </c:pt>
                <c:pt idx="5302">
                  <c:v> 23 </c:v>
                </c:pt>
                <c:pt idx="5303">
                  <c:v> 24 </c:v>
                </c:pt>
                <c:pt idx="5304">
                  <c:v>10 Aug 2014</c:v>
                </c:pt>
                <c:pt idx="5305">
                  <c:v> 2 </c:v>
                </c:pt>
                <c:pt idx="5306">
                  <c:v> 3 </c:v>
                </c:pt>
                <c:pt idx="5307">
                  <c:v> 4 </c:v>
                </c:pt>
                <c:pt idx="5308">
                  <c:v> 5 </c:v>
                </c:pt>
                <c:pt idx="5309">
                  <c:v> 6 </c:v>
                </c:pt>
                <c:pt idx="5310">
                  <c:v> 7 </c:v>
                </c:pt>
                <c:pt idx="5311">
                  <c:v> 8 </c:v>
                </c:pt>
                <c:pt idx="5312">
                  <c:v> 9 </c:v>
                </c:pt>
                <c:pt idx="5313">
                  <c:v> 10 </c:v>
                </c:pt>
                <c:pt idx="5314">
                  <c:v> 11 </c:v>
                </c:pt>
                <c:pt idx="5315">
                  <c:v> 12 </c:v>
                </c:pt>
                <c:pt idx="5316">
                  <c:v> 13 </c:v>
                </c:pt>
                <c:pt idx="5317">
                  <c:v> 14 </c:v>
                </c:pt>
                <c:pt idx="5318">
                  <c:v> 15 </c:v>
                </c:pt>
                <c:pt idx="5319">
                  <c:v> 16 </c:v>
                </c:pt>
                <c:pt idx="5320">
                  <c:v> 17 </c:v>
                </c:pt>
                <c:pt idx="5321">
                  <c:v> 18 </c:v>
                </c:pt>
                <c:pt idx="5322">
                  <c:v> 19 </c:v>
                </c:pt>
                <c:pt idx="5323">
                  <c:v> 20 </c:v>
                </c:pt>
                <c:pt idx="5324">
                  <c:v> 21 </c:v>
                </c:pt>
                <c:pt idx="5325">
                  <c:v> 22 </c:v>
                </c:pt>
                <c:pt idx="5326">
                  <c:v> 23 </c:v>
                </c:pt>
                <c:pt idx="5327">
                  <c:v> 24 </c:v>
                </c:pt>
                <c:pt idx="5328">
                  <c:v>11 Aug 2014</c:v>
                </c:pt>
                <c:pt idx="5329">
                  <c:v> 2 </c:v>
                </c:pt>
                <c:pt idx="5330">
                  <c:v> 3 </c:v>
                </c:pt>
                <c:pt idx="5331">
                  <c:v> 4 </c:v>
                </c:pt>
                <c:pt idx="5332">
                  <c:v> 5 </c:v>
                </c:pt>
                <c:pt idx="5333">
                  <c:v> 6 </c:v>
                </c:pt>
                <c:pt idx="5334">
                  <c:v> 7 </c:v>
                </c:pt>
                <c:pt idx="5335">
                  <c:v> 8 </c:v>
                </c:pt>
                <c:pt idx="5336">
                  <c:v> 9 </c:v>
                </c:pt>
                <c:pt idx="5337">
                  <c:v> 10 </c:v>
                </c:pt>
                <c:pt idx="5338">
                  <c:v> 11 </c:v>
                </c:pt>
                <c:pt idx="5339">
                  <c:v> 12 </c:v>
                </c:pt>
                <c:pt idx="5340">
                  <c:v> 13 </c:v>
                </c:pt>
                <c:pt idx="5341">
                  <c:v> 14 </c:v>
                </c:pt>
                <c:pt idx="5342">
                  <c:v> 15 </c:v>
                </c:pt>
                <c:pt idx="5343">
                  <c:v> 16 </c:v>
                </c:pt>
                <c:pt idx="5344">
                  <c:v> 17 </c:v>
                </c:pt>
                <c:pt idx="5345">
                  <c:v> 18 </c:v>
                </c:pt>
                <c:pt idx="5346">
                  <c:v> 19 </c:v>
                </c:pt>
                <c:pt idx="5347">
                  <c:v> 20 </c:v>
                </c:pt>
                <c:pt idx="5348">
                  <c:v> 21 </c:v>
                </c:pt>
                <c:pt idx="5349">
                  <c:v> 22 </c:v>
                </c:pt>
                <c:pt idx="5350">
                  <c:v> 23 </c:v>
                </c:pt>
                <c:pt idx="5351">
                  <c:v> 24 </c:v>
                </c:pt>
                <c:pt idx="5352">
                  <c:v>12 Aug 2014</c:v>
                </c:pt>
                <c:pt idx="5353">
                  <c:v> 2 </c:v>
                </c:pt>
                <c:pt idx="5354">
                  <c:v> 3 </c:v>
                </c:pt>
                <c:pt idx="5355">
                  <c:v> 4 </c:v>
                </c:pt>
                <c:pt idx="5356">
                  <c:v> 5 </c:v>
                </c:pt>
                <c:pt idx="5357">
                  <c:v> 6 </c:v>
                </c:pt>
                <c:pt idx="5358">
                  <c:v> 7 </c:v>
                </c:pt>
                <c:pt idx="5359">
                  <c:v> 8 </c:v>
                </c:pt>
                <c:pt idx="5360">
                  <c:v> 9 </c:v>
                </c:pt>
                <c:pt idx="5361">
                  <c:v> 10 </c:v>
                </c:pt>
                <c:pt idx="5362">
                  <c:v> 11 </c:v>
                </c:pt>
                <c:pt idx="5363">
                  <c:v> 12 </c:v>
                </c:pt>
                <c:pt idx="5364">
                  <c:v> 13 </c:v>
                </c:pt>
                <c:pt idx="5365">
                  <c:v> 14 </c:v>
                </c:pt>
                <c:pt idx="5366">
                  <c:v> 15 </c:v>
                </c:pt>
                <c:pt idx="5367">
                  <c:v> 16 </c:v>
                </c:pt>
                <c:pt idx="5368">
                  <c:v> 17 </c:v>
                </c:pt>
                <c:pt idx="5369">
                  <c:v> 18 </c:v>
                </c:pt>
                <c:pt idx="5370">
                  <c:v> 19 </c:v>
                </c:pt>
                <c:pt idx="5371">
                  <c:v> 20 </c:v>
                </c:pt>
                <c:pt idx="5372">
                  <c:v> 21 </c:v>
                </c:pt>
                <c:pt idx="5373">
                  <c:v> 22 </c:v>
                </c:pt>
                <c:pt idx="5374">
                  <c:v> 23 </c:v>
                </c:pt>
                <c:pt idx="5375">
                  <c:v> 24 </c:v>
                </c:pt>
                <c:pt idx="5376">
                  <c:v>13 Aug 2014</c:v>
                </c:pt>
                <c:pt idx="5377">
                  <c:v> 2 </c:v>
                </c:pt>
                <c:pt idx="5378">
                  <c:v> 3 </c:v>
                </c:pt>
                <c:pt idx="5379">
                  <c:v> 4 </c:v>
                </c:pt>
                <c:pt idx="5380">
                  <c:v> 5 </c:v>
                </c:pt>
                <c:pt idx="5381">
                  <c:v> 6 </c:v>
                </c:pt>
                <c:pt idx="5382">
                  <c:v> 7 </c:v>
                </c:pt>
                <c:pt idx="5383">
                  <c:v> 8 </c:v>
                </c:pt>
                <c:pt idx="5384">
                  <c:v> 9 </c:v>
                </c:pt>
                <c:pt idx="5385">
                  <c:v> 10 </c:v>
                </c:pt>
                <c:pt idx="5386">
                  <c:v> 11 </c:v>
                </c:pt>
                <c:pt idx="5387">
                  <c:v> 12 </c:v>
                </c:pt>
                <c:pt idx="5388">
                  <c:v> 13 </c:v>
                </c:pt>
                <c:pt idx="5389">
                  <c:v> 14 </c:v>
                </c:pt>
                <c:pt idx="5390">
                  <c:v> 15 </c:v>
                </c:pt>
                <c:pt idx="5391">
                  <c:v> 16 </c:v>
                </c:pt>
                <c:pt idx="5392">
                  <c:v> 17 </c:v>
                </c:pt>
                <c:pt idx="5393">
                  <c:v> 18 </c:v>
                </c:pt>
                <c:pt idx="5394">
                  <c:v> 19 </c:v>
                </c:pt>
                <c:pt idx="5395">
                  <c:v> 20 </c:v>
                </c:pt>
                <c:pt idx="5396">
                  <c:v> 21 </c:v>
                </c:pt>
                <c:pt idx="5397">
                  <c:v> 22 </c:v>
                </c:pt>
                <c:pt idx="5398">
                  <c:v> 23 </c:v>
                </c:pt>
                <c:pt idx="5399">
                  <c:v> 24 </c:v>
                </c:pt>
                <c:pt idx="5400">
                  <c:v>14 Aug 2014</c:v>
                </c:pt>
                <c:pt idx="5401">
                  <c:v> 2 </c:v>
                </c:pt>
                <c:pt idx="5402">
                  <c:v> 3 </c:v>
                </c:pt>
                <c:pt idx="5403">
                  <c:v> 4 </c:v>
                </c:pt>
                <c:pt idx="5404">
                  <c:v> 5 </c:v>
                </c:pt>
                <c:pt idx="5405">
                  <c:v> 6 </c:v>
                </c:pt>
                <c:pt idx="5406">
                  <c:v> 7 </c:v>
                </c:pt>
                <c:pt idx="5407">
                  <c:v> 8 </c:v>
                </c:pt>
                <c:pt idx="5408">
                  <c:v> 9 </c:v>
                </c:pt>
                <c:pt idx="5409">
                  <c:v> 10 </c:v>
                </c:pt>
                <c:pt idx="5410">
                  <c:v> 11 </c:v>
                </c:pt>
                <c:pt idx="5411">
                  <c:v> 12 </c:v>
                </c:pt>
                <c:pt idx="5412">
                  <c:v> 13 </c:v>
                </c:pt>
                <c:pt idx="5413">
                  <c:v> 14 </c:v>
                </c:pt>
                <c:pt idx="5414">
                  <c:v> 15 </c:v>
                </c:pt>
                <c:pt idx="5415">
                  <c:v> 16 </c:v>
                </c:pt>
                <c:pt idx="5416">
                  <c:v> 17 </c:v>
                </c:pt>
                <c:pt idx="5417">
                  <c:v> 18 </c:v>
                </c:pt>
                <c:pt idx="5418">
                  <c:v> 19 </c:v>
                </c:pt>
                <c:pt idx="5419">
                  <c:v> 20 </c:v>
                </c:pt>
                <c:pt idx="5420">
                  <c:v> 21 </c:v>
                </c:pt>
                <c:pt idx="5421">
                  <c:v> 22 </c:v>
                </c:pt>
                <c:pt idx="5422">
                  <c:v> 23 </c:v>
                </c:pt>
                <c:pt idx="5423">
                  <c:v> 24 </c:v>
                </c:pt>
                <c:pt idx="5424">
                  <c:v>15 Aug 2014</c:v>
                </c:pt>
                <c:pt idx="5425">
                  <c:v> 2 </c:v>
                </c:pt>
                <c:pt idx="5426">
                  <c:v> 3 </c:v>
                </c:pt>
                <c:pt idx="5427">
                  <c:v> 4 </c:v>
                </c:pt>
                <c:pt idx="5428">
                  <c:v> 5 </c:v>
                </c:pt>
                <c:pt idx="5429">
                  <c:v> 6 </c:v>
                </c:pt>
                <c:pt idx="5430">
                  <c:v> 7 </c:v>
                </c:pt>
                <c:pt idx="5431">
                  <c:v> 8 </c:v>
                </c:pt>
                <c:pt idx="5432">
                  <c:v> 9 </c:v>
                </c:pt>
                <c:pt idx="5433">
                  <c:v> 10 </c:v>
                </c:pt>
                <c:pt idx="5434">
                  <c:v> 11 </c:v>
                </c:pt>
                <c:pt idx="5435">
                  <c:v> 12 </c:v>
                </c:pt>
                <c:pt idx="5436">
                  <c:v> 13 </c:v>
                </c:pt>
                <c:pt idx="5437">
                  <c:v> 14 </c:v>
                </c:pt>
                <c:pt idx="5438">
                  <c:v> 15 </c:v>
                </c:pt>
                <c:pt idx="5439">
                  <c:v> 16 </c:v>
                </c:pt>
                <c:pt idx="5440">
                  <c:v> 17 </c:v>
                </c:pt>
                <c:pt idx="5441">
                  <c:v> 18 </c:v>
                </c:pt>
                <c:pt idx="5442">
                  <c:v> 19 </c:v>
                </c:pt>
                <c:pt idx="5443">
                  <c:v> 20 </c:v>
                </c:pt>
                <c:pt idx="5444">
                  <c:v> 21 </c:v>
                </c:pt>
                <c:pt idx="5445">
                  <c:v> 22 </c:v>
                </c:pt>
                <c:pt idx="5446">
                  <c:v> 23 </c:v>
                </c:pt>
                <c:pt idx="5447">
                  <c:v> 24 </c:v>
                </c:pt>
                <c:pt idx="5448">
                  <c:v>16 Aug 2014</c:v>
                </c:pt>
                <c:pt idx="5449">
                  <c:v> 2 </c:v>
                </c:pt>
                <c:pt idx="5450">
                  <c:v> 3 </c:v>
                </c:pt>
                <c:pt idx="5451">
                  <c:v> 4 </c:v>
                </c:pt>
                <c:pt idx="5452">
                  <c:v> 5 </c:v>
                </c:pt>
                <c:pt idx="5453">
                  <c:v> 6 </c:v>
                </c:pt>
                <c:pt idx="5454">
                  <c:v> 7 </c:v>
                </c:pt>
                <c:pt idx="5455">
                  <c:v> 8 </c:v>
                </c:pt>
                <c:pt idx="5456">
                  <c:v> 9 </c:v>
                </c:pt>
                <c:pt idx="5457">
                  <c:v> 10 </c:v>
                </c:pt>
                <c:pt idx="5458">
                  <c:v> 11 </c:v>
                </c:pt>
                <c:pt idx="5459">
                  <c:v> 12 </c:v>
                </c:pt>
                <c:pt idx="5460">
                  <c:v> 13 </c:v>
                </c:pt>
                <c:pt idx="5461">
                  <c:v> 14 </c:v>
                </c:pt>
                <c:pt idx="5462">
                  <c:v> 15 </c:v>
                </c:pt>
                <c:pt idx="5463">
                  <c:v> 16 </c:v>
                </c:pt>
                <c:pt idx="5464">
                  <c:v> 17 </c:v>
                </c:pt>
                <c:pt idx="5465">
                  <c:v> 18 </c:v>
                </c:pt>
                <c:pt idx="5466">
                  <c:v> 19 </c:v>
                </c:pt>
                <c:pt idx="5467">
                  <c:v> 20 </c:v>
                </c:pt>
                <c:pt idx="5468">
                  <c:v> 21 </c:v>
                </c:pt>
                <c:pt idx="5469">
                  <c:v> 22 </c:v>
                </c:pt>
                <c:pt idx="5470">
                  <c:v> 23 </c:v>
                </c:pt>
                <c:pt idx="5471">
                  <c:v> 24 </c:v>
                </c:pt>
                <c:pt idx="5472">
                  <c:v>17 Aug 2014</c:v>
                </c:pt>
                <c:pt idx="5473">
                  <c:v> 2 </c:v>
                </c:pt>
                <c:pt idx="5474">
                  <c:v> 3 </c:v>
                </c:pt>
                <c:pt idx="5475">
                  <c:v> 4 </c:v>
                </c:pt>
                <c:pt idx="5476">
                  <c:v> 5 </c:v>
                </c:pt>
                <c:pt idx="5477">
                  <c:v> 6 </c:v>
                </c:pt>
                <c:pt idx="5478">
                  <c:v> 7 </c:v>
                </c:pt>
                <c:pt idx="5479">
                  <c:v> 8 </c:v>
                </c:pt>
                <c:pt idx="5480">
                  <c:v> 9 </c:v>
                </c:pt>
                <c:pt idx="5481">
                  <c:v> 10 </c:v>
                </c:pt>
                <c:pt idx="5482">
                  <c:v> 11 </c:v>
                </c:pt>
                <c:pt idx="5483">
                  <c:v> 12 </c:v>
                </c:pt>
                <c:pt idx="5484">
                  <c:v> 13 </c:v>
                </c:pt>
                <c:pt idx="5485">
                  <c:v> 14 </c:v>
                </c:pt>
                <c:pt idx="5486">
                  <c:v> 15 </c:v>
                </c:pt>
                <c:pt idx="5487">
                  <c:v> 16 </c:v>
                </c:pt>
                <c:pt idx="5488">
                  <c:v> 17 </c:v>
                </c:pt>
                <c:pt idx="5489">
                  <c:v> 18 </c:v>
                </c:pt>
                <c:pt idx="5490">
                  <c:v> 19 </c:v>
                </c:pt>
                <c:pt idx="5491">
                  <c:v> 20 </c:v>
                </c:pt>
                <c:pt idx="5492">
                  <c:v> 21 </c:v>
                </c:pt>
                <c:pt idx="5493">
                  <c:v> 22 </c:v>
                </c:pt>
                <c:pt idx="5494">
                  <c:v> 23 </c:v>
                </c:pt>
                <c:pt idx="5495">
                  <c:v> 24 </c:v>
                </c:pt>
                <c:pt idx="5496">
                  <c:v>18 Aug 2014</c:v>
                </c:pt>
                <c:pt idx="5497">
                  <c:v> 2 </c:v>
                </c:pt>
                <c:pt idx="5498">
                  <c:v> 3 </c:v>
                </c:pt>
                <c:pt idx="5499">
                  <c:v> 4 </c:v>
                </c:pt>
                <c:pt idx="5500">
                  <c:v> 5 </c:v>
                </c:pt>
                <c:pt idx="5501">
                  <c:v> 6 </c:v>
                </c:pt>
                <c:pt idx="5502">
                  <c:v> 7 </c:v>
                </c:pt>
                <c:pt idx="5503">
                  <c:v> 8 </c:v>
                </c:pt>
                <c:pt idx="5504">
                  <c:v> 9 </c:v>
                </c:pt>
                <c:pt idx="5505">
                  <c:v> 10 </c:v>
                </c:pt>
                <c:pt idx="5506">
                  <c:v> 11 </c:v>
                </c:pt>
                <c:pt idx="5507">
                  <c:v> 12 </c:v>
                </c:pt>
                <c:pt idx="5508">
                  <c:v> 13 </c:v>
                </c:pt>
                <c:pt idx="5509">
                  <c:v> 14 </c:v>
                </c:pt>
                <c:pt idx="5510">
                  <c:v> 15 </c:v>
                </c:pt>
                <c:pt idx="5511">
                  <c:v> 16 </c:v>
                </c:pt>
                <c:pt idx="5512">
                  <c:v> 17 </c:v>
                </c:pt>
                <c:pt idx="5513">
                  <c:v> 18 </c:v>
                </c:pt>
                <c:pt idx="5514">
                  <c:v> 19 </c:v>
                </c:pt>
                <c:pt idx="5515">
                  <c:v> 20 </c:v>
                </c:pt>
                <c:pt idx="5516">
                  <c:v> 21 </c:v>
                </c:pt>
                <c:pt idx="5517">
                  <c:v> 22 </c:v>
                </c:pt>
                <c:pt idx="5518">
                  <c:v> 23 </c:v>
                </c:pt>
                <c:pt idx="5519">
                  <c:v> 24 </c:v>
                </c:pt>
                <c:pt idx="5520">
                  <c:v>19 Aug 2014</c:v>
                </c:pt>
                <c:pt idx="5521">
                  <c:v> 2 </c:v>
                </c:pt>
                <c:pt idx="5522">
                  <c:v> 3 </c:v>
                </c:pt>
                <c:pt idx="5523">
                  <c:v> 4 </c:v>
                </c:pt>
                <c:pt idx="5524">
                  <c:v> 5 </c:v>
                </c:pt>
                <c:pt idx="5525">
                  <c:v> 6 </c:v>
                </c:pt>
                <c:pt idx="5526">
                  <c:v> 7 </c:v>
                </c:pt>
                <c:pt idx="5527">
                  <c:v> 8 </c:v>
                </c:pt>
                <c:pt idx="5528">
                  <c:v> 9 </c:v>
                </c:pt>
                <c:pt idx="5529">
                  <c:v> 10 </c:v>
                </c:pt>
                <c:pt idx="5530">
                  <c:v> 11 </c:v>
                </c:pt>
                <c:pt idx="5531">
                  <c:v> 12 </c:v>
                </c:pt>
                <c:pt idx="5532">
                  <c:v> 13 </c:v>
                </c:pt>
                <c:pt idx="5533">
                  <c:v> 14 </c:v>
                </c:pt>
                <c:pt idx="5534">
                  <c:v> 15 </c:v>
                </c:pt>
                <c:pt idx="5535">
                  <c:v> 16 </c:v>
                </c:pt>
                <c:pt idx="5536">
                  <c:v> 17 </c:v>
                </c:pt>
                <c:pt idx="5537">
                  <c:v> 18 </c:v>
                </c:pt>
                <c:pt idx="5538">
                  <c:v> 19 </c:v>
                </c:pt>
                <c:pt idx="5539">
                  <c:v> 20 </c:v>
                </c:pt>
                <c:pt idx="5540">
                  <c:v> 21 </c:v>
                </c:pt>
                <c:pt idx="5541">
                  <c:v> 22 </c:v>
                </c:pt>
                <c:pt idx="5542">
                  <c:v> 23 </c:v>
                </c:pt>
                <c:pt idx="5543">
                  <c:v> 24 </c:v>
                </c:pt>
                <c:pt idx="5544">
                  <c:v>20 Aug 2014</c:v>
                </c:pt>
                <c:pt idx="5545">
                  <c:v> 2 </c:v>
                </c:pt>
                <c:pt idx="5546">
                  <c:v> 3 </c:v>
                </c:pt>
                <c:pt idx="5547">
                  <c:v> 4 </c:v>
                </c:pt>
                <c:pt idx="5548">
                  <c:v> 5 </c:v>
                </c:pt>
                <c:pt idx="5549">
                  <c:v> 6 </c:v>
                </c:pt>
                <c:pt idx="5550">
                  <c:v> 7 </c:v>
                </c:pt>
                <c:pt idx="5551">
                  <c:v> 8 </c:v>
                </c:pt>
                <c:pt idx="5552">
                  <c:v> 9 </c:v>
                </c:pt>
                <c:pt idx="5553">
                  <c:v> 10 </c:v>
                </c:pt>
                <c:pt idx="5554">
                  <c:v> 11 </c:v>
                </c:pt>
                <c:pt idx="5555">
                  <c:v> 12 </c:v>
                </c:pt>
                <c:pt idx="5556">
                  <c:v> 13 </c:v>
                </c:pt>
                <c:pt idx="5557">
                  <c:v> 14 </c:v>
                </c:pt>
                <c:pt idx="5558">
                  <c:v> 15 </c:v>
                </c:pt>
                <c:pt idx="5559">
                  <c:v> 16 </c:v>
                </c:pt>
                <c:pt idx="5560">
                  <c:v> 17 </c:v>
                </c:pt>
                <c:pt idx="5561">
                  <c:v> 18 </c:v>
                </c:pt>
                <c:pt idx="5562">
                  <c:v> 19 </c:v>
                </c:pt>
                <c:pt idx="5563">
                  <c:v> 20 </c:v>
                </c:pt>
                <c:pt idx="5564">
                  <c:v> 21 </c:v>
                </c:pt>
                <c:pt idx="5565">
                  <c:v> 22 </c:v>
                </c:pt>
                <c:pt idx="5566">
                  <c:v> 23 </c:v>
                </c:pt>
                <c:pt idx="5567">
                  <c:v> 24 </c:v>
                </c:pt>
                <c:pt idx="5568">
                  <c:v>21 Aug 2014</c:v>
                </c:pt>
                <c:pt idx="5569">
                  <c:v> 2 </c:v>
                </c:pt>
                <c:pt idx="5570">
                  <c:v> 3 </c:v>
                </c:pt>
                <c:pt idx="5571">
                  <c:v> 4 </c:v>
                </c:pt>
                <c:pt idx="5572">
                  <c:v> 5 </c:v>
                </c:pt>
                <c:pt idx="5573">
                  <c:v> 6 </c:v>
                </c:pt>
                <c:pt idx="5574">
                  <c:v> 7 </c:v>
                </c:pt>
                <c:pt idx="5575">
                  <c:v> 8 </c:v>
                </c:pt>
                <c:pt idx="5576">
                  <c:v> 9 </c:v>
                </c:pt>
                <c:pt idx="5577">
                  <c:v> 10 </c:v>
                </c:pt>
                <c:pt idx="5578">
                  <c:v> 11 </c:v>
                </c:pt>
                <c:pt idx="5579">
                  <c:v> 12 </c:v>
                </c:pt>
                <c:pt idx="5580">
                  <c:v> 13 </c:v>
                </c:pt>
                <c:pt idx="5581">
                  <c:v> 14 </c:v>
                </c:pt>
                <c:pt idx="5582">
                  <c:v> 15 </c:v>
                </c:pt>
                <c:pt idx="5583">
                  <c:v> 16 </c:v>
                </c:pt>
                <c:pt idx="5584">
                  <c:v> 17 </c:v>
                </c:pt>
                <c:pt idx="5585">
                  <c:v> 18 </c:v>
                </c:pt>
                <c:pt idx="5586">
                  <c:v> 19 </c:v>
                </c:pt>
                <c:pt idx="5587">
                  <c:v> 20 </c:v>
                </c:pt>
                <c:pt idx="5588">
                  <c:v> 21 </c:v>
                </c:pt>
                <c:pt idx="5589">
                  <c:v> 22 </c:v>
                </c:pt>
                <c:pt idx="5590">
                  <c:v> 23 </c:v>
                </c:pt>
                <c:pt idx="5591">
                  <c:v> 24 </c:v>
                </c:pt>
                <c:pt idx="5592">
                  <c:v>22 Aug 2014</c:v>
                </c:pt>
                <c:pt idx="5593">
                  <c:v> 2 </c:v>
                </c:pt>
                <c:pt idx="5594">
                  <c:v> 3 </c:v>
                </c:pt>
                <c:pt idx="5595">
                  <c:v> 4 </c:v>
                </c:pt>
                <c:pt idx="5596">
                  <c:v> 5 </c:v>
                </c:pt>
                <c:pt idx="5597">
                  <c:v> 6 </c:v>
                </c:pt>
                <c:pt idx="5598">
                  <c:v> 7 </c:v>
                </c:pt>
                <c:pt idx="5599">
                  <c:v> 8 </c:v>
                </c:pt>
                <c:pt idx="5600">
                  <c:v> 9 </c:v>
                </c:pt>
                <c:pt idx="5601">
                  <c:v> 10 </c:v>
                </c:pt>
                <c:pt idx="5602">
                  <c:v> 11 </c:v>
                </c:pt>
                <c:pt idx="5603">
                  <c:v> 12 </c:v>
                </c:pt>
                <c:pt idx="5604">
                  <c:v> 13 </c:v>
                </c:pt>
                <c:pt idx="5605">
                  <c:v> 14 </c:v>
                </c:pt>
                <c:pt idx="5606">
                  <c:v> 15 </c:v>
                </c:pt>
                <c:pt idx="5607">
                  <c:v> 16 </c:v>
                </c:pt>
                <c:pt idx="5608">
                  <c:v> 17 </c:v>
                </c:pt>
                <c:pt idx="5609">
                  <c:v> 18 </c:v>
                </c:pt>
                <c:pt idx="5610">
                  <c:v> 19 </c:v>
                </c:pt>
                <c:pt idx="5611">
                  <c:v> 20 </c:v>
                </c:pt>
                <c:pt idx="5612">
                  <c:v> 21 </c:v>
                </c:pt>
                <c:pt idx="5613">
                  <c:v> 22 </c:v>
                </c:pt>
                <c:pt idx="5614">
                  <c:v> 23 </c:v>
                </c:pt>
                <c:pt idx="5615">
                  <c:v> 24 </c:v>
                </c:pt>
                <c:pt idx="5616">
                  <c:v>23 Aug 2014</c:v>
                </c:pt>
                <c:pt idx="5617">
                  <c:v> 2 </c:v>
                </c:pt>
                <c:pt idx="5618">
                  <c:v> 3 </c:v>
                </c:pt>
                <c:pt idx="5619">
                  <c:v> 4 </c:v>
                </c:pt>
                <c:pt idx="5620">
                  <c:v> 5 </c:v>
                </c:pt>
                <c:pt idx="5621">
                  <c:v> 6 </c:v>
                </c:pt>
                <c:pt idx="5622">
                  <c:v> 7 </c:v>
                </c:pt>
                <c:pt idx="5623">
                  <c:v> 8 </c:v>
                </c:pt>
                <c:pt idx="5624">
                  <c:v> 9 </c:v>
                </c:pt>
                <c:pt idx="5625">
                  <c:v> 10 </c:v>
                </c:pt>
                <c:pt idx="5626">
                  <c:v> 11 </c:v>
                </c:pt>
                <c:pt idx="5627">
                  <c:v> 12 </c:v>
                </c:pt>
                <c:pt idx="5628">
                  <c:v> 13 </c:v>
                </c:pt>
                <c:pt idx="5629">
                  <c:v> 14 </c:v>
                </c:pt>
                <c:pt idx="5630">
                  <c:v> 15 </c:v>
                </c:pt>
                <c:pt idx="5631">
                  <c:v> 16 </c:v>
                </c:pt>
                <c:pt idx="5632">
                  <c:v> 17 </c:v>
                </c:pt>
                <c:pt idx="5633">
                  <c:v> 18 </c:v>
                </c:pt>
                <c:pt idx="5634">
                  <c:v> 19 </c:v>
                </c:pt>
                <c:pt idx="5635">
                  <c:v> 20 </c:v>
                </c:pt>
                <c:pt idx="5636">
                  <c:v> 21 </c:v>
                </c:pt>
                <c:pt idx="5637">
                  <c:v> 22 </c:v>
                </c:pt>
                <c:pt idx="5638">
                  <c:v> 23 </c:v>
                </c:pt>
                <c:pt idx="5639">
                  <c:v> 24 </c:v>
                </c:pt>
                <c:pt idx="5640">
                  <c:v>24 Aug 2014</c:v>
                </c:pt>
                <c:pt idx="5641">
                  <c:v> 2 </c:v>
                </c:pt>
                <c:pt idx="5642">
                  <c:v> 3 </c:v>
                </c:pt>
                <c:pt idx="5643">
                  <c:v> 4 </c:v>
                </c:pt>
                <c:pt idx="5644">
                  <c:v> 5 </c:v>
                </c:pt>
                <c:pt idx="5645">
                  <c:v> 6 </c:v>
                </c:pt>
                <c:pt idx="5646">
                  <c:v> 7 </c:v>
                </c:pt>
                <c:pt idx="5647">
                  <c:v> 8 </c:v>
                </c:pt>
                <c:pt idx="5648">
                  <c:v> 9 </c:v>
                </c:pt>
                <c:pt idx="5649">
                  <c:v> 10 </c:v>
                </c:pt>
                <c:pt idx="5650">
                  <c:v> 11 </c:v>
                </c:pt>
                <c:pt idx="5651">
                  <c:v> 12 </c:v>
                </c:pt>
                <c:pt idx="5652">
                  <c:v> 13 </c:v>
                </c:pt>
                <c:pt idx="5653">
                  <c:v> 14 </c:v>
                </c:pt>
                <c:pt idx="5654">
                  <c:v> 15 </c:v>
                </c:pt>
                <c:pt idx="5655">
                  <c:v> 16 </c:v>
                </c:pt>
                <c:pt idx="5656">
                  <c:v> 17 </c:v>
                </c:pt>
                <c:pt idx="5657">
                  <c:v> 18 </c:v>
                </c:pt>
                <c:pt idx="5658">
                  <c:v> 19 </c:v>
                </c:pt>
                <c:pt idx="5659">
                  <c:v> 20 </c:v>
                </c:pt>
                <c:pt idx="5660">
                  <c:v> 21 </c:v>
                </c:pt>
                <c:pt idx="5661">
                  <c:v> 22 </c:v>
                </c:pt>
                <c:pt idx="5662">
                  <c:v> 23 </c:v>
                </c:pt>
                <c:pt idx="5663">
                  <c:v> 24 </c:v>
                </c:pt>
                <c:pt idx="5664">
                  <c:v>25 Aug 2014</c:v>
                </c:pt>
                <c:pt idx="5665">
                  <c:v> 2 </c:v>
                </c:pt>
                <c:pt idx="5666">
                  <c:v> 3 </c:v>
                </c:pt>
                <c:pt idx="5667">
                  <c:v> 4 </c:v>
                </c:pt>
                <c:pt idx="5668">
                  <c:v> 5 </c:v>
                </c:pt>
                <c:pt idx="5669">
                  <c:v> 6 </c:v>
                </c:pt>
                <c:pt idx="5670">
                  <c:v> 7 </c:v>
                </c:pt>
                <c:pt idx="5671">
                  <c:v> 8 </c:v>
                </c:pt>
                <c:pt idx="5672">
                  <c:v> 9 </c:v>
                </c:pt>
                <c:pt idx="5673">
                  <c:v> 10 </c:v>
                </c:pt>
                <c:pt idx="5674">
                  <c:v> 11 </c:v>
                </c:pt>
                <c:pt idx="5675">
                  <c:v> 12 </c:v>
                </c:pt>
                <c:pt idx="5676">
                  <c:v> 13 </c:v>
                </c:pt>
                <c:pt idx="5677">
                  <c:v> 14 </c:v>
                </c:pt>
                <c:pt idx="5678">
                  <c:v> 15 </c:v>
                </c:pt>
                <c:pt idx="5679">
                  <c:v> 16 </c:v>
                </c:pt>
                <c:pt idx="5680">
                  <c:v> 17 </c:v>
                </c:pt>
                <c:pt idx="5681">
                  <c:v> 18 </c:v>
                </c:pt>
                <c:pt idx="5682">
                  <c:v> 19 </c:v>
                </c:pt>
                <c:pt idx="5683">
                  <c:v> 20 </c:v>
                </c:pt>
                <c:pt idx="5684">
                  <c:v> 21 </c:v>
                </c:pt>
                <c:pt idx="5685">
                  <c:v> 22 </c:v>
                </c:pt>
                <c:pt idx="5686">
                  <c:v> 23 </c:v>
                </c:pt>
                <c:pt idx="5687">
                  <c:v> 24 </c:v>
                </c:pt>
                <c:pt idx="5688">
                  <c:v>26 Aug 2014</c:v>
                </c:pt>
                <c:pt idx="5689">
                  <c:v> 2 </c:v>
                </c:pt>
                <c:pt idx="5690">
                  <c:v> 3 </c:v>
                </c:pt>
                <c:pt idx="5691">
                  <c:v> 4 </c:v>
                </c:pt>
                <c:pt idx="5692">
                  <c:v> 5 </c:v>
                </c:pt>
                <c:pt idx="5693">
                  <c:v> 6 </c:v>
                </c:pt>
                <c:pt idx="5694">
                  <c:v> 7 </c:v>
                </c:pt>
                <c:pt idx="5695">
                  <c:v> 8 </c:v>
                </c:pt>
                <c:pt idx="5696">
                  <c:v> 9 </c:v>
                </c:pt>
                <c:pt idx="5697">
                  <c:v> 10 </c:v>
                </c:pt>
                <c:pt idx="5698">
                  <c:v> 11 </c:v>
                </c:pt>
                <c:pt idx="5699">
                  <c:v> 12 </c:v>
                </c:pt>
                <c:pt idx="5700">
                  <c:v> 13 </c:v>
                </c:pt>
                <c:pt idx="5701">
                  <c:v> 14 </c:v>
                </c:pt>
                <c:pt idx="5702">
                  <c:v> 15 </c:v>
                </c:pt>
                <c:pt idx="5703">
                  <c:v> 16 </c:v>
                </c:pt>
                <c:pt idx="5704">
                  <c:v> 17 </c:v>
                </c:pt>
                <c:pt idx="5705">
                  <c:v> 18 </c:v>
                </c:pt>
                <c:pt idx="5706">
                  <c:v> 19 </c:v>
                </c:pt>
                <c:pt idx="5707">
                  <c:v> 20 </c:v>
                </c:pt>
                <c:pt idx="5708">
                  <c:v> 21 </c:v>
                </c:pt>
                <c:pt idx="5709">
                  <c:v> 22 </c:v>
                </c:pt>
                <c:pt idx="5710">
                  <c:v> 23 </c:v>
                </c:pt>
                <c:pt idx="5711">
                  <c:v> 24 </c:v>
                </c:pt>
                <c:pt idx="5712">
                  <c:v>27 Aug 2014</c:v>
                </c:pt>
                <c:pt idx="5713">
                  <c:v> 2 </c:v>
                </c:pt>
                <c:pt idx="5714">
                  <c:v> 3 </c:v>
                </c:pt>
                <c:pt idx="5715">
                  <c:v> 4 </c:v>
                </c:pt>
                <c:pt idx="5716">
                  <c:v> 5 </c:v>
                </c:pt>
                <c:pt idx="5717">
                  <c:v> 6 </c:v>
                </c:pt>
                <c:pt idx="5718">
                  <c:v> 7 </c:v>
                </c:pt>
                <c:pt idx="5719">
                  <c:v> 8 </c:v>
                </c:pt>
                <c:pt idx="5720">
                  <c:v> 9 </c:v>
                </c:pt>
                <c:pt idx="5721">
                  <c:v> 10 </c:v>
                </c:pt>
                <c:pt idx="5722">
                  <c:v> 11 </c:v>
                </c:pt>
                <c:pt idx="5723">
                  <c:v> 12 </c:v>
                </c:pt>
                <c:pt idx="5724">
                  <c:v> 13 </c:v>
                </c:pt>
                <c:pt idx="5725">
                  <c:v> 14 </c:v>
                </c:pt>
                <c:pt idx="5726">
                  <c:v> 15 </c:v>
                </c:pt>
                <c:pt idx="5727">
                  <c:v> 16 </c:v>
                </c:pt>
                <c:pt idx="5728">
                  <c:v> 17 </c:v>
                </c:pt>
                <c:pt idx="5729">
                  <c:v> 18 </c:v>
                </c:pt>
                <c:pt idx="5730">
                  <c:v> 19 </c:v>
                </c:pt>
                <c:pt idx="5731">
                  <c:v> 20 </c:v>
                </c:pt>
                <c:pt idx="5732">
                  <c:v> 21 </c:v>
                </c:pt>
                <c:pt idx="5733">
                  <c:v> 22 </c:v>
                </c:pt>
                <c:pt idx="5734">
                  <c:v> 23 </c:v>
                </c:pt>
                <c:pt idx="5735">
                  <c:v> 24 </c:v>
                </c:pt>
                <c:pt idx="5736">
                  <c:v>28 Aug 2014</c:v>
                </c:pt>
                <c:pt idx="5737">
                  <c:v> 2 </c:v>
                </c:pt>
                <c:pt idx="5738">
                  <c:v> 3 </c:v>
                </c:pt>
                <c:pt idx="5739">
                  <c:v> 4 </c:v>
                </c:pt>
                <c:pt idx="5740">
                  <c:v> 5 </c:v>
                </c:pt>
                <c:pt idx="5741">
                  <c:v> 6 </c:v>
                </c:pt>
                <c:pt idx="5742">
                  <c:v> 7 </c:v>
                </c:pt>
                <c:pt idx="5743">
                  <c:v> 8 </c:v>
                </c:pt>
                <c:pt idx="5744">
                  <c:v> 9 </c:v>
                </c:pt>
                <c:pt idx="5745">
                  <c:v> 10 </c:v>
                </c:pt>
                <c:pt idx="5746">
                  <c:v> 11 </c:v>
                </c:pt>
                <c:pt idx="5747">
                  <c:v> 12 </c:v>
                </c:pt>
                <c:pt idx="5748">
                  <c:v> 13 </c:v>
                </c:pt>
                <c:pt idx="5749">
                  <c:v> 14 </c:v>
                </c:pt>
                <c:pt idx="5750">
                  <c:v> 15 </c:v>
                </c:pt>
                <c:pt idx="5751">
                  <c:v> 16 </c:v>
                </c:pt>
                <c:pt idx="5752">
                  <c:v> 17 </c:v>
                </c:pt>
                <c:pt idx="5753">
                  <c:v> 18 </c:v>
                </c:pt>
                <c:pt idx="5754">
                  <c:v> 19 </c:v>
                </c:pt>
                <c:pt idx="5755">
                  <c:v> 20 </c:v>
                </c:pt>
                <c:pt idx="5756">
                  <c:v> 21 </c:v>
                </c:pt>
                <c:pt idx="5757">
                  <c:v> 22 </c:v>
                </c:pt>
                <c:pt idx="5758">
                  <c:v> 23 </c:v>
                </c:pt>
                <c:pt idx="5759">
                  <c:v> 24 </c:v>
                </c:pt>
                <c:pt idx="5760">
                  <c:v>29 Aug 2014</c:v>
                </c:pt>
                <c:pt idx="5761">
                  <c:v> 2 </c:v>
                </c:pt>
                <c:pt idx="5762">
                  <c:v> 3 </c:v>
                </c:pt>
                <c:pt idx="5763">
                  <c:v> 4 </c:v>
                </c:pt>
                <c:pt idx="5764">
                  <c:v> 5 </c:v>
                </c:pt>
                <c:pt idx="5765">
                  <c:v> 6 </c:v>
                </c:pt>
                <c:pt idx="5766">
                  <c:v> 7 </c:v>
                </c:pt>
                <c:pt idx="5767">
                  <c:v> 8 </c:v>
                </c:pt>
                <c:pt idx="5768">
                  <c:v> 9 </c:v>
                </c:pt>
                <c:pt idx="5769">
                  <c:v> 10 </c:v>
                </c:pt>
                <c:pt idx="5770">
                  <c:v> 11 </c:v>
                </c:pt>
                <c:pt idx="5771">
                  <c:v> 12 </c:v>
                </c:pt>
                <c:pt idx="5772">
                  <c:v> 13 </c:v>
                </c:pt>
                <c:pt idx="5773">
                  <c:v> 14 </c:v>
                </c:pt>
                <c:pt idx="5774">
                  <c:v> 15 </c:v>
                </c:pt>
                <c:pt idx="5775">
                  <c:v> 16 </c:v>
                </c:pt>
                <c:pt idx="5776">
                  <c:v> 17 </c:v>
                </c:pt>
                <c:pt idx="5777">
                  <c:v> 18 </c:v>
                </c:pt>
                <c:pt idx="5778">
                  <c:v> 19 </c:v>
                </c:pt>
                <c:pt idx="5779">
                  <c:v> 20 </c:v>
                </c:pt>
                <c:pt idx="5780">
                  <c:v> 21 </c:v>
                </c:pt>
                <c:pt idx="5781">
                  <c:v> 22 </c:v>
                </c:pt>
                <c:pt idx="5782">
                  <c:v> 23 </c:v>
                </c:pt>
                <c:pt idx="5783">
                  <c:v> 24 </c:v>
                </c:pt>
                <c:pt idx="5784">
                  <c:v>30 Aug 2014</c:v>
                </c:pt>
                <c:pt idx="5785">
                  <c:v> 2 </c:v>
                </c:pt>
                <c:pt idx="5786">
                  <c:v> 3 </c:v>
                </c:pt>
                <c:pt idx="5787">
                  <c:v> 4 </c:v>
                </c:pt>
                <c:pt idx="5788">
                  <c:v> 5 </c:v>
                </c:pt>
                <c:pt idx="5789">
                  <c:v> 6 </c:v>
                </c:pt>
                <c:pt idx="5790">
                  <c:v> 7 </c:v>
                </c:pt>
                <c:pt idx="5791">
                  <c:v> 8 </c:v>
                </c:pt>
                <c:pt idx="5792">
                  <c:v> 9 </c:v>
                </c:pt>
                <c:pt idx="5793">
                  <c:v> 10 </c:v>
                </c:pt>
                <c:pt idx="5794">
                  <c:v> 11 </c:v>
                </c:pt>
                <c:pt idx="5795">
                  <c:v> 12 </c:v>
                </c:pt>
                <c:pt idx="5796">
                  <c:v> 13 </c:v>
                </c:pt>
                <c:pt idx="5797">
                  <c:v> 14 </c:v>
                </c:pt>
                <c:pt idx="5798">
                  <c:v> 15 </c:v>
                </c:pt>
                <c:pt idx="5799">
                  <c:v> 16 </c:v>
                </c:pt>
                <c:pt idx="5800">
                  <c:v> 17 </c:v>
                </c:pt>
                <c:pt idx="5801">
                  <c:v> 18 </c:v>
                </c:pt>
                <c:pt idx="5802">
                  <c:v> 19 </c:v>
                </c:pt>
                <c:pt idx="5803">
                  <c:v> 20 </c:v>
                </c:pt>
                <c:pt idx="5804">
                  <c:v> 21 </c:v>
                </c:pt>
                <c:pt idx="5805">
                  <c:v> 22 </c:v>
                </c:pt>
                <c:pt idx="5806">
                  <c:v> 23 </c:v>
                </c:pt>
                <c:pt idx="5807">
                  <c:v> 24 </c:v>
                </c:pt>
                <c:pt idx="5808">
                  <c:v>31 Aug 2014</c:v>
                </c:pt>
                <c:pt idx="5809">
                  <c:v> 2 </c:v>
                </c:pt>
                <c:pt idx="5810">
                  <c:v> 3 </c:v>
                </c:pt>
                <c:pt idx="5811">
                  <c:v> 4 </c:v>
                </c:pt>
                <c:pt idx="5812">
                  <c:v> 5 </c:v>
                </c:pt>
                <c:pt idx="5813">
                  <c:v> 6 </c:v>
                </c:pt>
                <c:pt idx="5814">
                  <c:v> 7 </c:v>
                </c:pt>
                <c:pt idx="5815">
                  <c:v> 8 </c:v>
                </c:pt>
                <c:pt idx="5816">
                  <c:v> 9 </c:v>
                </c:pt>
                <c:pt idx="5817">
                  <c:v> 10 </c:v>
                </c:pt>
                <c:pt idx="5818">
                  <c:v> 11 </c:v>
                </c:pt>
                <c:pt idx="5819">
                  <c:v> 12 </c:v>
                </c:pt>
                <c:pt idx="5820">
                  <c:v> 13 </c:v>
                </c:pt>
                <c:pt idx="5821">
                  <c:v> 14 </c:v>
                </c:pt>
                <c:pt idx="5822">
                  <c:v> 15 </c:v>
                </c:pt>
                <c:pt idx="5823">
                  <c:v> 16 </c:v>
                </c:pt>
                <c:pt idx="5824">
                  <c:v> 17 </c:v>
                </c:pt>
                <c:pt idx="5825">
                  <c:v> 18 </c:v>
                </c:pt>
                <c:pt idx="5826">
                  <c:v> 19 </c:v>
                </c:pt>
                <c:pt idx="5827">
                  <c:v> 20 </c:v>
                </c:pt>
                <c:pt idx="5828">
                  <c:v> 21 </c:v>
                </c:pt>
                <c:pt idx="5829">
                  <c:v> 22 </c:v>
                </c:pt>
                <c:pt idx="5830">
                  <c:v> 23 </c:v>
                </c:pt>
                <c:pt idx="5831">
                  <c:v> 24 </c:v>
                </c:pt>
                <c:pt idx="5832">
                  <c:v>01 Sep 2014</c:v>
                </c:pt>
                <c:pt idx="5833">
                  <c:v> 2 </c:v>
                </c:pt>
                <c:pt idx="5834">
                  <c:v> 3 </c:v>
                </c:pt>
                <c:pt idx="5835">
                  <c:v> 4 </c:v>
                </c:pt>
                <c:pt idx="5836">
                  <c:v> 5 </c:v>
                </c:pt>
                <c:pt idx="5837">
                  <c:v> 6 </c:v>
                </c:pt>
                <c:pt idx="5838">
                  <c:v> 7 </c:v>
                </c:pt>
                <c:pt idx="5839">
                  <c:v> 8 </c:v>
                </c:pt>
                <c:pt idx="5840">
                  <c:v> 9 </c:v>
                </c:pt>
                <c:pt idx="5841">
                  <c:v> 10 </c:v>
                </c:pt>
                <c:pt idx="5842">
                  <c:v> 11 </c:v>
                </c:pt>
                <c:pt idx="5843">
                  <c:v> 12 </c:v>
                </c:pt>
                <c:pt idx="5844">
                  <c:v> 13 </c:v>
                </c:pt>
                <c:pt idx="5845">
                  <c:v> 14 </c:v>
                </c:pt>
                <c:pt idx="5846">
                  <c:v> 15 </c:v>
                </c:pt>
                <c:pt idx="5847">
                  <c:v> 16 </c:v>
                </c:pt>
                <c:pt idx="5848">
                  <c:v> 17 </c:v>
                </c:pt>
                <c:pt idx="5849">
                  <c:v> 18 </c:v>
                </c:pt>
                <c:pt idx="5850">
                  <c:v> 19 </c:v>
                </c:pt>
                <c:pt idx="5851">
                  <c:v> 20 </c:v>
                </c:pt>
                <c:pt idx="5852">
                  <c:v> 21 </c:v>
                </c:pt>
                <c:pt idx="5853">
                  <c:v> 22 </c:v>
                </c:pt>
                <c:pt idx="5854">
                  <c:v> 23 </c:v>
                </c:pt>
                <c:pt idx="5855">
                  <c:v> 24 </c:v>
                </c:pt>
                <c:pt idx="5856">
                  <c:v>02 Sep 2014</c:v>
                </c:pt>
                <c:pt idx="5857">
                  <c:v> 2 </c:v>
                </c:pt>
                <c:pt idx="5858">
                  <c:v> 3 </c:v>
                </c:pt>
                <c:pt idx="5859">
                  <c:v> 4 </c:v>
                </c:pt>
                <c:pt idx="5860">
                  <c:v> 5 </c:v>
                </c:pt>
                <c:pt idx="5861">
                  <c:v> 6 </c:v>
                </c:pt>
                <c:pt idx="5862">
                  <c:v> 7 </c:v>
                </c:pt>
                <c:pt idx="5863">
                  <c:v> 8 </c:v>
                </c:pt>
                <c:pt idx="5864">
                  <c:v> 9 </c:v>
                </c:pt>
                <c:pt idx="5865">
                  <c:v> 10 </c:v>
                </c:pt>
                <c:pt idx="5866">
                  <c:v> 11 </c:v>
                </c:pt>
                <c:pt idx="5867">
                  <c:v> 12 </c:v>
                </c:pt>
                <c:pt idx="5868">
                  <c:v> 13 </c:v>
                </c:pt>
                <c:pt idx="5869">
                  <c:v> 14 </c:v>
                </c:pt>
                <c:pt idx="5870">
                  <c:v> 15 </c:v>
                </c:pt>
                <c:pt idx="5871">
                  <c:v> 16 </c:v>
                </c:pt>
                <c:pt idx="5872">
                  <c:v> 17 </c:v>
                </c:pt>
                <c:pt idx="5873">
                  <c:v> 18 </c:v>
                </c:pt>
                <c:pt idx="5874">
                  <c:v> 19 </c:v>
                </c:pt>
                <c:pt idx="5875">
                  <c:v> 20 </c:v>
                </c:pt>
                <c:pt idx="5876">
                  <c:v> 21 </c:v>
                </c:pt>
                <c:pt idx="5877">
                  <c:v> 22 </c:v>
                </c:pt>
                <c:pt idx="5878">
                  <c:v> 23 </c:v>
                </c:pt>
                <c:pt idx="5879">
                  <c:v> 24 </c:v>
                </c:pt>
                <c:pt idx="5880">
                  <c:v>03 Sep 2014</c:v>
                </c:pt>
                <c:pt idx="5881">
                  <c:v> 2 </c:v>
                </c:pt>
                <c:pt idx="5882">
                  <c:v> 3 </c:v>
                </c:pt>
                <c:pt idx="5883">
                  <c:v> 4 </c:v>
                </c:pt>
                <c:pt idx="5884">
                  <c:v> 5 </c:v>
                </c:pt>
                <c:pt idx="5885">
                  <c:v> 6 </c:v>
                </c:pt>
                <c:pt idx="5886">
                  <c:v> 7 </c:v>
                </c:pt>
                <c:pt idx="5887">
                  <c:v> 8 </c:v>
                </c:pt>
                <c:pt idx="5888">
                  <c:v> 9 </c:v>
                </c:pt>
                <c:pt idx="5889">
                  <c:v> 10 </c:v>
                </c:pt>
                <c:pt idx="5890">
                  <c:v> 11 </c:v>
                </c:pt>
                <c:pt idx="5891">
                  <c:v> 12 </c:v>
                </c:pt>
                <c:pt idx="5892">
                  <c:v> 13 </c:v>
                </c:pt>
                <c:pt idx="5893">
                  <c:v> 14 </c:v>
                </c:pt>
                <c:pt idx="5894">
                  <c:v> 15 </c:v>
                </c:pt>
                <c:pt idx="5895">
                  <c:v> 16 </c:v>
                </c:pt>
                <c:pt idx="5896">
                  <c:v> 17 </c:v>
                </c:pt>
                <c:pt idx="5897">
                  <c:v> 18 </c:v>
                </c:pt>
                <c:pt idx="5898">
                  <c:v> 19 </c:v>
                </c:pt>
                <c:pt idx="5899">
                  <c:v> 20 </c:v>
                </c:pt>
                <c:pt idx="5900">
                  <c:v> 21 </c:v>
                </c:pt>
                <c:pt idx="5901">
                  <c:v> 22 </c:v>
                </c:pt>
                <c:pt idx="5902">
                  <c:v> 23 </c:v>
                </c:pt>
                <c:pt idx="5903">
                  <c:v> 24 </c:v>
                </c:pt>
                <c:pt idx="5904">
                  <c:v>04 Sep 2014</c:v>
                </c:pt>
                <c:pt idx="5905">
                  <c:v> 2 </c:v>
                </c:pt>
                <c:pt idx="5906">
                  <c:v> 3 </c:v>
                </c:pt>
                <c:pt idx="5907">
                  <c:v> 4 </c:v>
                </c:pt>
                <c:pt idx="5908">
                  <c:v> 5 </c:v>
                </c:pt>
                <c:pt idx="5909">
                  <c:v> 6 </c:v>
                </c:pt>
                <c:pt idx="5910">
                  <c:v> 7 </c:v>
                </c:pt>
                <c:pt idx="5911">
                  <c:v> 8 </c:v>
                </c:pt>
                <c:pt idx="5912">
                  <c:v> 9 </c:v>
                </c:pt>
                <c:pt idx="5913">
                  <c:v> 10 </c:v>
                </c:pt>
                <c:pt idx="5914">
                  <c:v> 11 </c:v>
                </c:pt>
                <c:pt idx="5915">
                  <c:v> 12 </c:v>
                </c:pt>
                <c:pt idx="5916">
                  <c:v> 13 </c:v>
                </c:pt>
                <c:pt idx="5917">
                  <c:v> 14 </c:v>
                </c:pt>
                <c:pt idx="5918">
                  <c:v> 15 </c:v>
                </c:pt>
                <c:pt idx="5919">
                  <c:v> 16 </c:v>
                </c:pt>
                <c:pt idx="5920">
                  <c:v> 17 </c:v>
                </c:pt>
                <c:pt idx="5921">
                  <c:v> 18 </c:v>
                </c:pt>
                <c:pt idx="5922">
                  <c:v> 19 </c:v>
                </c:pt>
                <c:pt idx="5923">
                  <c:v> 20 </c:v>
                </c:pt>
                <c:pt idx="5924">
                  <c:v> 21 </c:v>
                </c:pt>
                <c:pt idx="5925">
                  <c:v> 22 </c:v>
                </c:pt>
                <c:pt idx="5926">
                  <c:v> 23 </c:v>
                </c:pt>
                <c:pt idx="5927">
                  <c:v> 24 </c:v>
                </c:pt>
                <c:pt idx="5928">
                  <c:v>05 Sep 2014</c:v>
                </c:pt>
                <c:pt idx="5929">
                  <c:v> 2 </c:v>
                </c:pt>
                <c:pt idx="5930">
                  <c:v> 3 </c:v>
                </c:pt>
                <c:pt idx="5931">
                  <c:v> 4 </c:v>
                </c:pt>
                <c:pt idx="5932">
                  <c:v> 5 </c:v>
                </c:pt>
                <c:pt idx="5933">
                  <c:v> 6 </c:v>
                </c:pt>
                <c:pt idx="5934">
                  <c:v> 7 </c:v>
                </c:pt>
                <c:pt idx="5935">
                  <c:v> 8 </c:v>
                </c:pt>
                <c:pt idx="5936">
                  <c:v> 9 </c:v>
                </c:pt>
                <c:pt idx="5937">
                  <c:v> 10 </c:v>
                </c:pt>
                <c:pt idx="5938">
                  <c:v> 11 </c:v>
                </c:pt>
                <c:pt idx="5939">
                  <c:v> 12 </c:v>
                </c:pt>
                <c:pt idx="5940">
                  <c:v> 13 </c:v>
                </c:pt>
                <c:pt idx="5941">
                  <c:v> 14 </c:v>
                </c:pt>
                <c:pt idx="5942">
                  <c:v> 15 </c:v>
                </c:pt>
                <c:pt idx="5943">
                  <c:v> 16 </c:v>
                </c:pt>
                <c:pt idx="5944">
                  <c:v> 17 </c:v>
                </c:pt>
                <c:pt idx="5945">
                  <c:v> 18 </c:v>
                </c:pt>
                <c:pt idx="5946">
                  <c:v> 19 </c:v>
                </c:pt>
                <c:pt idx="5947">
                  <c:v> 20 </c:v>
                </c:pt>
                <c:pt idx="5948">
                  <c:v> 21 </c:v>
                </c:pt>
                <c:pt idx="5949">
                  <c:v> 22 </c:v>
                </c:pt>
                <c:pt idx="5950">
                  <c:v> 23 </c:v>
                </c:pt>
                <c:pt idx="5951">
                  <c:v> 24 </c:v>
                </c:pt>
                <c:pt idx="5952">
                  <c:v>06 Sep 2014</c:v>
                </c:pt>
                <c:pt idx="5953">
                  <c:v> 2 </c:v>
                </c:pt>
                <c:pt idx="5954">
                  <c:v> 3 </c:v>
                </c:pt>
                <c:pt idx="5955">
                  <c:v> 4 </c:v>
                </c:pt>
                <c:pt idx="5956">
                  <c:v> 5 </c:v>
                </c:pt>
                <c:pt idx="5957">
                  <c:v> 6 </c:v>
                </c:pt>
                <c:pt idx="5958">
                  <c:v> 7 </c:v>
                </c:pt>
                <c:pt idx="5959">
                  <c:v> 8 </c:v>
                </c:pt>
                <c:pt idx="5960">
                  <c:v> 9 </c:v>
                </c:pt>
                <c:pt idx="5961">
                  <c:v> 10 </c:v>
                </c:pt>
                <c:pt idx="5962">
                  <c:v> 11 </c:v>
                </c:pt>
                <c:pt idx="5963">
                  <c:v> 12 </c:v>
                </c:pt>
                <c:pt idx="5964">
                  <c:v> 13 </c:v>
                </c:pt>
                <c:pt idx="5965">
                  <c:v> 14 </c:v>
                </c:pt>
                <c:pt idx="5966">
                  <c:v> 15 </c:v>
                </c:pt>
                <c:pt idx="5967">
                  <c:v> 16 </c:v>
                </c:pt>
                <c:pt idx="5968">
                  <c:v> 17 </c:v>
                </c:pt>
                <c:pt idx="5969">
                  <c:v> 18 </c:v>
                </c:pt>
                <c:pt idx="5970">
                  <c:v> 19 </c:v>
                </c:pt>
                <c:pt idx="5971">
                  <c:v> 20 </c:v>
                </c:pt>
                <c:pt idx="5972">
                  <c:v> 21 </c:v>
                </c:pt>
                <c:pt idx="5973">
                  <c:v> 22 </c:v>
                </c:pt>
                <c:pt idx="5974">
                  <c:v> 23 </c:v>
                </c:pt>
                <c:pt idx="5975">
                  <c:v> 24 </c:v>
                </c:pt>
                <c:pt idx="5976">
                  <c:v>07 Sep 2014</c:v>
                </c:pt>
                <c:pt idx="5977">
                  <c:v> 2 </c:v>
                </c:pt>
                <c:pt idx="5978">
                  <c:v> 3 </c:v>
                </c:pt>
                <c:pt idx="5979">
                  <c:v> 4 </c:v>
                </c:pt>
                <c:pt idx="5980">
                  <c:v> 5 </c:v>
                </c:pt>
                <c:pt idx="5981">
                  <c:v> 6 </c:v>
                </c:pt>
                <c:pt idx="5982">
                  <c:v> 7 </c:v>
                </c:pt>
                <c:pt idx="5983">
                  <c:v> 8 </c:v>
                </c:pt>
                <c:pt idx="5984">
                  <c:v> 9 </c:v>
                </c:pt>
                <c:pt idx="5985">
                  <c:v> 10 </c:v>
                </c:pt>
                <c:pt idx="5986">
                  <c:v> 11 </c:v>
                </c:pt>
                <c:pt idx="5987">
                  <c:v> 12 </c:v>
                </c:pt>
                <c:pt idx="5988">
                  <c:v> 13 </c:v>
                </c:pt>
                <c:pt idx="5989">
                  <c:v> 14 </c:v>
                </c:pt>
                <c:pt idx="5990">
                  <c:v> 15 </c:v>
                </c:pt>
                <c:pt idx="5991">
                  <c:v> 16 </c:v>
                </c:pt>
                <c:pt idx="5992">
                  <c:v> 17 </c:v>
                </c:pt>
                <c:pt idx="5993">
                  <c:v> 18 </c:v>
                </c:pt>
                <c:pt idx="5994">
                  <c:v> 19 </c:v>
                </c:pt>
                <c:pt idx="5995">
                  <c:v> 20 </c:v>
                </c:pt>
                <c:pt idx="5996">
                  <c:v> 21 </c:v>
                </c:pt>
                <c:pt idx="5997">
                  <c:v> 22 </c:v>
                </c:pt>
                <c:pt idx="5998">
                  <c:v> 23 </c:v>
                </c:pt>
                <c:pt idx="5999">
                  <c:v> 24 </c:v>
                </c:pt>
                <c:pt idx="6000">
                  <c:v>08 Sep 2014</c:v>
                </c:pt>
                <c:pt idx="6001">
                  <c:v> 2 </c:v>
                </c:pt>
                <c:pt idx="6002">
                  <c:v> 3 </c:v>
                </c:pt>
                <c:pt idx="6003">
                  <c:v> 4 </c:v>
                </c:pt>
                <c:pt idx="6004">
                  <c:v> 5 </c:v>
                </c:pt>
                <c:pt idx="6005">
                  <c:v> 6 </c:v>
                </c:pt>
                <c:pt idx="6006">
                  <c:v> 7 </c:v>
                </c:pt>
                <c:pt idx="6007">
                  <c:v> 8 </c:v>
                </c:pt>
                <c:pt idx="6008">
                  <c:v> 9 </c:v>
                </c:pt>
                <c:pt idx="6009">
                  <c:v> 10 </c:v>
                </c:pt>
                <c:pt idx="6010">
                  <c:v> 11 </c:v>
                </c:pt>
                <c:pt idx="6011">
                  <c:v> 12 </c:v>
                </c:pt>
                <c:pt idx="6012">
                  <c:v> 13 </c:v>
                </c:pt>
                <c:pt idx="6013">
                  <c:v> 14 </c:v>
                </c:pt>
                <c:pt idx="6014">
                  <c:v> 15 </c:v>
                </c:pt>
                <c:pt idx="6015">
                  <c:v> 16 </c:v>
                </c:pt>
                <c:pt idx="6016">
                  <c:v> 17 </c:v>
                </c:pt>
                <c:pt idx="6017">
                  <c:v> 18 </c:v>
                </c:pt>
                <c:pt idx="6018">
                  <c:v> 19 </c:v>
                </c:pt>
                <c:pt idx="6019">
                  <c:v> 20 </c:v>
                </c:pt>
                <c:pt idx="6020">
                  <c:v> 21 </c:v>
                </c:pt>
                <c:pt idx="6021">
                  <c:v> 22 </c:v>
                </c:pt>
                <c:pt idx="6022">
                  <c:v> 23 </c:v>
                </c:pt>
                <c:pt idx="6023">
                  <c:v> 24 </c:v>
                </c:pt>
                <c:pt idx="6024">
                  <c:v>09 Sep 2014</c:v>
                </c:pt>
                <c:pt idx="6025">
                  <c:v> 2 </c:v>
                </c:pt>
                <c:pt idx="6026">
                  <c:v> 3 </c:v>
                </c:pt>
                <c:pt idx="6027">
                  <c:v> 4 </c:v>
                </c:pt>
                <c:pt idx="6028">
                  <c:v> 5 </c:v>
                </c:pt>
                <c:pt idx="6029">
                  <c:v> 6 </c:v>
                </c:pt>
                <c:pt idx="6030">
                  <c:v> 7 </c:v>
                </c:pt>
                <c:pt idx="6031">
                  <c:v> 8 </c:v>
                </c:pt>
                <c:pt idx="6032">
                  <c:v> 9 </c:v>
                </c:pt>
                <c:pt idx="6033">
                  <c:v> 10 </c:v>
                </c:pt>
                <c:pt idx="6034">
                  <c:v> 11 </c:v>
                </c:pt>
                <c:pt idx="6035">
                  <c:v> 12 </c:v>
                </c:pt>
                <c:pt idx="6036">
                  <c:v> 13 </c:v>
                </c:pt>
                <c:pt idx="6037">
                  <c:v> 14 </c:v>
                </c:pt>
                <c:pt idx="6038">
                  <c:v> 15 </c:v>
                </c:pt>
                <c:pt idx="6039">
                  <c:v> 16 </c:v>
                </c:pt>
                <c:pt idx="6040">
                  <c:v> 17 </c:v>
                </c:pt>
                <c:pt idx="6041">
                  <c:v> 18 </c:v>
                </c:pt>
                <c:pt idx="6042">
                  <c:v> 19 </c:v>
                </c:pt>
                <c:pt idx="6043">
                  <c:v> 20 </c:v>
                </c:pt>
                <c:pt idx="6044">
                  <c:v> 21 </c:v>
                </c:pt>
                <c:pt idx="6045">
                  <c:v> 22 </c:v>
                </c:pt>
                <c:pt idx="6046">
                  <c:v> 23 </c:v>
                </c:pt>
                <c:pt idx="6047">
                  <c:v> 24 </c:v>
                </c:pt>
                <c:pt idx="6048">
                  <c:v>10 Sep 2014</c:v>
                </c:pt>
                <c:pt idx="6049">
                  <c:v> 2 </c:v>
                </c:pt>
                <c:pt idx="6050">
                  <c:v> 3 </c:v>
                </c:pt>
                <c:pt idx="6051">
                  <c:v> 4 </c:v>
                </c:pt>
                <c:pt idx="6052">
                  <c:v> 5 </c:v>
                </c:pt>
                <c:pt idx="6053">
                  <c:v> 6 </c:v>
                </c:pt>
                <c:pt idx="6054">
                  <c:v> 7 </c:v>
                </c:pt>
                <c:pt idx="6055">
                  <c:v> 8 </c:v>
                </c:pt>
                <c:pt idx="6056">
                  <c:v> 9 </c:v>
                </c:pt>
                <c:pt idx="6057">
                  <c:v> 10 </c:v>
                </c:pt>
                <c:pt idx="6058">
                  <c:v> 11 </c:v>
                </c:pt>
                <c:pt idx="6059">
                  <c:v> 12 </c:v>
                </c:pt>
                <c:pt idx="6060">
                  <c:v> 13 </c:v>
                </c:pt>
                <c:pt idx="6061">
                  <c:v> 14 </c:v>
                </c:pt>
                <c:pt idx="6062">
                  <c:v> 15 </c:v>
                </c:pt>
                <c:pt idx="6063">
                  <c:v> 16 </c:v>
                </c:pt>
                <c:pt idx="6064">
                  <c:v> 17 </c:v>
                </c:pt>
                <c:pt idx="6065">
                  <c:v> 18 </c:v>
                </c:pt>
                <c:pt idx="6066">
                  <c:v> 19 </c:v>
                </c:pt>
                <c:pt idx="6067">
                  <c:v> 20 </c:v>
                </c:pt>
                <c:pt idx="6068">
                  <c:v> 21 </c:v>
                </c:pt>
                <c:pt idx="6069">
                  <c:v> 22 </c:v>
                </c:pt>
                <c:pt idx="6070">
                  <c:v> 23 </c:v>
                </c:pt>
                <c:pt idx="6071">
                  <c:v> 24 </c:v>
                </c:pt>
                <c:pt idx="6072">
                  <c:v>11 Sep 2014</c:v>
                </c:pt>
                <c:pt idx="6073">
                  <c:v> 2 </c:v>
                </c:pt>
                <c:pt idx="6074">
                  <c:v> 3 </c:v>
                </c:pt>
                <c:pt idx="6075">
                  <c:v> 4 </c:v>
                </c:pt>
                <c:pt idx="6076">
                  <c:v> 5 </c:v>
                </c:pt>
                <c:pt idx="6077">
                  <c:v> 6 </c:v>
                </c:pt>
                <c:pt idx="6078">
                  <c:v> 7 </c:v>
                </c:pt>
                <c:pt idx="6079">
                  <c:v> 8 </c:v>
                </c:pt>
                <c:pt idx="6080">
                  <c:v> 9 </c:v>
                </c:pt>
                <c:pt idx="6081">
                  <c:v> 10 </c:v>
                </c:pt>
                <c:pt idx="6082">
                  <c:v> 11 </c:v>
                </c:pt>
                <c:pt idx="6083">
                  <c:v> 12 </c:v>
                </c:pt>
                <c:pt idx="6084">
                  <c:v> 13 </c:v>
                </c:pt>
                <c:pt idx="6085">
                  <c:v> 14 </c:v>
                </c:pt>
                <c:pt idx="6086">
                  <c:v> 15 </c:v>
                </c:pt>
                <c:pt idx="6087">
                  <c:v> 16 </c:v>
                </c:pt>
                <c:pt idx="6088">
                  <c:v> 17 </c:v>
                </c:pt>
                <c:pt idx="6089">
                  <c:v> 18 </c:v>
                </c:pt>
                <c:pt idx="6090">
                  <c:v> 19 </c:v>
                </c:pt>
                <c:pt idx="6091">
                  <c:v> 20 </c:v>
                </c:pt>
                <c:pt idx="6092">
                  <c:v> 21 </c:v>
                </c:pt>
                <c:pt idx="6093">
                  <c:v> 22 </c:v>
                </c:pt>
                <c:pt idx="6094">
                  <c:v> 23 </c:v>
                </c:pt>
                <c:pt idx="6095">
                  <c:v> 24 </c:v>
                </c:pt>
                <c:pt idx="6096">
                  <c:v>12 Sep 2014</c:v>
                </c:pt>
                <c:pt idx="6097">
                  <c:v> 2 </c:v>
                </c:pt>
                <c:pt idx="6098">
                  <c:v> 3 </c:v>
                </c:pt>
                <c:pt idx="6099">
                  <c:v> 4 </c:v>
                </c:pt>
                <c:pt idx="6100">
                  <c:v> 5 </c:v>
                </c:pt>
                <c:pt idx="6101">
                  <c:v> 6 </c:v>
                </c:pt>
                <c:pt idx="6102">
                  <c:v> 7 </c:v>
                </c:pt>
                <c:pt idx="6103">
                  <c:v> 8 </c:v>
                </c:pt>
                <c:pt idx="6104">
                  <c:v> 9 </c:v>
                </c:pt>
                <c:pt idx="6105">
                  <c:v> 10 </c:v>
                </c:pt>
                <c:pt idx="6106">
                  <c:v> 11 </c:v>
                </c:pt>
                <c:pt idx="6107">
                  <c:v> 12 </c:v>
                </c:pt>
                <c:pt idx="6108">
                  <c:v> 13 </c:v>
                </c:pt>
                <c:pt idx="6109">
                  <c:v> 14 </c:v>
                </c:pt>
                <c:pt idx="6110">
                  <c:v> 15 </c:v>
                </c:pt>
                <c:pt idx="6111">
                  <c:v> 16 </c:v>
                </c:pt>
                <c:pt idx="6112">
                  <c:v> 17 </c:v>
                </c:pt>
                <c:pt idx="6113">
                  <c:v> 18 </c:v>
                </c:pt>
                <c:pt idx="6114">
                  <c:v> 19 </c:v>
                </c:pt>
                <c:pt idx="6115">
                  <c:v> 20 </c:v>
                </c:pt>
                <c:pt idx="6116">
                  <c:v> 21 </c:v>
                </c:pt>
                <c:pt idx="6117">
                  <c:v> 22 </c:v>
                </c:pt>
                <c:pt idx="6118">
                  <c:v> 23 </c:v>
                </c:pt>
                <c:pt idx="6119">
                  <c:v> 24 </c:v>
                </c:pt>
                <c:pt idx="6120">
                  <c:v>13 Sep 2014</c:v>
                </c:pt>
                <c:pt idx="6121">
                  <c:v> 2 </c:v>
                </c:pt>
                <c:pt idx="6122">
                  <c:v> 3 </c:v>
                </c:pt>
                <c:pt idx="6123">
                  <c:v> 4 </c:v>
                </c:pt>
                <c:pt idx="6124">
                  <c:v> 5 </c:v>
                </c:pt>
                <c:pt idx="6125">
                  <c:v> 6 </c:v>
                </c:pt>
                <c:pt idx="6126">
                  <c:v> 7 </c:v>
                </c:pt>
                <c:pt idx="6127">
                  <c:v> 8 </c:v>
                </c:pt>
                <c:pt idx="6128">
                  <c:v> 9 </c:v>
                </c:pt>
                <c:pt idx="6129">
                  <c:v> 10 </c:v>
                </c:pt>
                <c:pt idx="6130">
                  <c:v> 11 </c:v>
                </c:pt>
                <c:pt idx="6131">
                  <c:v> 12 </c:v>
                </c:pt>
                <c:pt idx="6132">
                  <c:v> 13 </c:v>
                </c:pt>
                <c:pt idx="6133">
                  <c:v> 14 </c:v>
                </c:pt>
                <c:pt idx="6134">
                  <c:v> 15 </c:v>
                </c:pt>
                <c:pt idx="6135">
                  <c:v> 16 </c:v>
                </c:pt>
                <c:pt idx="6136">
                  <c:v> 17 </c:v>
                </c:pt>
                <c:pt idx="6137">
                  <c:v> 18 </c:v>
                </c:pt>
                <c:pt idx="6138">
                  <c:v> 19 </c:v>
                </c:pt>
                <c:pt idx="6139">
                  <c:v> 20 </c:v>
                </c:pt>
                <c:pt idx="6140">
                  <c:v> 21 </c:v>
                </c:pt>
                <c:pt idx="6141">
                  <c:v> 22 </c:v>
                </c:pt>
                <c:pt idx="6142">
                  <c:v> 23 </c:v>
                </c:pt>
                <c:pt idx="6143">
                  <c:v> 24 </c:v>
                </c:pt>
                <c:pt idx="6144">
                  <c:v>14 Sep 2014</c:v>
                </c:pt>
                <c:pt idx="6145">
                  <c:v> 2 </c:v>
                </c:pt>
                <c:pt idx="6146">
                  <c:v> 3 </c:v>
                </c:pt>
                <c:pt idx="6147">
                  <c:v> 4 </c:v>
                </c:pt>
                <c:pt idx="6148">
                  <c:v> 5 </c:v>
                </c:pt>
                <c:pt idx="6149">
                  <c:v> 6 </c:v>
                </c:pt>
                <c:pt idx="6150">
                  <c:v> 7 </c:v>
                </c:pt>
                <c:pt idx="6151">
                  <c:v> 8 </c:v>
                </c:pt>
                <c:pt idx="6152">
                  <c:v> 9 </c:v>
                </c:pt>
                <c:pt idx="6153">
                  <c:v> 10 </c:v>
                </c:pt>
                <c:pt idx="6154">
                  <c:v> 11 </c:v>
                </c:pt>
                <c:pt idx="6155">
                  <c:v> 12 </c:v>
                </c:pt>
                <c:pt idx="6156">
                  <c:v> 13 </c:v>
                </c:pt>
                <c:pt idx="6157">
                  <c:v> 14 </c:v>
                </c:pt>
                <c:pt idx="6158">
                  <c:v> 15 </c:v>
                </c:pt>
                <c:pt idx="6159">
                  <c:v> 16 </c:v>
                </c:pt>
                <c:pt idx="6160">
                  <c:v> 17 </c:v>
                </c:pt>
                <c:pt idx="6161">
                  <c:v> 18 </c:v>
                </c:pt>
                <c:pt idx="6162">
                  <c:v> 19 </c:v>
                </c:pt>
                <c:pt idx="6163">
                  <c:v> 20 </c:v>
                </c:pt>
                <c:pt idx="6164">
                  <c:v> 21 </c:v>
                </c:pt>
                <c:pt idx="6165">
                  <c:v> 22 </c:v>
                </c:pt>
                <c:pt idx="6166">
                  <c:v> 23 </c:v>
                </c:pt>
                <c:pt idx="6167">
                  <c:v> 24 </c:v>
                </c:pt>
                <c:pt idx="6168">
                  <c:v>15 Sep 2014</c:v>
                </c:pt>
                <c:pt idx="6169">
                  <c:v> 2 </c:v>
                </c:pt>
                <c:pt idx="6170">
                  <c:v> 3 </c:v>
                </c:pt>
                <c:pt idx="6171">
                  <c:v> 4 </c:v>
                </c:pt>
                <c:pt idx="6172">
                  <c:v> 5 </c:v>
                </c:pt>
                <c:pt idx="6173">
                  <c:v> 6 </c:v>
                </c:pt>
                <c:pt idx="6174">
                  <c:v> 7 </c:v>
                </c:pt>
                <c:pt idx="6175">
                  <c:v> 8 </c:v>
                </c:pt>
                <c:pt idx="6176">
                  <c:v> 9 </c:v>
                </c:pt>
                <c:pt idx="6177">
                  <c:v> 10 </c:v>
                </c:pt>
                <c:pt idx="6178">
                  <c:v> 11 </c:v>
                </c:pt>
                <c:pt idx="6179">
                  <c:v> 12 </c:v>
                </c:pt>
                <c:pt idx="6180">
                  <c:v> 13 </c:v>
                </c:pt>
                <c:pt idx="6181">
                  <c:v> 14 </c:v>
                </c:pt>
                <c:pt idx="6182">
                  <c:v> 15 </c:v>
                </c:pt>
                <c:pt idx="6183">
                  <c:v> 16 </c:v>
                </c:pt>
                <c:pt idx="6184">
                  <c:v> 17 </c:v>
                </c:pt>
                <c:pt idx="6185">
                  <c:v> 18 </c:v>
                </c:pt>
                <c:pt idx="6186">
                  <c:v> 19 </c:v>
                </c:pt>
                <c:pt idx="6187">
                  <c:v> 20 </c:v>
                </c:pt>
                <c:pt idx="6188">
                  <c:v> 21 </c:v>
                </c:pt>
                <c:pt idx="6189">
                  <c:v> 22 </c:v>
                </c:pt>
                <c:pt idx="6190">
                  <c:v> 23 </c:v>
                </c:pt>
                <c:pt idx="6191">
                  <c:v> 24 </c:v>
                </c:pt>
                <c:pt idx="6192">
                  <c:v>16 Sep 2014</c:v>
                </c:pt>
                <c:pt idx="6193">
                  <c:v> 2 </c:v>
                </c:pt>
                <c:pt idx="6194">
                  <c:v> 3 </c:v>
                </c:pt>
                <c:pt idx="6195">
                  <c:v> 4 </c:v>
                </c:pt>
                <c:pt idx="6196">
                  <c:v> 5 </c:v>
                </c:pt>
                <c:pt idx="6197">
                  <c:v> 6 </c:v>
                </c:pt>
                <c:pt idx="6198">
                  <c:v> 7 </c:v>
                </c:pt>
                <c:pt idx="6199">
                  <c:v> 8 </c:v>
                </c:pt>
                <c:pt idx="6200">
                  <c:v> 9 </c:v>
                </c:pt>
                <c:pt idx="6201">
                  <c:v> 10 </c:v>
                </c:pt>
                <c:pt idx="6202">
                  <c:v> 11 </c:v>
                </c:pt>
                <c:pt idx="6203">
                  <c:v> 12 </c:v>
                </c:pt>
                <c:pt idx="6204">
                  <c:v> 13 </c:v>
                </c:pt>
                <c:pt idx="6205">
                  <c:v> 14 </c:v>
                </c:pt>
                <c:pt idx="6206">
                  <c:v> 15 </c:v>
                </c:pt>
                <c:pt idx="6207">
                  <c:v> 16 </c:v>
                </c:pt>
                <c:pt idx="6208">
                  <c:v> 17 </c:v>
                </c:pt>
                <c:pt idx="6209">
                  <c:v> 18 </c:v>
                </c:pt>
                <c:pt idx="6210">
                  <c:v> 19 </c:v>
                </c:pt>
                <c:pt idx="6211">
                  <c:v> 20 </c:v>
                </c:pt>
                <c:pt idx="6212">
                  <c:v> 21 </c:v>
                </c:pt>
                <c:pt idx="6213">
                  <c:v> 22 </c:v>
                </c:pt>
                <c:pt idx="6214">
                  <c:v> 23 </c:v>
                </c:pt>
                <c:pt idx="6215">
                  <c:v> 24 </c:v>
                </c:pt>
                <c:pt idx="6216">
                  <c:v>17 Sep 2014</c:v>
                </c:pt>
                <c:pt idx="6217">
                  <c:v> 2 </c:v>
                </c:pt>
                <c:pt idx="6218">
                  <c:v> 3 </c:v>
                </c:pt>
                <c:pt idx="6219">
                  <c:v> 4 </c:v>
                </c:pt>
                <c:pt idx="6220">
                  <c:v> 5 </c:v>
                </c:pt>
                <c:pt idx="6221">
                  <c:v> 6 </c:v>
                </c:pt>
                <c:pt idx="6222">
                  <c:v> 7 </c:v>
                </c:pt>
                <c:pt idx="6223">
                  <c:v> 8 </c:v>
                </c:pt>
                <c:pt idx="6224">
                  <c:v> 9 </c:v>
                </c:pt>
                <c:pt idx="6225">
                  <c:v> 10 </c:v>
                </c:pt>
                <c:pt idx="6226">
                  <c:v> 11 </c:v>
                </c:pt>
                <c:pt idx="6227">
                  <c:v> 12 </c:v>
                </c:pt>
                <c:pt idx="6228">
                  <c:v> 13 </c:v>
                </c:pt>
                <c:pt idx="6229">
                  <c:v> 14 </c:v>
                </c:pt>
                <c:pt idx="6230">
                  <c:v> 15 </c:v>
                </c:pt>
                <c:pt idx="6231">
                  <c:v> 16 </c:v>
                </c:pt>
                <c:pt idx="6232">
                  <c:v> 17 </c:v>
                </c:pt>
                <c:pt idx="6233">
                  <c:v> 18 </c:v>
                </c:pt>
                <c:pt idx="6234">
                  <c:v> 19 </c:v>
                </c:pt>
                <c:pt idx="6235">
                  <c:v> 20 </c:v>
                </c:pt>
                <c:pt idx="6236">
                  <c:v> 21 </c:v>
                </c:pt>
                <c:pt idx="6237">
                  <c:v> 22 </c:v>
                </c:pt>
                <c:pt idx="6238">
                  <c:v> 23 </c:v>
                </c:pt>
                <c:pt idx="6239">
                  <c:v> 24 </c:v>
                </c:pt>
                <c:pt idx="6240">
                  <c:v>18 Sep 2014</c:v>
                </c:pt>
                <c:pt idx="6241">
                  <c:v> 2 </c:v>
                </c:pt>
                <c:pt idx="6242">
                  <c:v> 3 </c:v>
                </c:pt>
                <c:pt idx="6243">
                  <c:v> 4 </c:v>
                </c:pt>
                <c:pt idx="6244">
                  <c:v> 5 </c:v>
                </c:pt>
                <c:pt idx="6245">
                  <c:v> 6 </c:v>
                </c:pt>
                <c:pt idx="6246">
                  <c:v> 7 </c:v>
                </c:pt>
                <c:pt idx="6247">
                  <c:v> 8 </c:v>
                </c:pt>
                <c:pt idx="6248">
                  <c:v> 9 </c:v>
                </c:pt>
                <c:pt idx="6249">
                  <c:v> 10 </c:v>
                </c:pt>
                <c:pt idx="6250">
                  <c:v> 11 </c:v>
                </c:pt>
                <c:pt idx="6251">
                  <c:v> 12 </c:v>
                </c:pt>
                <c:pt idx="6252">
                  <c:v> 13 </c:v>
                </c:pt>
                <c:pt idx="6253">
                  <c:v> 14 </c:v>
                </c:pt>
                <c:pt idx="6254">
                  <c:v> 15 </c:v>
                </c:pt>
                <c:pt idx="6255">
                  <c:v> 16 </c:v>
                </c:pt>
                <c:pt idx="6256">
                  <c:v> 17 </c:v>
                </c:pt>
                <c:pt idx="6257">
                  <c:v> 18 </c:v>
                </c:pt>
                <c:pt idx="6258">
                  <c:v> 19 </c:v>
                </c:pt>
                <c:pt idx="6259">
                  <c:v> 20 </c:v>
                </c:pt>
                <c:pt idx="6260">
                  <c:v> 21 </c:v>
                </c:pt>
                <c:pt idx="6261">
                  <c:v> 22 </c:v>
                </c:pt>
                <c:pt idx="6262">
                  <c:v> 23 </c:v>
                </c:pt>
                <c:pt idx="6263">
                  <c:v> 24 </c:v>
                </c:pt>
                <c:pt idx="6264">
                  <c:v>19 Sep 2014</c:v>
                </c:pt>
                <c:pt idx="6265">
                  <c:v> 2 </c:v>
                </c:pt>
                <c:pt idx="6266">
                  <c:v> 3 </c:v>
                </c:pt>
                <c:pt idx="6267">
                  <c:v> 4 </c:v>
                </c:pt>
                <c:pt idx="6268">
                  <c:v> 5 </c:v>
                </c:pt>
                <c:pt idx="6269">
                  <c:v> 6 </c:v>
                </c:pt>
                <c:pt idx="6270">
                  <c:v> 7 </c:v>
                </c:pt>
                <c:pt idx="6271">
                  <c:v> 8 </c:v>
                </c:pt>
                <c:pt idx="6272">
                  <c:v> 9 </c:v>
                </c:pt>
                <c:pt idx="6273">
                  <c:v> 10 </c:v>
                </c:pt>
                <c:pt idx="6274">
                  <c:v> 11 </c:v>
                </c:pt>
                <c:pt idx="6275">
                  <c:v> 12 </c:v>
                </c:pt>
                <c:pt idx="6276">
                  <c:v> 13 </c:v>
                </c:pt>
                <c:pt idx="6277">
                  <c:v> 14 </c:v>
                </c:pt>
                <c:pt idx="6278">
                  <c:v> 15 </c:v>
                </c:pt>
                <c:pt idx="6279">
                  <c:v> 16 </c:v>
                </c:pt>
                <c:pt idx="6280">
                  <c:v> 17 </c:v>
                </c:pt>
                <c:pt idx="6281">
                  <c:v> 18 </c:v>
                </c:pt>
                <c:pt idx="6282">
                  <c:v> 19 </c:v>
                </c:pt>
                <c:pt idx="6283">
                  <c:v> 20 </c:v>
                </c:pt>
                <c:pt idx="6284">
                  <c:v> 21 </c:v>
                </c:pt>
                <c:pt idx="6285">
                  <c:v> 22 </c:v>
                </c:pt>
                <c:pt idx="6286">
                  <c:v> 23 </c:v>
                </c:pt>
                <c:pt idx="6287">
                  <c:v> 24 </c:v>
                </c:pt>
                <c:pt idx="6288">
                  <c:v>20 Sep 2014</c:v>
                </c:pt>
                <c:pt idx="6289">
                  <c:v> 2 </c:v>
                </c:pt>
                <c:pt idx="6290">
                  <c:v> 3 </c:v>
                </c:pt>
                <c:pt idx="6291">
                  <c:v> 4 </c:v>
                </c:pt>
                <c:pt idx="6292">
                  <c:v> 5 </c:v>
                </c:pt>
                <c:pt idx="6293">
                  <c:v> 6 </c:v>
                </c:pt>
                <c:pt idx="6294">
                  <c:v> 7 </c:v>
                </c:pt>
                <c:pt idx="6295">
                  <c:v> 8 </c:v>
                </c:pt>
                <c:pt idx="6296">
                  <c:v> 9 </c:v>
                </c:pt>
                <c:pt idx="6297">
                  <c:v> 10 </c:v>
                </c:pt>
                <c:pt idx="6298">
                  <c:v> 11 </c:v>
                </c:pt>
                <c:pt idx="6299">
                  <c:v> 12 </c:v>
                </c:pt>
                <c:pt idx="6300">
                  <c:v> 13 </c:v>
                </c:pt>
                <c:pt idx="6301">
                  <c:v> 14 </c:v>
                </c:pt>
                <c:pt idx="6302">
                  <c:v> 15 </c:v>
                </c:pt>
                <c:pt idx="6303">
                  <c:v> 16 </c:v>
                </c:pt>
                <c:pt idx="6304">
                  <c:v> 17 </c:v>
                </c:pt>
                <c:pt idx="6305">
                  <c:v> 18 </c:v>
                </c:pt>
                <c:pt idx="6306">
                  <c:v> 19 </c:v>
                </c:pt>
                <c:pt idx="6307">
                  <c:v> 20 </c:v>
                </c:pt>
                <c:pt idx="6308">
                  <c:v> 21 </c:v>
                </c:pt>
                <c:pt idx="6309">
                  <c:v> 22 </c:v>
                </c:pt>
                <c:pt idx="6310">
                  <c:v> 23 </c:v>
                </c:pt>
                <c:pt idx="6311">
                  <c:v> 24 </c:v>
                </c:pt>
                <c:pt idx="6312">
                  <c:v>21 Sep 2014</c:v>
                </c:pt>
                <c:pt idx="6313">
                  <c:v> 2 </c:v>
                </c:pt>
                <c:pt idx="6314">
                  <c:v> 3 </c:v>
                </c:pt>
                <c:pt idx="6315">
                  <c:v> 4 </c:v>
                </c:pt>
                <c:pt idx="6316">
                  <c:v> 5 </c:v>
                </c:pt>
                <c:pt idx="6317">
                  <c:v> 6 </c:v>
                </c:pt>
                <c:pt idx="6318">
                  <c:v> 7 </c:v>
                </c:pt>
                <c:pt idx="6319">
                  <c:v> 8 </c:v>
                </c:pt>
                <c:pt idx="6320">
                  <c:v> 9 </c:v>
                </c:pt>
                <c:pt idx="6321">
                  <c:v> 10 </c:v>
                </c:pt>
                <c:pt idx="6322">
                  <c:v> 11 </c:v>
                </c:pt>
                <c:pt idx="6323">
                  <c:v> 12 </c:v>
                </c:pt>
                <c:pt idx="6324">
                  <c:v> 13 </c:v>
                </c:pt>
                <c:pt idx="6325">
                  <c:v> 14 </c:v>
                </c:pt>
                <c:pt idx="6326">
                  <c:v> 15 </c:v>
                </c:pt>
                <c:pt idx="6327">
                  <c:v> 16 </c:v>
                </c:pt>
                <c:pt idx="6328">
                  <c:v> 17 </c:v>
                </c:pt>
                <c:pt idx="6329">
                  <c:v> 18 </c:v>
                </c:pt>
                <c:pt idx="6330">
                  <c:v> 19 </c:v>
                </c:pt>
                <c:pt idx="6331">
                  <c:v> 20 </c:v>
                </c:pt>
                <c:pt idx="6332">
                  <c:v> 21 </c:v>
                </c:pt>
                <c:pt idx="6333">
                  <c:v> 22 </c:v>
                </c:pt>
                <c:pt idx="6334">
                  <c:v> 23 </c:v>
                </c:pt>
                <c:pt idx="6335">
                  <c:v> 24 </c:v>
                </c:pt>
                <c:pt idx="6336">
                  <c:v>22 Sep 2014</c:v>
                </c:pt>
                <c:pt idx="6337">
                  <c:v> 2 </c:v>
                </c:pt>
                <c:pt idx="6338">
                  <c:v> 3 </c:v>
                </c:pt>
                <c:pt idx="6339">
                  <c:v> 4 </c:v>
                </c:pt>
                <c:pt idx="6340">
                  <c:v> 5 </c:v>
                </c:pt>
                <c:pt idx="6341">
                  <c:v> 6 </c:v>
                </c:pt>
                <c:pt idx="6342">
                  <c:v> 7 </c:v>
                </c:pt>
                <c:pt idx="6343">
                  <c:v> 8 </c:v>
                </c:pt>
                <c:pt idx="6344">
                  <c:v> 9 </c:v>
                </c:pt>
                <c:pt idx="6345">
                  <c:v> 10 </c:v>
                </c:pt>
                <c:pt idx="6346">
                  <c:v> 11 </c:v>
                </c:pt>
                <c:pt idx="6347">
                  <c:v> 12 </c:v>
                </c:pt>
                <c:pt idx="6348">
                  <c:v> 13 </c:v>
                </c:pt>
                <c:pt idx="6349">
                  <c:v> 14 </c:v>
                </c:pt>
                <c:pt idx="6350">
                  <c:v> 15 </c:v>
                </c:pt>
                <c:pt idx="6351">
                  <c:v> 16 </c:v>
                </c:pt>
                <c:pt idx="6352">
                  <c:v> 17 </c:v>
                </c:pt>
                <c:pt idx="6353">
                  <c:v> 18 </c:v>
                </c:pt>
                <c:pt idx="6354">
                  <c:v> 19 </c:v>
                </c:pt>
                <c:pt idx="6355">
                  <c:v> 20 </c:v>
                </c:pt>
                <c:pt idx="6356">
                  <c:v> 21 </c:v>
                </c:pt>
                <c:pt idx="6357">
                  <c:v> 22 </c:v>
                </c:pt>
                <c:pt idx="6358">
                  <c:v> 23 </c:v>
                </c:pt>
                <c:pt idx="6359">
                  <c:v> 24 </c:v>
                </c:pt>
                <c:pt idx="6360">
                  <c:v>23 Sep 2014</c:v>
                </c:pt>
                <c:pt idx="6361">
                  <c:v> 2 </c:v>
                </c:pt>
                <c:pt idx="6362">
                  <c:v> 3 </c:v>
                </c:pt>
                <c:pt idx="6363">
                  <c:v> 4 </c:v>
                </c:pt>
                <c:pt idx="6364">
                  <c:v> 5 </c:v>
                </c:pt>
                <c:pt idx="6365">
                  <c:v> 6 </c:v>
                </c:pt>
                <c:pt idx="6366">
                  <c:v> 7 </c:v>
                </c:pt>
                <c:pt idx="6367">
                  <c:v> 8 </c:v>
                </c:pt>
                <c:pt idx="6368">
                  <c:v> 9 </c:v>
                </c:pt>
                <c:pt idx="6369">
                  <c:v> 10 </c:v>
                </c:pt>
                <c:pt idx="6370">
                  <c:v> 11 </c:v>
                </c:pt>
                <c:pt idx="6371">
                  <c:v> 12 </c:v>
                </c:pt>
                <c:pt idx="6372">
                  <c:v> 13 </c:v>
                </c:pt>
                <c:pt idx="6373">
                  <c:v> 14 </c:v>
                </c:pt>
                <c:pt idx="6374">
                  <c:v> 15 </c:v>
                </c:pt>
                <c:pt idx="6375">
                  <c:v> 16 </c:v>
                </c:pt>
                <c:pt idx="6376">
                  <c:v> 17 </c:v>
                </c:pt>
                <c:pt idx="6377">
                  <c:v> 18 </c:v>
                </c:pt>
                <c:pt idx="6378">
                  <c:v> 19 </c:v>
                </c:pt>
                <c:pt idx="6379">
                  <c:v> 20 </c:v>
                </c:pt>
                <c:pt idx="6380">
                  <c:v> 21 </c:v>
                </c:pt>
                <c:pt idx="6381">
                  <c:v> 22 </c:v>
                </c:pt>
                <c:pt idx="6382">
                  <c:v> 23 </c:v>
                </c:pt>
                <c:pt idx="6383">
                  <c:v> 24 </c:v>
                </c:pt>
                <c:pt idx="6384">
                  <c:v>24 Sep 2014</c:v>
                </c:pt>
                <c:pt idx="6385">
                  <c:v> 2 </c:v>
                </c:pt>
                <c:pt idx="6386">
                  <c:v> 3 </c:v>
                </c:pt>
                <c:pt idx="6387">
                  <c:v> 4 </c:v>
                </c:pt>
                <c:pt idx="6388">
                  <c:v> 5 </c:v>
                </c:pt>
                <c:pt idx="6389">
                  <c:v> 6 </c:v>
                </c:pt>
                <c:pt idx="6390">
                  <c:v> 7 </c:v>
                </c:pt>
                <c:pt idx="6391">
                  <c:v> 8 </c:v>
                </c:pt>
                <c:pt idx="6392">
                  <c:v> 9 </c:v>
                </c:pt>
                <c:pt idx="6393">
                  <c:v> 10 </c:v>
                </c:pt>
                <c:pt idx="6394">
                  <c:v> 11 </c:v>
                </c:pt>
                <c:pt idx="6395">
                  <c:v> 12 </c:v>
                </c:pt>
                <c:pt idx="6396">
                  <c:v> 13 </c:v>
                </c:pt>
                <c:pt idx="6397">
                  <c:v> 14 </c:v>
                </c:pt>
                <c:pt idx="6398">
                  <c:v> 15 </c:v>
                </c:pt>
                <c:pt idx="6399">
                  <c:v> 16 </c:v>
                </c:pt>
                <c:pt idx="6400">
                  <c:v> 17 </c:v>
                </c:pt>
                <c:pt idx="6401">
                  <c:v> 18 </c:v>
                </c:pt>
                <c:pt idx="6402">
                  <c:v> 19 </c:v>
                </c:pt>
                <c:pt idx="6403">
                  <c:v> 20 </c:v>
                </c:pt>
                <c:pt idx="6404">
                  <c:v> 21 </c:v>
                </c:pt>
                <c:pt idx="6405">
                  <c:v> 22 </c:v>
                </c:pt>
                <c:pt idx="6406">
                  <c:v> 23 </c:v>
                </c:pt>
                <c:pt idx="6407">
                  <c:v> 24 </c:v>
                </c:pt>
                <c:pt idx="6408">
                  <c:v>25 Sep 2014</c:v>
                </c:pt>
                <c:pt idx="6409">
                  <c:v> 2 </c:v>
                </c:pt>
                <c:pt idx="6410">
                  <c:v> 3 </c:v>
                </c:pt>
                <c:pt idx="6411">
                  <c:v> 4 </c:v>
                </c:pt>
                <c:pt idx="6412">
                  <c:v> 5 </c:v>
                </c:pt>
                <c:pt idx="6413">
                  <c:v> 6 </c:v>
                </c:pt>
                <c:pt idx="6414">
                  <c:v> 7 </c:v>
                </c:pt>
                <c:pt idx="6415">
                  <c:v> 8 </c:v>
                </c:pt>
                <c:pt idx="6416">
                  <c:v> 9 </c:v>
                </c:pt>
                <c:pt idx="6417">
                  <c:v> 10 </c:v>
                </c:pt>
                <c:pt idx="6418">
                  <c:v> 11 </c:v>
                </c:pt>
                <c:pt idx="6419">
                  <c:v> 12 </c:v>
                </c:pt>
                <c:pt idx="6420">
                  <c:v> 13 </c:v>
                </c:pt>
                <c:pt idx="6421">
                  <c:v> 14 </c:v>
                </c:pt>
                <c:pt idx="6422">
                  <c:v> 15 </c:v>
                </c:pt>
                <c:pt idx="6423">
                  <c:v> 16 </c:v>
                </c:pt>
                <c:pt idx="6424">
                  <c:v> 17 </c:v>
                </c:pt>
                <c:pt idx="6425">
                  <c:v> 18 </c:v>
                </c:pt>
                <c:pt idx="6426">
                  <c:v> 19 </c:v>
                </c:pt>
                <c:pt idx="6427">
                  <c:v> 20 </c:v>
                </c:pt>
                <c:pt idx="6428">
                  <c:v> 21 </c:v>
                </c:pt>
                <c:pt idx="6429">
                  <c:v> 22 </c:v>
                </c:pt>
                <c:pt idx="6430">
                  <c:v> 23 </c:v>
                </c:pt>
                <c:pt idx="6431">
                  <c:v> 24 </c:v>
                </c:pt>
                <c:pt idx="6432">
                  <c:v>26 Sep 2014</c:v>
                </c:pt>
                <c:pt idx="6433">
                  <c:v> 2 </c:v>
                </c:pt>
                <c:pt idx="6434">
                  <c:v> 3 </c:v>
                </c:pt>
                <c:pt idx="6435">
                  <c:v> 4 </c:v>
                </c:pt>
                <c:pt idx="6436">
                  <c:v> 5 </c:v>
                </c:pt>
                <c:pt idx="6437">
                  <c:v> 6 </c:v>
                </c:pt>
                <c:pt idx="6438">
                  <c:v> 7 </c:v>
                </c:pt>
                <c:pt idx="6439">
                  <c:v> 8 </c:v>
                </c:pt>
                <c:pt idx="6440">
                  <c:v> 9 </c:v>
                </c:pt>
                <c:pt idx="6441">
                  <c:v> 10 </c:v>
                </c:pt>
                <c:pt idx="6442">
                  <c:v> 11 </c:v>
                </c:pt>
                <c:pt idx="6443">
                  <c:v> 12 </c:v>
                </c:pt>
                <c:pt idx="6444">
                  <c:v> 13 </c:v>
                </c:pt>
                <c:pt idx="6445">
                  <c:v> 14 </c:v>
                </c:pt>
                <c:pt idx="6446">
                  <c:v> 15 </c:v>
                </c:pt>
                <c:pt idx="6447">
                  <c:v> 16 </c:v>
                </c:pt>
                <c:pt idx="6448">
                  <c:v> 17 </c:v>
                </c:pt>
                <c:pt idx="6449">
                  <c:v> 18 </c:v>
                </c:pt>
                <c:pt idx="6450">
                  <c:v> 19 </c:v>
                </c:pt>
                <c:pt idx="6451">
                  <c:v> 20 </c:v>
                </c:pt>
                <c:pt idx="6452">
                  <c:v> 21 </c:v>
                </c:pt>
                <c:pt idx="6453">
                  <c:v> 22 </c:v>
                </c:pt>
                <c:pt idx="6454">
                  <c:v> 23 </c:v>
                </c:pt>
                <c:pt idx="6455">
                  <c:v> 24 </c:v>
                </c:pt>
                <c:pt idx="6456">
                  <c:v>27 Sep 2014</c:v>
                </c:pt>
                <c:pt idx="6457">
                  <c:v> 2 </c:v>
                </c:pt>
                <c:pt idx="6458">
                  <c:v> 3 </c:v>
                </c:pt>
                <c:pt idx="6459">
                  <c:v> 4 </c:v>
                </c:pt>
                <c:pt idx="6460">
                  <c:v> 5 </c:v>
                </c:pt>
                <c:pt idx="6461">
                  <c:v> 6 </c:v>
                </c:pt>
                <c:pt idx="6462">
                  <c:v> 7 </c:v>
                </c:pt>
                <c:pt idx="6463">
                  <c:v> 8 </c:v>
                </c:pt>
                <c:pt idx="6464">
                  <c:v> 9 </c:v>
                </c:pt>
                <c:pt idx="6465">
                  <c:v> 10 </c:v>
                </c:pt>
                <c:pt idx="6466">
                  <c:v> 11 </c:v>
                </c:pt>
                <c:pt idx="6467">
                  <c:v> 12 </c:v>
                </c:pt>
                <c:pt idx="6468">
                  <c:v> 13 </c:v>
                </c:pt>
                <c:pt idx="6469">
                  <c:v> 14 </c:v>
                </c:pt>
                <c:pt idx="6470">
                  <c:v> 15 </c:v>
                </c:pt>
                <c:pt idx="6471">
                  <c:v> 16 </c:v>
                </c:pt>
                <c:pt idx="6472">
                  <c:v> 17 </c:v>
                </c:pt>
                <c:pt idx="6473">
                  <c:v> 18 </c:v>
                </c:pt>
                <c:pt idx="6474">
                  <c:v> 19 </c:v>
                </c:pt>
                <c:pt idx="6475">
                  <c:v> 20 </c:v>
                </c:pt>
                <c:pt idx="6476">
                  <c:v> 21 </c:v>
                </c:pt>
                <c:pt idx="6477">
                  <c:v> 22 </c:v>
                </c:pt>
                <c:pt idx="6478">
                  <c:v> 23 </c:v>
                </c:pt>
                <c:pt idx="6479">
                  <c:v> 24 </c:v>
                </c:pt>
                <c:pt idx="6480">
                  <c:v>28 Sep 2014</c:v>
                </c:pt>
                <c:pt idx="6481">
                  <c:v> 2 </c:v>
                </c:pt>
                <c:pt idx="6482">
                  <c:v> 3 </c:v>
                </c:pt>
                <c:pt idx="6483">
                  <c:v> 4 </c:v>
                </c:pt>
                <c:pt idx="6484">
                  <c:v> 5 </c:v>
                </c:pt>
                <c:pt idx="6485">
                  <c:v> 6 </c:v>
                </c:pt>
                <c:pt idx="6486">
                  <c:v> 7 </c:v>
                </c:pt>
                <c:pt idx="6487">
                  <c:v> 8 </c:v>
                </c:pt>
                <c:pt idx="6488">
                  <c:v> 9 </c:v>
                </c:pt>
                <c:pt idx="6489">
                  <c:v> 10 </c:v>
                </c:pt>
                <c:pt idx="6490">
                  <c:v> 11 </c:v>
                </c:pt>
                <c:pt idx="6491">
                  <c:v> 12 </c:v>
                </c:pt>
                <c:pt idx="6492">
                  <c:v> 13 </c:v>
                </c:pt>
                <c:pt idx="6493">
                  <c:v> 14 </c:v>
                </c:pt>
                <c:pt idx="6494">
                  <c:v> 15 </c:v>
                </c:pt>
                <c:pt idx="6495">
                  <c:v> 16 </c:v>
                </c:pt>
                <c:pt idx="6496">
                  <c:v> 17 </c:v>
                </c:pt>
                <c:pt idx="6497">
                  <c:v> 18 </c:v>
                </c:pt>
                <c:pt idx="6498">
                  <c:v> 19 </c:v>
                </c:pt>
                <c:pt idx="6499">
                  <c:v> 20 </c:v>
                </c:pt>
                <c:pt idx="6500">
                  <c:v> 21 </c:v>
                </c:pt>
                <c:pt idx="6501">
                  <c:v> 22 </c:v>
                </c:pt>
                <c:pt idx="6502">
                  <c:v> 23 </c:v>
                </c:pt>
                <c:pt idx="6503">
                  <c:v> 24 </c:v>
                </c:pt>
                <c:pt idx="6504">
                  <c:v>29 Sep 2014</c:v>
                </c:pt>
                <c:pt idx="6505">
                  <c:v> 2 </c:v>
                </c:pt>
                <c:pt idx="6506">
                  <c:v> 3 </c:v>
                </c:pt>
                <c:pt idx="6507">
                  <c:v> 4 </c:v>
                </c:pt>
                <c:pt idx="6508">
                  <c:v> 5 </c:v>
                </c:pt>
                <c:pt idx="6509">
                  <c:v> 6 </c:v>
                </c:pt>
                <c:pt idx="6510">
                  <c:v> 7 </c:v>
                </c:pt>
                <c:pt idx="6511">
                  <c:v> 8 </c:v>
                </c:pt>
                <c:pt idx="6512">
                  <c:v> 9 </c:v>
                </c:pt>
                <c:pt idx="6513">
                  <c:v> 10 </c:v>
                </c:pt>
                <c:pt idx="6514">
                  <c:v> 11 </c:v>
                </c:pt>
                <c:pt idx="6515">
                  <c:v> 12 </c:v>
                </c:pt>
                <c:pt idx="6516">
                  <c:v> 13 </c:v>
                </c:pt>
                <c:pt idx="6517">
                  <c:v> 14 </c:v>
                </c:pt>
                <c:pt idx="6518">
                  <c:v> 15 </c:v>
                </c:pt>
                <c:pt idx="6519">
                  <c:v> 16 </c:v>
                </c:pt>
                <c:pt idx="6520">
                  <c:v> 17 </c:v>
                </c:pt>
                <c:pt idx="6521">
                  <c:v> 18 </c:v>
                </c:pt>
                <c:pt idx="6522">
                  <c:v> 19 </c:v>
                </c:pt>
                <c:pt idx="6523">
                  <c:v> 20 </c:v>
                </c:pt>
                <c:pt idx="6524">
                  <c:v> 21 </c:v>
                </c:pt>
                <c:pt idx="6525">
                  <c:v> 22 </c:v>
                </c:pt>
                <c:pt idx="6526">
                  <c:v> 23 </c:v>
                </c:pt>
                <c:pt idx="6527">
                  <c:v> 24 </c:v>
                </c:pt>
                <c:pt idx="6528">
                  <c:v>30 Sep 2014</c:v>
                </c:pt>
                <c:pt idx="6529">
                  <c:v> 2 </c:v>
                </c:pt>
                <c:pt idx="6530">
                  <c:v> 3 </c:v>
                </c:pt>
                <c:pt idx="6531">
                  <c:v> 4 </c:v>
                </c:pt>
                <c:pt idx="6532">
                  <c:v> 5 </c:v>
                </c:pt>
                <c:pt idx="6533">
                  <c:v> 6 </c:v>
                </c:pt>
                <c:pt idx="6534">
                  <c:v> 7 </c:v>
                </c:pt>
                <c:pt idx="6535">
                  <c:v> 8 </c:v>
                </c:pt>
                <c:pt idx="6536">
                  <c:v> 9 </c:v>
                </c:pt>
                <c:pt idx="6537">
                  <c:v> 10 </c:v>
                </c:pt>
                <c:pt idx="6538">
                  <c:v> 11 </c:v>
                </c:pt>
                <c:pt idx="6539">
                  <c:v> 12 </c:v>
                </c:pt>
                <c:pt idx="6540">
                  <c:v> 13 </c:v>
                </c:pt>
                <c:pt idx="6541">
                  <c:v> 14 </c:v>
                </c:pt>
                <c:pt idx="6542">
                  <c:v> 15 </c:v>
                </c:pt>
                <c:pt idx="6543">
                  <c:v> 16 </c:v>
                </c:pt>
                <c:pt idx="6544">
                  <c:v> 17 </c:v>
                </c:pt>
                <c:pt idx="6545">
                  <c:v> 18 </c:v>
                </c:pt>
                <c:pt idx="6546">
                  <c:v> 19 </c:v>
                </c:pt>
                <c:pt idx="6547">
                  <c:v> 20 </c:v>
                </c:pt>
                <c:pt idx="6548">
                  <c:v> 21 </c:v>
                </c:pt>
                <c:pt idx="6549">
                  <c:v> 22 </c:v>
                </c:pt>
                <c:pt idx="6550">
                  <c:v> 23 </c:v>
                </c:pt>
                <c:pt idx="6551">
                  <c:v> 24 </c:v>
                </c:pt>
                <c:pt idx="6552">
                  <c:v>01 Oct 2014</c:v>
                </c:pt>
                <c:pt idx="6553">
                  <c:v> 2 </c:v>
                </c:pt>
                <c:pt idx="6554">
                  <c:v> 3 </c:v>
                </c:pt>
                <c:pt idx="6555">
                  <c:v> 4 </c:v>
                </c:pt>
                <c:pt idx="6556">
                  <c:v> 5 </c:v>
                </c:pt>
                <c:pt idx="6557">
                  <c:v> 6 </c:v>
                </c:pt>
                <c:pt idx="6558">
                  <c:v> 7 </c:v>
                </c:pt>
                <c:pt idx="6559">
                  <c:v> 8 </c:v>
                </c:pt>
                <c:pt idx="6560">
                  <c:v> 9 </c:v>
                </c:pt>
                <c:pt idx="6561">
                  <c:v> 10 </c:v>
                </c:pt>
                <c:pt idx="6562">
                  <c:v> 11 </c:v>
                </c:pt>
                <c:pt idx="6563">
                  <c:v> 12 </c:v>
                </c:pt>
                <c:pt idx="6564">
                  <c:v> 13 </c:v>
                </c:pt>
                <c:pt idx="6565">
                  <c:v> 14 </c:v>
                </c:pt>
                <c:pt idx="6566">
                  <c:v> 15 </c:v>
                </c:pt>
                <c:pt idx="6567">
                  <c:v> 16 </c:v>
                </c:pt>
                <c:pt idx="6568">
                  <c:v> 17 </c:v>
                </c:pt>
                <c:pt idx="6569">
                  <c:v> 18 </c:v>
                </c:pt>
                <c:pt idx="6570">
                  <c:v> 19 </c:v>
                </c:pt>
                <c:pt idx="6571">
                  <c:v> 20 </c:v>
                </c:pt>
                <c:pt idx="6572">
                  <c:v> 21 </c:v>
                </c:pt>
                <c:pt idx="6573">
                  <c:v> 22 </c:v>
                </c:pt>
                <c:pt idx="6574">
                  <c:v> 23 </c:v>
                </c:pt>
                <c:pt idx="6575">
                  <c:v> 24 </c:v>
                </c:pt>
                <c:pt idx="6576">
                  <c:v>02 Oct 2014</c:v>
                </c:pt>
                <c:pt idx="6577">
                  <c:v> 2 </c:v>
                </c:pt>
                <c:pt idx="6578">
                  <c:v> 3 </c:v>
                </c:pt>
                <c:pt idx="6579">
                  <c:v> 4 </c:v>
                </c:pt>
                <c:pt idx="6580">
                  <c:v> 5 </c:v>
                </c:pt>
                <c:pt idx="6581">
                  <c:v> 6 </c:v>
                </c:pt>
                <c:pt idx="6582">
                  <c:v> 7 </c:v>
                </c:pt>
                <c:pt idx="6583">
                  <c:v> 8 </c:v>
                </c:pt>
                <c:pt idx="6584">
                  <c:v> 9 </c:v>
                </c:pt>
                <c:pt idx="6585">
                  <c:v> 10 </c:v>
                </c:pt>
                <c:pt idx="6586">
                  <c:v> 11 </c:v>
                </c:pt>
                <c:pt idx="6587">
                  <c:v> 12 </c:v>
                </c:pt>
                <c:pt idx="6588">
                  <c:v> 13 </c:v>
                </c:pt>
                <c:pt idx="6589">
                  <c:v> 14 </c:v>
                </c:pt>
                <c:pt idx="6590">
                  <c:v> 15 </c:v>
                </c:pt>
                <c:pt idx="6591">
                  <c:v> 16 </c:v>
                </c:pt>
                <c:pt idx="6592">
                  <c:v> 17 </c:v>
                </c:pt>
                <c:pt idx="6593">
                  <c:v> 18 </c:v>
                </c:pt>
                <c:pt idx="6594">
                  <c:v> 19 </c:v>
                </c:pt>
                <c:pt idx="6595">
                  <c:v> 20 </c:v>
                </c:pt>
                <c:pt idx="6596">
                  <c:v> 21 </c:v>
                </c:pt>
                <c:pt idx="6597">
                  <c:v> 22 </c:v>
                </c:pt>
                <c:pt idx="6598">
                  <c:v> 23 </c:v>
                </c:pt>
                <c:pt idx="6599">
                  <c:v> 24 </c:v>
                </c:pt>
                <c:pt idx="6600">
                  <c:v>03 Oct 2014</c:v>
                </c:pt>
                <c:pt idx="6601">
                  <c:v> 2 </c:v>
                </c:pt>
                <c:pt idx="6602">
                  <c:v> 3 </c:v>
                </c:pt>
                <c:pt idx="6603">
                  <c:v> 4 </c:v>
                </c:pt>
                <c:pt idx="6604">
                  <c:v> 5 </c:v>
                </c:pt>
                <c:pt idx="6605">
                  <c:v> 6 </c:v>
                </c:pt>
                <c:pt idx="6606">
                  <c:v> 7 </c:v>
                </c:pt>
                <c:pt idx="6607">
                  <c:v> 8 </c:v>
                </c:pt>
                <c:pt idx="6608">
                  <c:v> 9 </c:v>
                </c:pt>
                <c:pt idx="6609">
                  <c:v> 10 </c:v>
                </c:pt>
                <c:pt idx="6610">
                  <c:v> 11 </c:v>
                </c:pt>
                <c:pt idx="6611">
                  <c:v> 12 </c:v>
                </c:pt>
                <c:pt idx="6612">
                  <c:v> 13 </c:v>
                </c:pt>
                <c:pt idx="6613">
                  <c:v> 14 </c:v>
                </c:pt>
                <c:pt idx="6614">
                  <c:v> 15 </c:v>
                </c:pt>
                <c:pt idx="6615">
                  <c:v> 16 </c:v>
                </c:pt>
                <c:pt idx="6616">
                  <c:v> 17 </c:v>
                </c:pt>
                <c:pt idx="6617">
                  <c:v> 18 </c:v>
                </c:pt>
                <c:pt idx="6618">
                  <c:v> 19 </c:v>
                </c:pt>
                <c:pt idx="6619">
                  <c:v> 20 </c:v>
                </c:pt>
                <c:pt idx="6620">
                  <c:v> 21 </c:v>
                </c:pt>
                <c:pt idx="6621">
                  <c:v> 22 </c:v>
                </c:pt>
                <c:pt idx="6622">
                  <c:v> 23 </c:v>
                </c:pt>
                <c:pt idx="6623">
                  <c:v> 24 </c:v>
                </c:pt>
                <c:pt idx="6624">
                  <c:v>04 Oct 2014</c:v>
                </c:pt>
                <c:pt idx="6625">
                  <c:v> 2 </c:v>
                </c:pt>
                <c:pt idx="6626">
                  <c:v> 3 </c:v>
                </c:pt>
                <c:pt idx="6627">
                  <c:v> 4 </c:v>
                </c:pt>
                <c:pt idx="6628">
                  <c:v> 5 </c:v>
                </c:pt>
                <c:pt idx="6629">
                  <c:v> 6 </c:v>
                </c:pt>
                <c:pt idx="6630">
                  <c:v> 7 </c:v>
                </c:pt>
                <c:pt idx="6631">
                  <c:v> 8 </c:v>
                </c:pt>
                <c:pt idx="6632">
                  <c:v> 9 </c:v>
                </c:pt>
                <c:pt idx="6633">
                  <c:v> 10 </c:v>
                </c:pt>
                <c:pt idx="6634">
                  <c:v> 11 </c:v>
                </c:pt>
                <c:pt idx="6635">
                  <c:v> 12 </c:v>
                </c:pt>
                <c:pt idx="6636">
                  <c:v> 13 </c:v>
                </c:pt>
                <c:pt idx="6637">
                  <c:v> 14 </c:v>
                </c:pt>
                <c:pt idx="6638">
                  <c:v> 15 </c:v>
                </c:pt>
                <c:pt idx="6639">
                  <c:v> 16 </c:v>
                </c:pt>
                <c:pt idx="6640">
                  <c:v> 17 </c:v>
                </c:pt>
                <c:pt idx="6641">
                  <c:v> 18 </c:v>
                </c:pt>
                <c:pt idx="6642">
                  <c:v> 19 </c:v>
                </c:pt>
                <c:pt idx="6643">
                  <c:v> 20 </c:v>
                </c:pt>
                <c:pt idx="6644">
                  <c:v> 21 </c:v>
                </c:pt>
                <c:pt idx="6645">
                  <c:v> 22 </c:v>
                </c:pt>
                <c:pt idx="6646">
                  <c:v> 23 </c:v>
                </c:pt>
                <c:pt idx="6647">
                  <c:v> 24 </c:v>
                </c:pt>
                <c:pt idx="6648">
                  <c:v>05 Oct 2014</c:v>
                </c:pt>
                <c:pt idx="6649">
                  <c:v> 2 </c:v>
                </c:pt>
                <c:pt idx="6650">
                  <c:v> 3 </c:v>
                </c:pt>
                <c:pt idx="6651">
                  <c:v> 4 </c:v>
                </c:pt>
                <c:pt idx="6652">
                  <c:v> 5 </c:v>
                </c:pt>
                <c:pt idx="6653">
                  <c:v> 6 </c:v>
                </c:pt>
                <c:pt idx="6654">
                  <c:v> 7 </c:v>
                </c:pt>
                <c:pt idx="6655">
                  <c:v> 8 </c:v>
                </c:pt>
                <c:pt idx="6656">
                  <c:v> 9 </c:v>
                </c:pt>
                <c:pt idx="6657">
                  <c:v> 10 </c:v>
                </c:pt>
                <c:pt idx="6658">
                  <c:v> 11 </c:v>
                </c:pt>
                <c:pt idx="6659">
                  <c:v> 12 </c:v>
                </c:pt>
                <c:pt idx="6660">
                  <c:v> 13 </c:v>
                </c:pt>
                <c:pt idx="6661">
                  <c:v> 14 </c:v>
                </c:pt>
                <c:pt idx="6662">
                  <c:v> 15 </c:v>
                </c:pt>
                <c:pt idx="6663">
                  <c:v> 16 </c:v>
                </c:pt>
                <c:pt idx="6664">
                  <c:v> 17 </c:v>
                </c:pt>
                <c:pt idx="6665">
                  <c:v> 18 </c:v>
                </c:pt>
                <c:pt idx="6666">
                  <c:v> 19 </c:v>
                </c:pt>
                <c:pt idx="6667">
                  <c:v> 20 </c:v>
                </c:pt>
                <c:pt idx="6668">
                  <c:v> 21 </c:v>
                </c:pt>
                <c:pt idx="6669">
                  <c:v> 22 </c:v>
                </c:pt>
                <c:pt idx="6670">
                  <c:v> 23 </c:v>
                </c:pt>
                <c:pt idx="6671">
                  <c:v> 24 </c:v>
                </c:pt>
                <c:pt idx="6672">
                  <c:v>06 Oct 2014</c:v>
                </c:pt>
                <c:pt idx="6673">
                  <c:v> 2 </c:v>
                </c:pt>
                <c:pt idx="6674">
                  <c:v> 3 </c:v>
                </c:pt>
                <c:pt idx="6675">
                  <c:v> 4 </c:v>
                </c:pt>
                <c:pt idx="6676">
                  <c:v> 5 </c:v>
                </c:pt>
                <c:pt idx="6677">
                  <c:v> 6 </c:v>
                </c:pt>
                <c:pt idx="6678">
                  <c:v> 7 </c:v>
                </c:pt>
                <c:pt idx="6679">
                  <c:v> 8 </c:v>
                </c:pt>
                <c:pt idx="6680">
                  <c:v> 9 </c:v>
                </c:pt>
                <c:pt idx="6681">
                  <c:v> 10 </c:v>
                </c:pt>
                <c:pt idx="6682">
                  <c:v> 11 </c:v>
                </c:pt>
                <c:pt idx="6683">
                  <c:v> 12 </c:v>
                </c:pt>
                <c:pt idx="6684">
                  <c:v> 13 </c:v>
                </c:pt>
                <c:pt idx="6685">
                  <c:v> 14 </c:v>
                </c:pt>
                <c:pt idx="6686">
                  <c:v> 15 </c:v>
                </c:pt>
                <c:pt idx="6687">
                  <c:v> 16 </c:v>
                </c:pt>
                <c:pt idx="6688">
                  <c:v> 17 </c:v>
                </c:pt>
                <c:pt idx="6689">
                  <c:v> 18 </c:v>
                </c:pt>
                <c:pt idx="6690">
                  <c:v> 19 </c:v>
                </c:pt>
                <c:pt idx="6691">
                  <c:v> 20 </c:v>
                </c:pt>
                <c:pt idx="6692">
                  <c:v> 21 </c:v>
                </c:pt>
                <c:pt idx="6693">
                  <c:v> 22 </c:v>
                </c:pt>
                <c:pt idx="6694">
                  <c:v> 23 </c:v>
                </c:pt>
                <c:pt idx="6695">
                  <c:v> 24 </c:v>
                </c:pt>
                <c:pt idx="6696">
                  <c:v>07 Oct 2014</c:v>
                </c:pt>
                <c:pt idx="6697">
                  <c:v> 2 </c:v>
                </c:pt>
                <c:pt idx="6698">
                  <c:v> 3 </c:v>
                </c:pt>
                <c:pt idx="6699">
                  <c:v> 4 </c:v>
                </c:pt>
                <c:pt idx="6700">
                  <c:v> 5 </c:v>
                </c:pt>
                <c:pt idx="6701">
                  <c:v> 6 </c:v>
                </c:pt>
                <c:pt idx="6702">
                  <c:v> 7 </c:v>
                </c:pt>
                <c:pt idx="6703">
                  <c:v> 8 </c:v>
                </c:pt>
                <c:pt idx="6704">
                  <c:v> 9 </c:v>
                </c:pt>
                <c:pt idx="6705">
                  <c:v> 10 </c:v>
                </c:pt>
                <c:pt idx="6706">
                  <c:v> 11 </c:v>
                </c:pt>
                <c:pt idx="6707">
                  <c:v> 12 </c:v>
                </c:pt>
                <c:pt idx="6708">
                  <c:v> 13 </c:v>
                </c:pt>
                <c:pt idx="6709">
                  <c:v> 14 </c:v>
                </c:pt>
                <c:pt idx="6710">
                  <c:v> 15 </c:v>
                </c:pt>
                <c:pt idx="6711">
                  <c:v> 16 </c:v>
                </c:pt>
                <c:pt idx="6712">
                  <c:v> 17 </c:v>
                </c:pt>
                <c:pt idx="6713">
                  <c:v> 18 </c:v>
                </c:pt>
                <c:pt idx="6714">
                  <c:v> 19 </c:v>
                </c:pt>
                <c:pt idx="6715">
                  <c:v> 20 </c:v>
                </c:pt>
                <c:pt idx="6716">
                  <c:v> 21 </c:v>
                </c:pt>
                <c:pt idx="6717">
                  <c:v> 22 </c:v>
                </c:pt>
                <c:pt idx="6718">
                  <c:v> 23 </c:v>
                </c:pt>
                <c:pt idx="6719">
                  <c:v> 24 </c:v>
                </c:pt>
                <c:pt idx="6720">
                  <c:v>08 Oct 2014</c:v>
                </c:pt>
                <c:pt idx="6721">
                  <c:v> 2 </c:v>
                </c:pt>
                <c:pt idx="6722">
                  <c:v> 3 </c:v>
                </c:pt>
                <c:pt idx="6723">
                  <c:v> 4 </c:v>
                </c:pt>
                <c:pt idx="6724">
                  <c:v> 5 </c:v>
                </c:pt>
                <c:pt idx="6725">
                  <c:v> 6 </c:v>
                </c:pt>
                <c:pt idx="6726">
                  <c:v> 7 </c:v>
                </c:pt>
                <c:pt idx="6727">
                  <c:v> 8 </c:v>
                </c:pt>
                <c:pt idx="6728">
                  <c:v> 9 </c:v>
                </c:pt>
                <c:pt idx="6729">
                  <c:v> 10 </c:v>
                </c:pt>
                <c:pt idx="6730">
                  <c:v> 11 </c:v>
                </c:pt>
                <c:pt idx="6731">
                  <c:v> 12 </c:v>
                </c:pt>
                <c:pt idx="6732">
                  <c:v> 13 </c:v>
                </c:pt>
                <c:pt idx="6733">
                  <c:v> 14 </c:v>
                </c:pt>
                <c:pt idx="6734">
                  <c:v> 15 </c:v>
                </c:pt>
                <c:pt idx="6735">
                  <c:v> 16 </c:v>
                </c:pt>
                <c:pt idx="6736">
                  <c:v> 17 </c:v>
                </c:pt>
                <c:pt idx="6737">
                  <c:v> 18 </c:v>
                </c:pt>
                <c:pt idx="6738">
                  <c:v> 19 </c:v>
                </c:pt>
                <c:pt idx="6739">
                  <c:v> 20 </c:v>
                </c:pt>
                <c:pt idx="6740">
                  <c:v> 21 </c:v>
                </c:pt>
                <c:pt idx="6741">
                  <c:v> 22 </c:v>
                </c:pt>
                <c:pt idx="6742">
                  <c:v> 23 </c:v>
                </c:pt>
                <c:pt idx="6743">
                  <c:v> 24 </c:v>
                </c:pt>
                <c:pt idx="6744">
                  <c:v>09 Oct 2014</c:v>
                </c:pt>
                <c:pt idx="6745">
                  <c:v> 2 </c:v>
                </c:pt>
                <c:pt idx="6746">
                  <c:v> 3 </c:v>
                </c:pt>
                <c:pt idx="6747">
                  <c:v> 4 </c:v>
                </c:pt>
                <c:pt idx="6748">
                  <c:v> 5 </c:v>
                </c:pt>
                <c:pt idx="6749">
                  <c:v> 6 </c:v>
                </c:pt>
                <c:pt idx="6750">
                  <c:v> 7 </c:v>
                </c:pt>
                <c:pt idx="6751">
                  <c:v> 8 </c:v>
                </c:pt>
                <c:pt idx="6752">
                  <c:v> 9 </c:v>
                </c:pt>
                <c:pt idx="6753">
                  <c:v> 10 </c:v>
                </c:pt>
                <c:pt idx="6754">
                  <c:v> 11 </c:v>
                </c:pt>
                <c:pt idx="6755">
                  <c:v> 12 </c:v>
                </c:pt>
                <c:pt idx="6756">
                  <c:v> 13 </c:v>
                </c:pt>
                <c:pt idx="6757">
                  <c:v> 14 </c:v>
                </c:pt>
                <c:pt idx="6758">
                  <c:v> 15 </c:v>
                </c:pt>
                <c:pt idx="6759">
                  <c:v> 16 </c:v>
                </c:pt>
                <c:pt idx="6760">
                  <c:v> 17 </c:v>
                </c:pt>
                <c:pt idx="6761">
                  <c:v> 18 </c:v>
                </c:pt>
                <c:pt idx="6762">
                  <c:v> 19 </c:v>
                </c:pt>
                <c:pt idx="6763">
                  <c:v> 20 </c:v>
                </c:pt>
                <c:pt idx="6764">
                  <c:v> 21 </c:v>
                </c:pt>
                <c:pt idx="6765">
                  <c:v> 22 </c:v>
                </c:pt>
                <c:pt idx="6766">
                  <c:v> 23 </c:v>
                </c:pt>
                <c:pt idx="6767">
                  <c:v> 24 </c:v>
                </c:pt>
                <c:pt idx="6768">
                  <c:v>10 Oct 2014</c:v>
                </c:pt>
                <c:pt idx="6769">
                  <c:v> 2 </c:v>
                </c:pt>
                <c:pt idx="6770">
                  <c:v> 3 </c:v>
                </c:pt>
                <c:pt idx="6771">
                  <c:v> 4 </c:v>
                </c:pt>
                <c:pt idx="6772">
                  <c:v> 5 </c:v>
                </c:pt>
                <c:pt idx="6773">
                  <c:v> 6 </c:v>
                </c:pt>
                <c:pt idx="6774">
                  <c:v> 7 </c:v>
                </c:pt>
                <c:pt idx="6775">
                  <c:v> 8 </c:v>
                </c:pt>
                <c:pt idx="6776">
                  <c:v> 9 </c:v>
                </c:pt>
                <c:pt idx="6777">
                  <c:v> 10 </c:v>
                </c:pt>
                <c:pt idx="6778">
                  <c:v> 11 </c:v>
                </c:pt>
                <c:pt idx="6779">
                  <c:v> 12 </c:v>
                </c:pt>
                <c:pt idx="6780">
                  <c:v> 13 </c:v>
                </c:pt>
                <c:pt idx="6781">
                  <c:v> 14 </c:v>
                </c:pt>
                <c:pt idx="6782">
                  <c:v> 15 </c:v>
                </c:pt>
                <c:pt idx="6783">
                  <c:v> 16 </c:v>
                </c:pt>
                <c:pt idx="6784">
                  <c:v> 17 </c:v>
                </c:pt>
                <c:pt idx="6785">
                  <c:v> 18 </c:v>
                </c:pt>
                <c:pt idx="6786">
                  <c:v> 19 </c:v>
                </c:pt>
                <c:pt idx="6787">
                  <c:v> 20 </c:v>
                </c:pt>
                <c:pt idx="6788">
                  <c:v> 21 </c:v>
                </c:pt>
                <c:pt idx="6789">
                  <c:v> 22 </c:v>
                </c:pt>
                <c:pt idx="6790">
                  <c:v> 23 </c:v>
                </c:pt>
                <c:pt idx="6791">
                  <c:v> 24 </c:v>
                </c:pt>
                <c:pt idx="6792">
                  <c:v>11 Oct 2014</c:v>
                </c:pt>
                <c:pt idx="6793">
                  <c:v> 2 </c:v>
                </c:pt>
                <c:pt idx="6794">
                  <c:v> 3 </c:v>
                </c:pt>
                <c:pt idx="6795">
                  <c:v> 4 </c:v>
                </c:pt>
                <c:pt idx="6796">
                  <c:v> 5 </c:v>
                </c:pt>
                <c:pt idx="6797">
                  <c:v> 6 </c:v>
                </c:pt>
                <c:pt idx="6798">
                  <c:v> 7 </c:v>
                </c:pt>
                <c:pt idx="6799">
                  <c:v> 8 </c:v>
                </c:pt>
                <c:pt idx="6800">
                  <c:v> 9 </c:v>
                </c:pt>
                <c:pt idx="6801">
                  <c:v> 10 </c:v>
                </c:pt>
                <c:pt idx="6802">
                  <c:v> 11 </c:v>
                </c:pt>
                <c:pt idx="6803">
                  <c:v> 12 </c:v>
                </c:pt>
                <c:pt idx="6804">
                  <c:v> 13 </c:v>
                </c:pt>
                <c:pt idx="6805">
                  <c:v> 14 </c:v>
                </c:pt>
                <c:pt idx="6806">
                  <c:v> 15 </c:v>
                </c:pt>
                <c:pt idx="6807">
                  <c:v> 16 </c:v>
                </c:pt>
                <c:pt idx="6808">
                  <c:v> 17 </c:v>
                </c:pt>
                <c:pt idx="6809">
                  <c:v> 18 </c:v>
                </c:pt>
                <c:pt idx="6810">
                  <c:v> 19 </c:v>
                </c:pt>
                <c:pt idx="6811">
                  <c:v> 20 </c:v>
                </c:pt>
                <c:pt idx="6812">
                  <c:v> 21 </c:v>
                </c:pt>
                <c:pt idx="6813">
                  <c:v> 22 </c:v>
                </c:pt>
                <c:pt idx="6814">
                  <c:v> 23 </c:v>
                </c:pt>
                <c:pt idx="6815">
                  <c:v> 24 </c:v>
                </c:pt>
                <c:pt idx="6816">
                  <c:v>12 Oct 2014</c:v>
                </c:pt>
                <c:pt idx="6817">
                  <c:v> 2 </c:v>
                </c:pt>
                <c:pt idx="6818">
                  <c:v> 3 </c:v>
                </c:pt>
                <c:pt idx="6819">
                  <c:v> 4 </c:v>
                </c:pt>
                <c:pt idx="6820">
                  <c:v> 5 </c:v>
                </c:pt>
                <c:pt idx="6821">
                  <c:v> 6 </c:v>
                </c:pt>
                <c:pt idx="6822">
                  <c:v> 7 </c:v>
                </c:pt>
                <c:pt idx="6823">
                  <c:v> 8 </c:v>
                </c:pt>
                <c:pt idx="6824">
                  <c:v> 9 </c:v>
                </c:pt>
                <c:pt idx="6825">
                  <c:v> 10 </c:v>
                </c:pt>
                <c:pt idx="6826">
                  <c:v> 11 </c:v>
                </c:pt>
                <c:pt idx="6827">
                  <c:v> 12 </c:v>
                </c:pt>
                <c:pt idx="6828">
                  <c:v> 13 </c:v>
                </c:pt>
                <c:pt idx="6829">
                  <c:v> 14 </c:v>
                </c:pt>
                <c:pt idx="6830">
                  <c:v> 15 </c:v>
                </c:pt>
                <c:pt idx="6831">
                  <c:v> 16 </c:v>
                </c:pt>
                <c:pt idx="6832">
                  <c:v> 17 </c:v>
                </c:pt>
                <c:pt idx="6833">
                  <c:v> 18 </c:v>
                </c:pt>
                <c:pt idx="6834">
                  <c:v> 19 </c:v>
                </c:pt>
                <c:pt idx="6835">
                  <c:v> 20 </c:v>
                </c:pt>
                <c:pt idx="6836">
                  <c:v> 21 </c:v>
                </c:pt>
                <c:pt idx="6837">
                  <c:v> 22 </c:v>
                </c:pt>
                <c:pt idx="6838">
                  <c:v> 23 </c:v>
                </c:pt>
                <c:pt idx="6839">
                  <c:v> 24 </c:v>
                </c:pt>
                <c:pt idx="6840">
                  <c:v>13 Oct 2014</c:v>
                </c:pt>
                <c:pt idx="6841">
                  <c:v> 2 </c:v>
                </c:pt>
                <c:pt idx="6842">
                  <c:v> 3 </c:v>
                </c:pt>
                <c:pt idx="6843">
                  <c:v> 4 </c:v>
                </c:pt>
                <c:pt idx="6844">
                  <c:v> 5 </c:v>
                </c:pt>
                <c:pt idx="6845">
                  <c:v> 6 </c:v>
                </c:pt>
                <c:pt idx="6846">
                  <c:v> 7 </c:v>
                </c:pt>
                <c:pt idx="6847">
                  <c:v> 8 </c:v>
                </c:pt>
                <c:pt idx="6848">
                  <c:v> 9 </c:v>
                </c:pt>
                <c:pt idx="6849">
                  <c:v> 10 </c:v>
                </c:pt>
                <c:pt idx="6850">
                  <c:v> 11 </c:v>
                </c:pt>
                <c:pt idx="6851">
                  <c:v> 12 </c:v>
                </c:pt>
                <c:pt idx="6852">
                  <c:v> 13 </c:v>
                </c:pt>
                <c:pt idx="6853">
                  <c:v> 14 </c:v>
                </c:pt>
                <c:pt idx="6854">
                  <c:v> 15 </c:v>
                </c:pt>
                <c:pt idx="6855">
                  <c:v> 16 </c:v>
                </c:pt>
                <c:pt idx="6856">
                  <c:v> 17 </c:v>
                </c:pt>
                <c:pt idx="6857">
                  <c:v> 18 </c:v>
                </c:pt>
                <c:pt idx="6858">
                  <c:v> 19 </c:v>
                </c:pt>
                <c:pt idx="6859">
                  <c:v> 20 </c:v>
                </c:pt>
                <c:pt idx="6860">
                  <c:v> 21 </c:v>
                </c:pt>
                <c:pt idx="6861">
                  <c:v> 22 </c:v>
                </c:pt>
                <c:pt idx="6862">
                  <c:v> 23 </c:v>
                </c:pt>
                <c:pt idx="6863">
                  <c:v> 24 </c:v>
                </c:pt>
                <c:pt idx="6864">
                  <c:v>14 Oct 2014</c:v>
                </c:pt>
                <c:pt idx="6865">
                  <c:v> 2 </c:v>
                </c:pt>
                <c:pt idx="6866">
                  <c:v> 3 </c:v>
                </c:pt>
                <c:pt idx="6867">
                  <c:v> 4 </c:v>
                </c:pt>
                <c:pt idx="6868">
                  <c:v> 5 </c:v>
                </c:pt>
                <c:pt idx="6869">
                  <c:v> 6 </c:v>
                </c:pt>
                <c:pt idx="6870">
                  <c:v> 7 </c:v>
                </c:pt>
                <c:pt idx="6871">
                  <c:v> 8 </c:v>
                </c:pt>
                <c:pt idx="6872">
                  <c:v> 9 </c:v>
                </c:pt>
                <c:pt idx="6873">
                  <c:v> 10 </c:v>
                </c:pt>
                <c:pt idx="6874">
                  <c:v> 11 </c:v>
                </c:pt>
                <c:pt idx="6875">
                  <c:v> 12 </c:v>
                </c:pt>
                <c:pt idx="6876">
                  <c:v> 13 </c:v>
                </c:pt>
                <c:pt idx="6877">
                  <c:v> 14 </c:v>
                </c:pt>
                <c:pt idx="6878">
                  <c:v> 15 </c:v>
                </c:pt>
                <c:pt idx="6879">
                  <c:v> 16 </c:v>
                </c:pt>
                <c:pt idx="6880">
                  <c:v> 17 </c:v>
                </c:pt>
                <c:pt idx="6881">
                  <c:v> 18 </c:v>
                </c:pt>
                <c:pt idx="6882">
                  <c:v> 19 </c:v>
                </c:pt>
                <c:pt idx="6883">
                  <c:v> 20 </c:v>
                </c:pt>
                <c:pt idx="6884">
                  <c:v> 21 </c:v>
                </c:pt>
                <c:pt idx="6885">
                  <c:v> 22 </c:v>
                </c:pt>
                <c:pt idx="6886">
                  <c:v> 23 </c:v>
                </c:pt>
                <c:pt idx="6887">
                  <c:v> 24 </c:v>
                </c:pt>
                <c:pt idx="6888">
                  <c:v>15 Oct 2014</c:v>
                </c:pt>
                <c:pt idx="6889">
                  <c:v> 2 </c:v>
                </c:pt>
                <c:pt idx="6890">
                  <c:v> 3 </c:v>
                </c:pt>
                <c:pt idx="6891">
                  <c:v> 4 </c:v>
                </c:pt>
                <c:pt idx="6892">
                  <c:v> 5 </c:v>
                </c:pt>
                <c:pt idx="6893">
                  <c:v> 6 </c:v>
                </c:pt>
                <c:pt idx="6894">
                  <c:v> 7 </c:v>
                </c:pt>
                <c:pt idx="6895">
                  <c:v> 8 </c:v>
                </c:pt>
                <c:pt idx="6896">
                  <c:v> 9 </c:v>
                </c:pt>
                <c:pt idx="6897">
                  <c:v> 10 </c:v>
                </c:pt>
                <c:pt idx="6898">
                  <c:v> 11 </c:v>
                </c:pt>
                <c:pt idx="6899">
                  <c:v> 12 </c:v>
                </c:pt>
                <c:pt idx="6900">
                  <c:v> 13 </c:v>
                </c:pt>
                <c:pt idx="6901">
                  <c:v> 14 </c:v>
                </c:pt>
                <c:pt idx="6902">
                  <c:v> 15 </c:v>
                </c:pt>
                <c:pt idx="6903">
                  <c:v> 16 </c:v>
                </c:pt>
                <c:pt idx="6904">
                  <c:v> 17 </c:v>
                </c:pt>
                <c:pt idx="6905">
                  <c:v> 18 </c:v>
                </c:pt>
                <c:pt idx="6906">
                  <c:v> 19 </c:v>
                </c:pt>
                <c:pt idx="6907">
                  <c:v> 20 </c:v>
                </c:pt>
                <c:pt idx="6908">
                  <c:v> 21 </c:v>
                </c:pt>
                <c:pt idx="6909">
                  <c:v> 22 </c:v>
                </c:pt>
                <c:pt idx="6910">
                  <c:v> 23 </c:v>
                </c:pt>
                <c:pt idx="6911">
                  <c:v> 24 </c:v>
                </c:pt>
                <c:pt idx="6912">
                  <c:v>16 Oct 2014</c:v>
                </c:pt>
                <c:pt idx="6913">
                  <c:v> 2 </c:v>
                </c:pt>
                <c:pt idx="6914">
                  <c:v> 3 </c:v>
                </c:pt>
                <c:pt idx="6915">
                  <c:v> 4 </c:v>
                </c:pt>
                <c:pt idx="6916">
                  <c:v> 5 </c:v>
                </c:pt>
                <c:pt idx="6917">
                  <c:v> 6 </c:v>
                </c:pt>
                <c:pt idx="6918">
                  <c:v> 7 </c:v>
                </c:pt>
                <c:pt idx="6919">
                  <c:v> 8 </c:v>
                </c:pt>
                <c:pt idx="6920">
                  <c:v> 9 </c:v>
                </c:pt>
                <c:pt idx="6921">
                  <c:v> 10 </c:v>
                </c:pt>
                <c:pt idx="6922">
                  <c:v> 11 </c:v>
                </c:pt>
                <c:pt idx="6923">
                  <c:v> 12 </c:v>
                </c:pt>
                <c:pt idx="6924">
                  <c:v> 13 </c:v>
                </c:pt>
                <c:pt idx="6925">
                  <c:v> 14 </c:v>
                </c:pt>
                <c:pt idx="6926">
                  <c:v> 15 </c:v>
                </c:pt>
                <c:pt idx="6927">
                  <c:v> 16 </c:v>
                </c:pt>
                <c:pt idx="6928">
                  <c:v> 17 </c:v>
                </c:pt>
                <c:pt idx="6929">
                  <c:v> 18 </c:v>
                </c:pt>
                <c:pt idx="6930">
                  <c:v> 19 </c:v>
                </c:pt>
                <c:pt idx="6931">
                  <c:v> 20 </c:v>
                </c:pt>
                <c:pt idx="6932">
                  <c:v> 21 </c:v>
                </c:pt>
                <c:pt idx="6933">
                  <c:v> 22 </c:v>
                </c:pt>
                <c:pt idx="6934">
                  <c:v> 23 </c:v>
                </c:pt>
                <c:pt idx="6935">
                  <c:v> 24 </c:v>
                </c:pt>
                <c:pt idx="6936">
                  <c:v>17 Oct 2014</c:v>
                </c:pt>
                <c:pt idx="6937">
                  <c:v> 2 </c:v>
                </c:pt>
                <c:pt idx="6938">
                  <c:v> 3 </c:v>
                </c:pt>
                <c:pt idx="6939">
                  <c:v> 4 </c:v>
                </c:pt>
                <c:pt idx="6940">
                  <c:v> 5 </c:v>
                </c:pt>
                <c:pt idx="6941">
                  <c:v> 6 </c:v>
                </c:pt>
                <c:pt idx="6942">
                  <c:v> 7 </c:v>
                </c:pt>
                <c:pt idx="6943">
                  <c:v> 8 </c:v>
                </c:pt>
                <c:pt idx="6944">
                  <c:v> 9 </c:v>
                </c:pt>
                <c:pt idx="6945">
                  <c:v> 10 </c:v>
                </c:pt>
                <c:pt idx="6946">
                  <c:v> 11 </c:v>
                </c:pt>
                <c:pt idx="6947">
                  <c:v> 12 </c:v>
                </c:pt>
                <c:pt idx="6948">
                  <c:v> 13 </c:v>
                </c:pt>
                <c:pt idx="6949">
                  <c:v> 14 </c:v>
                </c:pt>
                <c:pt idx="6950">
                  <c:v> 15 </c:v>
                </c:pt>
                <c:pt idx="6951">
                  <c:v> 16 </c:v>
                </c:pt>
                <c:pt idx="6952">
                  <c:v> 17 </c:v>
                </c:pt>
                <c:pt idx="6953">
                  <c:v> 18 </c:v>
                </c:pt>
                <c:pt idx="6954">
                  <c:v> 19 </c:v>
                </c:pt>
                <c:pt idx="6955">
                  <c:v> 20 </c:v>
                </c:pt>
                <c:pt idx="6956">
                  <c:v> 21 </c:v>
                </c:pt>
                <c:pt idx="6957">
                  <c:v> 22 </c:v>
                </c:pt>
                <c:pt idx="6958">
                  <c:v> 23 </c:v>
                </c:pt>
                <c:pt idx="6959">
                  <c:v> 24 </c:v>
                </c:pt>
                <c:pt idx="6960">
                  <c:v>18 Oct 2014</c:v>
                </c:pt>
                <c:pt idx="6961">
                  <c:v> 2 </c:v>
                </c:pt>
                <c:pt idx="6962">
                  <c:v> 3 </c:v>
                </c:pt>
                <c:pt idx="6963">
                  <c:v> 4 </c:v>
                </c:pt>
                <c:pt idx="6964">
                  <c:v> 5 </c:v>
                </c:pt>
                <c:pt idx="6965">
                  <c:v> 6 </c:v>
                </c:pt>
                <c:pt idx="6966">
                  <c:v> 7 </c:v>
                </c:pt>
                <c:pt idx="6967">
                  <c:v> 8 </c:v>
                </c:pt>
                <c:pt idx="6968">
                  <c:v> 9 </c:v>
                </c:pt>
                <c:pt idx="6969">
                  <c:v> 10 </c:v>
                </c:pt>
                <c:pt idx="6970">
                  <c:v> 11 </c:v>
                </c:pt>
                <c:pt idx="6971">
                  <c:v> 12 </c:v>
                </c:pt>
                <c:pt idx="6972">
                  <c:v> 13 </c:v>
                </c:pt>
                <c:pt idx="6973">
                  <c:v> 14 </c:v>
                </c:pt>
                <c:pt idx="6974">
                  <c:v> 15 </c:v>
                </c:pt>
                <c:pt idx="6975">
                  <c:v> 16 </c:v>
                </c:pt>
                <c:pt idx="6976">
                  <c:v> 17 </c:v>
                </c:pt>
                <c:pt idx="6977">
                  <c:v> 18 </c:v>
                </c:pt>
                <c:pt idx="6978">
                  <c:v> 19 </c:v>
                </c:pt>
                <c:pt idx="6979">
                  <c:v> 20 </c:v>
                </c:pt>
                <c:pt idx="6980">
                  <c:v> 21 </c:v>
                </c:pt>
                <c:pt idx="6981">
                  <c:v> 22 </c:v>
                </c:pt>
                <c:pt idx="6982">
                  <c:v> 23 </c:v>
                </c:pt>
                <c:pt idx="6983">
                  <c:v> 24 </c:v>
                </c:pt>
                <c:pt idx="6984">
                  <c:v>19 Oct 2014</c:v>
                </c:pt>
                <c:pt idx="6985">
                  <c:v> 2 </c:v>
                </c:pt>
                <c:pt idx="6986">
                  <c:v> 3 </c:v>
                </c:pt>
                <c:pt idx="6987">
                  <c:v> 4 </c:v>
                </c:pt>
                <c:pt idx="6988">
                  <c:v> 5 </c:v>
                </c:pt>
                <c:pt idx="6989">
                  <c:v> 6 </c:v>
                </c:pt>
                <c:pt idx="6990">
                  <c:v> 7 </c:v>
                </c:pt>
                <c:pt idx="6991">
                  <c:v> 8 </c:v>
                </c:pt>
                <c:pt idx="6992">
                  <c:v> 9 </c:v>
                </c:pt>
                <c:pt idx="6993">
                  <c:v> 10 </c:v>
                </c:pt>
                <c:pt idx="6994">
                  <c:v> 11 </c:v>
                </c:pt>
                <c:pt idx="6995">
                  <c:v> 12 </c:v>
                </c:pt>
                <c:pt idx="6996">
                  <c:v> 13 </c:v>
                </c:pt>
                <c:pt idx="6997">
                  <c:v> 14 </c:v>
                </c:pt>
                <c:pt idx="6998">
                  <c:v> 15 </c:v>
                </c:pt>
                <c:pt idx="6999">
                  <c:v> 16 </c:v>
                </c:pt>
                <c:pt idx="7000">
                  <c:v> 17 </c:v>
                </c:pt>
                <c:pt idx="7001">
                  <c:v> 18 </c:v>
                </c:pt>
                <c:pt idx="7002">
                  <c:v> 19 </c:v>
                </c:pt>
                <c:pt idx="7003">
                  <c:v> 20 </c:v>
                </c:pt>
                <c:pt idx="7004">
                  <c:v> 21 </c:v>
                </c:pt>
                <c:pt idx="7005">
                  <c:v> 22 </c:v>
                </c:pt>
                <c:pt idx="7006">
                  <c:v> 23 </c:v>
                </c:pt>
                <c:pt idx="7007">
                  <c:v> 24 </c:v>
                </c:pt>
                <c:pt idx="7008">
                  <c:v>20 Oct 2014</c:v>
                </c:pt>
                <c:pt idx="7009">
                  <c:v> 2 </c:v>
                </c:pt>
                <c:pt idx="7010">
                  <c:v> 3 </c:v>
                </c:pt>
                <c:pt idx="7011">
                  <c:v> 4 </c:v>
                </c:pt>
                <c:pt idx="7012">
                  <c:v> 5 </c:v>
                </c:pt>
                <c:pt idx="7013">
                  <c:v> 6 </c:v>
                </c:pt>
                <c:pt idx="7014">
                  <c:v> 7 </c:v>
                </c:pt>
                <c:pt idx="7015">
                  <c:v> 8 </c:v>
                </c:pt>
                <c:pt idx="7016">
                  <c:v> 9 </c:v>
                </c:pt>
                <c:pt idx="7017">
                  <c:v> 10 </c:v>
                </c:pt>
                <c:pt idx="7018">
                  <c:v> 11 </c:v>
                </c:pt>
                <c:pt idx="7019">
                  <c:v> 12 </c:v>
                </c:pt>
                <c:pt idx="7020">
                  <c:v> 13 </c:v>
                </c:pt>
                <c:pt idx="7021">
                  <c:v> 14 </c:v>
                </c:pt>
                <c:pt idx="7022">
                  <c:v> 15 </c:v>
                </c:pt>
                <c:pt idx="7023">
                  <c:v> 16 </c:v>
                </c:pt>
                <c:pt idx="7024">
                  <c:v> 17 </c:v>
                </c:pt>
                <c:pt idx="7025">
                  <c:v> 18 </c:v>
                </c:pt>
                <c:pt idx="7026">
                  <c:v> 19 </c:v>
                </c:pt>
                <c:pt idx="7027">
                  <c:v> 20 </c:v>
                </c:pt>
                <c:pt idx="7028">
                  <c:v> 21 </c:v>
                </c:pt>
                <c:pt idx="7029">
                  <c:v> 22 </c:v>
                </c:pt>
                <c:pt idx="7030">
                  <c:v> 23 </c:v>
                </c:pt>
                <c:pt idx="7031">
                  <c:v> 24 </c:v>
                </c:pt>
                <c:pt idx="7032">
                  <c:v>21 Oct 2014</c:v>
                </c:pt>
                <c:pt idx="7033">
                  <c:v> 2 </c:v>
                </c:pt>
                <c:pt idx="7034">
                  <c:v> 3 </c:v>
                </c:pt>
                <c:pt idx="7035">
                  <c:v> 4 </c:v>
                </c:pt>
                <c:pt idx="7036">
                  <c:v> 5 </c:v>
                </c:pt>
                <c:pt idx="7037">
                  <c:v> 6 </c:v>
                </c:pt>
                <c:pt idx="7038">
                  <c:v> 7 </c:v>
                </c:pt>
                <c:pt idx="7039">
                  <c:v> 8 </c:v>
                </c:pt>
                <c:pt idx="7040">
                  <c:v> 9 </c:v>
                </c:pt>
                <c:pt idx="7041">
                  <c:v> 10 </c:v>
                </c:pt>
                <c:pt idx="7042">
                  <c:v> 11 </c:v>
                </c:pt>
                <c:pt idx="7043">
                  <c:v> 12 </c:v>
                </c:pt>
                <c:pt idx="7044">
                  <c:v> 13 </c:v>
                </c:pt>
                <c:pt idx="7045">
                  <c:v> 14 </c:v>
                </c:pt>
                <c:pt idx="7046">
                  <c:v> 15 </c:v>
                </c:pt>
                <c:pt idx="7047">
                  <c:v> 16 </c:v>
                </c:pt>
                <c:pt idx="7048">
                  <c:v> 17 </c:v>
                </c:pt>
                <c:pt idx="7049">
                  <c:v> 18 </c:v>
                </c:pt>
                <c:pt idx="7050">
                  <c:v> 19 </c:v>
                </c:pt>
                <c:pt idx="7051">
                  <c:v> 20 </c:v>
                </c:pt>
                <c:pt idx="7052">
                  <c:v> 21 </c:v>
                </c:pt>
                <c:pt idx="7053">
                  <c:v> 22 </c:v>
                </c:pt>
                <c:pt idx="7054">
                  <c:v> 23 </c:v>
                </c:pt>
                <c:pt idx="7055">
                  <c:v> 24 </c:v>
                </c:pt>
                <c:pt idx="7056">
                  <c:v>22 Oct 2014</c:v>
                </c:pt>
                <c:pt idx="7057">
                  <c:v> 2 </c:v>
                </c:pt>
                <c:pt idx="7058">
                  <c:v> 3 </c:v>
                </c:pt>
                <c:pt idx="7059">
                  <c:v> 4 </c:v>
                </c:pt>
                <c:pt idx="7060">
                  <c:v> 5 </c:v>
                </c:pt>
                <c:pt idx="7061">
                  <c:v> 6 </c:v>
                </c:pt>
                <c:pt idx="7062">
                  <c:v> 7 </c:v>
                </c:pt>
                <c:pt idx="7063">
                  <c:v> 8 </c:v>
                </c:pt>
                <c:pt idx="7064">
                  <c:v> 9 </c:v>
                </c:pt>
                <c:pt idx="7065">
                  <c:v> 10 </c:v>
                </c:pt>
                <c:pt idx="7066">
                  <c:v> 11 </c:v>
                </c:pt>
                <c:pt idx="7067">
                  <c:v> 12 </c:v>
                </c:pt>
                <c:pt idx="7068">
                  <c:v> 13 </c:v>
                </c:pt>
                <c:pt idx="7069">
                  <c:v> 14 </c:v>
                </c:pt>
                <c:pt idx="7070">
                  <c:v> 15 </c:v>
                </c:pt>
                <c:pt idx="7071">
                  <c:v> 16 </c:v>
                </c:pt>
                <c:pt idx="7072">
                  <c:v> 17 </c:v>
                </c:pt>
                <c:pt idx="7073">
                  <c:v> 18 </c:v>
                </c:pt>
                <c:pt idx="7074">
                  <c:v> 19 </c:v>
                </c:pt>
                <c:pt idx="7075">
                  <c:v> 20 </c:v>
                </c:pt>
                <c:pt idx="7076">
                  <c:v> 21 </c:v>
                </c:pt>
                <c:pt idx="7077">
                  <c:v> 22 </c:v>
                </c:pt>
                <c:pt idx="7078">
                  <c:v> 23 </c:v>
                </c:pt>
                <c:pt idx="7079">
                  <c:v> 24 </c:v>
                </c:pt>
                <c:pt idx="7080">
                  <c:v>23 Oct 2014</c:v>
                </c:pt>
                <c:pt idx="7081">
                  <c:v> 2 </c:v>
                </c:pt>
                <c:pt idx="7082">
                  <c:v> 3 </c:v>
                </c:pt>
                <c:pt idx="7083">
                  <c:v> 4 </c:v>
                </c:pt>
                <c:pt idx="7084">
                  <c:v> 5 </c:v>
                </c:pt>
                <c:pt idx="7085">
                  <c:v> 6 </c:v>
                </c:pt>
                <c:pt idx="7086">
                  <c:v> 7 </c:v>
                </c:pt>
                <c:pt idx="7087">
                  <c:v> 8 </c:v>
                </c:pt>
                <c:pt idx="7088">
                  <c:v> 9 </c:v>
                </c:pt>
                <c:pt idx="7089">
                  <c:v> 10 </c:v>
                </c:pt>
                <c:pt idx="7090">
                  <c:v> 11 </c:v>
                </c:pt>
                <c:pt idx="7091">
                  <c:v> 12 </c:v>
                </c:pt>
                <c:pt idx="7092">
                  <c:v> 13 </c:v>
                </c:pt>
                <c:pt idx="7093">
                  <c:v> 14 </c:v>
                </c:pt>
                <c:pt idx="7094">
                  <c:v> 15 </c:v>
                </c:pt>
                <c:pt idx="7095">
                  <c:v> 16 </c:v>
                </c:pt>
                <c:pt idx="7096">
                  <c:v> 17 </c:v>
                </c:pt>
                <c:pt idx="7097">
                  <c:v> 18 </c:v>
                </c:pt>
                <c:pt idx="7098">
                  <c:v> 19 </c:v>
                </c:pt>
                <c:pt idx="7099">
                  <c:v> 20 </c:v>
                </c:pt>
                <c:pt idx="7100">
                  <c:v> 21 </c:v>
                </c:pt>
                <c:pt idx="7101">
                  <c:v> 22 </c:v>
                </c:pt>
                <c:pt idx="7102">
                  <c:v> 23 </c:v>
                </c:pt>
                <c:pt idx="7103">
                  <c:v> 24 </c:v>
                </c:pt>
                <c:pt idx="7104">
                  <c:v>24 Oct 2014</c:v>
                </c:pt>
                <c:pt idx="7105">
                  <c:v> 2 </c:v>
                </c:pt>
                <c:pt idx="7106">
                  <c:v> 3 </c:v>
                </c:pt>
                <c:pt idx="7107">
                  <c:v> 4 </c:v>
                </c:pt>
                <c:pt idx="7108">
                  <c:v> 5 </c:v>
                </c:pt>
                <c:pt idx="7109">
                  <c:v> 6 </c:v>
                </c:pt>
                <c:pt idx="7110">
                  <c:v> 7 </c:v>
                </c:pt>
                <c:pt idx="7111">
                  <c:v> 8 </c:v>
                </c:pt>
                <c:pt idx="7112">
                  <c:v> 9 </c:v>
                </c:pt>
                <c:pt idx="7113">
                  <c:v> 10 </c:v>
                </c:pt>
                <c:pt idx="7114">
                  <c:v> 11 </c:v>
                </c:pt>
                <c:pt idx="7115">
                  <c:v> 12 </c:v>
                </c:pt>
                <c:pt idx="7116">
                  <c:v> 13 </c:v>
                </c:pt>
                <c:pt idx="7117">
                  <c:v> 14 </c:v>
                </c:pt>
                <c:pt idx="7118">
                  <c:v> 15 </c:v>
                </c:pt>
                <c:pt idx="7119">
                  <c:v> 16 </c:v>
                </c:pt>
                <c:pt idx="7120">
                  <c:v> 17 </c:v>
                </c:pt>
                <c:pt idx="7121">
                  <c:v> 18 </c:v>
                </c:pt>
                <c:pt idx="7122">
                  <c:v> 19 </c:v>
                </c:pt>
                <c:pt idx="7123">
                  <c:v> 20 </c:v>
                </c:pt>
                <c:pt idx="7124">
                  <c:v> 21 </c:v>
                </c:pt>
                <c:pt idx="7125">
                  <c:v> 22 </c:v>
                </c:pt>
                <c:pt idx="7126">
                  <c:v> 23 </c:v>
                </c:pt>
                <c:pt idx="7127">
                  <c:v> 24 </c:v>
                </c:pt>
                <c:pt idx="7128">
                  <c:v>25 Oct 2014</c:v>
                </c:pt>
                <c:pt idx="7129">
                  <c:v> 2 </c:v>
                </c:pt>
                <c:pt idx="7130">
                  <c:v> 3 </c:v>
                </c:pt>
                <c:pt idx="7131">
                  <c:v> 4 </c:v>
                </c:pt>
                <c:pt idx="7132">
                  <c:v> 5 </c:v>
                </c:pt>
                <c:pt idx="7133">
                  <c:v> 6 </c:v>
                </c:pt>
                <c:pt idx="7134">
                  <c:v> 7 </c:v>
                </c:pt>
                <c:pt idx="7135">
                  <c:v> 8 </c:v>
                </c:pt>
                <c:pt idx="7136">
                  <c:v> 9 </c:v>
                </c:pt>
                <c:pt idx="7137">
                  <c:v> 10 </c:v>
                </c:pt>
                <c:pt idx="7138">
                  <c:v> 11 </c:v>
                </c:pt>
                <c:pt idx="7139">
                  <c:v> 12 </c:v>
                </c:pt>
                <c:pt idx="7140">
                  <c:v> 13 </c:v>
                </c:pt>
                <c:pt idx="7141">
                  <c:v> 14 </c:v>
                </c:pt>
                <c:pt idx="7142">
                  <c:v> 15 </c:v>
                </c:pt>
                <c:pt idx="7143">
                  <c:v> 16 </c:v>
                </c:pt>
                <c:pt idx="7144">
                  <c:v> 17 </c:v>
                </c:pt>
                <c:pt idx="7145">
                  <c:v> 18 </c:v>
                </c:pt>
                <c:pt idx="7146">
                  <c:v> 19 </c:v>
                </c:pt>
                <c:pt idx="7147">
                  <c:v> 20 </c:v>
                </c:pt>
                <c:pt idx="7148">
                  <c:v> 21 </c:v>
                </c:pt>
                <c:pt idx="7149">
                  <c:v> 22 </c:v>
                </c:pt>
                <c:pt idx="7150">
                  <c:v> 23 </c:v>
                </c:pt>
                <c:pt idx="7151">
                  <c:v> 24 </c:v>
                </c:pt>
                <c:pt idx="7152">
                  <c:v>26 Oct 2014</c:v>
                </c:pt>
                <c:pt idx="7153">
                  <c:v> 2 </c:v>
                </c:pt>
                <c:pt idx="7154">
                  <c:v> 3 </c:v>
                </c:pt>
                <c:pt idx="7155">
                  <c:v> 4 </c:v>
                </c:pt>
                <c:pt idx="7156">
                  <c:v> 5 </c:v>
                </c:pt>
                <c:pt idx="7157">
                  <c:v> 6 </c:v>
                </c:pt>
                <c:pt idx="7158">
                  <c:v> 7 </c:v>
                </c:pt>
                <c:pt idx="7159">
                  <c:v> 8 </c:v>
                </c:pt>
                <c:pt idx="7160">
                  <c:v> 9 </c:v>
                </c:pt>
                <c:pt idx="7161">
                  <c:v> 10 </c:v>
                </c:pt>
                <c:pt idx="7162">
                  <c:v> 11 </c:v>
                </c:pt>
                <c:pt idx="7163">
                  <c:v> 12 </c:v>
                </c:pt>
                <c:pt idx="7164">
                  <c:v> 13 </c:v>
                </c:pt>
                <c:pt idx="7165">
                  <c:v> 14 </c:v>
                </c:pt>
                <c:pt idx="7166">
                  <c:v> 15 </c:v>
                </c:pt>
                <c:pt idx="7167">
                  <c:v> 16 </c:v>
                </c:pt>
                <c:pt idx="7168">
                  <c:v> 17 </c:v>
                </c:pt>
                <c:pt idx="7169">
                  <c:v> 18 </c:v>
                </c:pt>
                <c:pt idx="7170">
                  <c:v> 19 </c:v>
                </c:pt>
                <c:pt idx="7171">
                  <c:v> 20 </c:v>
                </c:pt>
                <c:pt idx="7172">
                  <c:v> 21 </c:v>
                </c:pt>
                <c:pt idx="7173">
                  <c:v> 22 </c:v>
                </c:pt>
                <c:pt idx="7174">
                  <c:v> 23 </c:v>
                </c:pt>
                <c:pt idx="7175">
                  <c:v> 24 </c:v>
                </c:pt>
                <c:pt idx="7176">
                  <c:v>27 Oct 2014</c:v>
                </c:pt>
                <c:pt idx="7177">
                  <c:v> 2 </c:v>
                </c:pt>
                <c:pt idx="7178">
                  <c:v> 3 </c:v>
                </c:pt>
                <c:pt idx="7179">
                  <c:v> 4 </c:v>
                </c:pt>
                <c:pt idx="7180">
                  <c:v> 5 </c:v>
                </c:pt>
                <c:pt idx="7181">
                  <c:v> 6 </c:v>
                </c:pt>
                <c:pt idx="7182">
                  <c:v> 7 </c:v>
                </c:pt>
                <c:pt idx="7183">
                  <c:v> 8 </c:v>
                </c:pt>
                <c:pt idx="7184">
                  <c:v> 9 </c:v>
                </c:pt>
                <c:pt idx="7185">
                  <c:v> 10 </c:v>
                </c:pt>
                <c:pt idx="7186">
                  <c:v> 11 </c:v>
                </c:pt>
                <c:pt idx="7187">
                  <c:v> 12 </c:v>
                </c:pt>
                <c:pt idx="7188">
                  <c:v> 13 </c:v>
                </c:pt>
                <c:pt idx="7189">
                  <c:v> 14 </c:v>
                </c:pt>
                <c:pt idx="7190">
                  <c:v> 15 </c:v>
                </c:pt>
                <c:pt idx="7191">
                  <c:v> 16 </c:v>
                </c:pt>
                <c:pt idx="7192">
                  <c:v> 17 </c:v>
                </c:pt>
                <c:pt idx="7193">
                  <c:v> 18 </c:v>
                </c:pt>
                <c:pt idx="7194">
                  <c:v> 19 </c:v>
                </c:pt>
                <c:pt idx="7195">
                  <c:v> 20 </c:v>
                </c:pt>
                <c:pt idx="7196">
                  <c:v> 21 </c:v>
                </c:pt>
                <c:pt idx="7197">
                  <c:v> 22 </c:v>
                </c:pt>
                <c:pt idx="7198">
                  <c:v> 23 </c:v>
                </c:pt>
                <c:pt idx="7199">
                  <c:v> 24 </c:v>
                </c:pt>
                <c:pt idx="7200">
                  <c:v>28 Oct 2014</c:v>
                </c:pt>
                <c:pt idx="7201">
                  <c:v> 2 </c:v>
                </c:pt>
                <c:pt idx="7202">
                  <c:v> 3 </c:v>
                </c:pt>
                <c:pt idx="7203">
                  <c:v> 4 </c:v>
                </c:pt>
                <c:pt idx="7204">
                  <c:v> 5 </c:v>
                </c:pt>
                <c:pt idx="7205">
                  <c:v> 6 </c:v>
                </c:pt>
                <c:pt idx="7206">
                  <c:v> 7 </c:v>
                </c:pt>
                <c:pt idx="7207">
                  <c:v> 8 </c:v>
                </c:pt>
                <c:pt idx="7208">
                  <c:v> 9 </c:v>
                </c:pt>
                <c:pt idx="7209">
                  <c:v> 10 </c:v>
                </c:pt>
                <c:pt idx="7210">
                  <c:v> 11 </c:v>
                </c:pt>
                <c:pt idx="7211">
                  <c:v> 12 </c:v>
                </c:pt>
                <c:pt idx="7212">
                  <c:v> 13 </c:v>
                </c:pt>
                <c:pt idx="7213">
                  <c:v> 14 </c:v>
                </c:pt>
                <c:pt idx="7214">
                  <c:v> 15 </c:v>
                </c:pt>
                <c:pt idx="7215">
                  <c:v> 16 </c:v>
                </c:pt>
                <c:pt idx="7216">
                  <c:v> 17 </c:v>
                </c:pt>
                <c:pt idx="7217">
                  <c:v> 18 </c:v>
                </c:pt>
                <c:pt idx="7218">
                  <c:v> 19 </c:v>
                </c:pt>
                <c:pt idx="7219">
                  <c:v> 20 </c:v>
                </c:pt>
                <c:pt idx="7220">
                  <c:v> 21 </c:v>
                </c:pt>
                <c:pt idx="7221">
                  <c:v> 22 </c:v>
                </c:pt>
                <c:pt idx="7222">
                  <c:v> 23 </c:v>
                </c:pt>
                <c:pt idx="7223">
                  <c:v> 24 </c:v>
                </c:pt>
                <c:pt idx="7224">
                  <c:v>29 Oct 2014</c:v>
                </c:pt>
                <c:pt idx="7225">
                  <c:v> 2 </c:v>
                </c:pt>
                <c:pt idx="7226">
                  <c:v> 3 </c:v>
                </c:pt>
                <c:pt idx="7227">
                  <c:v> 4 </c:v>
                </c:pt>
                <c:pt idx="7228">
                  <c:v> 5 </c:v>
                </c:pt>
                <c:pt idx="7229">
                  <c:v> 6 </c:v>
                </c:pt>
                <c:pt idx="7230">
                  <c:v> 7 </c:v>
                </c:pt>
                <c:pt idx="7231">
                  <c:v> 8 </c:v>
                </c:pt>
                <c:pt idx="7232">
                  <c:v> 9 </c:v>
                </c:pt>
                <c:pt idx="7233">
                  <c:v> 10 </c:v>
                </c:pt>
                <c:pt idx="7234">
                  <c:v> 11 </c:v>
                </c:pt>
                <c:pt idx="7235">
                  <c:v> 12 </c:v>
                </c:pt>
                <c:pt idx="7236">
                  <c:v> 13 </c:v>
                </c:pt>
                <c:pt idx="7237">
                  <c:v> 14 </c:v>
                </c:pt>
                <c:pt idx="7238">
                  <c:v> 15 </c:v>
                </c:pt>
                <c:pt idx="7239">
                  <c:v> 16 </c:v>
                </c:pt>
                <c:pt idx="7240">
                  <c:v> 17 </c:v>
                </c:pt>
                <c:pt idx="7241">
                  <c:v> 18 </c:v>
                </c:pt>
                <c:pt idx="7242">
                  <c:v> 19 </c:v>
                </c:pt>
                <c:pt idx="7243">
                  <c:v> 20 </c:v>
                </c:pt>
                <c:pt idx="7244">
                  <c:v> 21 </c:v>
                </c:pt>
                <c:pt idx="7245">
                  <c:v> 22 </c:v>
                </c:pt>
                <c:pt idx="7246">
                  <c:v> 23 </c:v>
                </c:pt>
                <c:pt idx="7247">
                  <c:v> 24 </c:v>
                </c:pt>
                <c:pt idx="7248">
                  <c:v>30 Oct 2014</c:v>
                </c:pt>
                <c:pt idx="7249">
                  <c:v> 2 </c:v>
                </c:pt>
                <c:pt idx="7250">
                  <c:v> 3 </c:v>
                </c:pt>
                <c:pt idx="7251">
                  <c:v> 4 </c:v>
                </c:pt>
                <c:pt idx="7252">
                  <c:v> 5 </c:v>
                </c:pt>
                <c:pt idx="7253">
                  <c:v> 6 </c:v>
                </c:pt>
                <c:pt idx="7254">
                  <c:v> 7 </c:v>
                </c:pt>
                <c:pt idx="7255">
                  <c:v> 8 </c:v>
                </c:pt>
                <c:pt idx="7256">
                  <c:v> 9 </c:v>
                </c:pt>
                <c:pt idx="7257">
                  <c:v> 10 </c:v>
                </c:pt>
                <c:pt idx="7258">
                  <c:v> 11 </c:v>
                </c:pt>
                <c:pt idx="7259">
                  <c:v> 12 </c:v>
                </c:pt>
                <c:pt idx="7260">
                  <c:v> 13 </c:v>
                </c:pt>
                <c:pt idx="7261">
                  <c:v> 14 </c:v>
                </c:pt>
                <c:pt idx="7262">
                  <c:v> 15 </c:v>
                </c:pt>
                <c:pt idx="7263">
                  <c:v> 16 </c:v>
                </c:pt>
                <c:pt idx="7264">
                  <c:v> 17 </c:v>
                </c:pt>
                <c:pt idx="7265">
                  <c:v> 18 </c:v>
                </c:pt>
                <c:pt idx="7266">
                  <c:v> 19 </c:v>
                </c:pt>
                <c:pt idx="7267">
                  <c:v> 20 </c:v>
                </c:pt>
                <c:pt idx="7268">
                  <c:v> 21 </c:v>
                </c:pt>
                <c:pt idx="7269">
                  <c:v> 22 </c:v>
                </c:pt>
                <c:pt idx="7270">
                  <c:v> 23 </c:v>
                </c:pt>
                <c:pt idx="7271">
                  <c:v> 24 </c:v>
                </c:pt>
                <c:pt idx="7272">
                  <c:v>31 Oct 2014</c:v>
                </c:pt>
                <c:pt idx="7273">
                  <c:v> 2 </c:v>
                </c:pt>
                <c:pt idx="7274">
                  <c:v> 3 </c:v>
                </c:pt>
                <c:pt idx="7275">
                  <c:v> 4 </c:v>
                </c:pt>
                <c:pt idx="7276">
                  <c:v> 5 </c:v>
                </c:pt>
                <c:pt idx="7277">
                  <c:v> 6 </c:v>
                </c:pt>
                <c:pt idx="7278">
                  <c:v> 7 </c:v>
                </c:pt>
                <c:pt idx="7279">
                  <c:v> 8 </c:v>
                </c:pt>
                <c:pt idx="7280">
                  <c:v> 9 </c:v>
                </c:pt>
                <c:pt idx="7281">
                  <c:v> 10 </c:v>
                </c:pt>
                <c:pt idx="7282">
                  <c:v> 11 </c:v>
                </c:pt>
                <c:pt idx="7283">
                  <c:v> 12 </c:v>
                </c:pt>
                <c:pt idx="7284">
                  <c:v> 13 </c:v>
                </c:pt>
                <c:pt idx="7285">
                  <c:v> 14 </c:v>
                </c:pt>
                <c:pt idx="7286">
                  <c:v> 15 </c:v>
                </c:pt>
                <c:pt idx="7287">
                  <c:v> 16 </c:v>
                </c:pt>
                <c:pt idx="7288">
                  <c:v> 17 </c:v>
                </c:pt>
                <c:pt idx="7289">
                  <c:v> 18 </c:v>
                </c:pt>
                <c:pt idx="7290">
                  <c:v> 19 </c:v>
                </c:pt>
                <c:pt idx="7291">
                  <c:v> 20 </c:v>
                </c:pt>
                <c:pt idx="7292">
                  <c:v> 21 </c:v>
                </c:pt>
                <c:pt idx="7293">
                  <c:v> 22 </c:v>
                </c:pt>
                <c:pt idx="7294">
                  <c:v> 23 </c:v>
                </c:pt>
                <c:pt idx="7295">
                  <c:v> 24 </c:v>
                </c:pt>
                <c:pt idx="7296">
                  <c:v>01 Nov 2014</c:v>
                </c:pt>
                <c:pt idx="7297">
                  <c:v> 2 </c:v>
                </c:pt>
                <c:pt idx="7298">
                  <c:v> 3 </c:v>
                </c:pt>
                <c:pt idx="7299">
                  <c:v> 4 </c:v>
                </c:pt>
                <c:pt idx="7300">
                  <c:v> 5 </c:v>
                </c:pt>
                <c:pt idx="7301">
                  <c:v> 6 </c:v>
                </c:pt>
                <c:pt idx="7302">
                  <c:v> 7 </c:v>
                </c:pt>
                <c:pt idx="7303">
                  <c:v> 8 </c:v>
                </c:pt>
                <c:pt idx="7304">
                  <c:v> 9 </c:v>
                </c:pt>
                <c:pt idx="7305">
                  <c:v> 10 </c:v>
                </c:pt>
                <c:pt idx="7306">
                  <c:v> 11 </c:v>
                </c:pt>
                <c:pt idx="7307">
                  <c:v> 12 </c:v>
                </c:pt>
                <c:pt idx="7308">
                  <c:v> 13 </c:v>
                </c:pt>
                <c:pt idx="7309">
                  <c:v> 14 </c:v>
                </c:pt>
                <c:pt idx="7310">
                  <c:v> 15 </c:v>
                </c:pt>
                <c:pt idx="7311">
                  <c:v> 16 </c:v>
                </c:pt>
                <c:pt idx="7312">
                  <c:v> 17 </c:v>
                </c:pt>
                <c:pt idx="7313">
                  <c:v> 18 </c:v>
                </c:pt>
                <c:pt idx="7314">
                  <c:v> 19 </c:v>
                </c:pt>
                <c:pt idx="7315">
                  <c:v> 20 </c:v>
                </c:pt>
                <c:pt idx="7316">
                  <c:v> 21 </c:v>
                </c:pt>
                <c:pt idx="7317">
                  <c:v> 22 </c:v>
                </c:pt>
                <c:pt idx="7318">
                  <c:v> 23 </c:v>
                </c:pt>
                <c:pt idx="7319">
                  <c:v> 24 </c:v>
                </c:pt>
                <c:pt idx="7320">
                  <c:v>02 Nov 2014</c:v>
                </c:pt>
                <c:pt idx="7321">
                  <c:v> 2 </c:v>
                </c:pt>
                <c:pt idx="7322">
                  <c:v> 3 </c:v>
                </c:pt>
                <c:pt idx="7323">
                  <c:v> 4 </c:v>
                </c:pt>
                <c:pt idx="7324">
                  <c:v> 5 </c:v>
                </c:pt>
                <c:pt idx="7325">
                  <c:v> 6 </c:v>
                </c:pt>
                <c:pt idx="7326">
                  <c:v> 7 </c:v>
                </c:pt>
                <c:pt idx="7327">
                  <c:v> 8 </c:v>
                </c:pt>
                <c:pt idx="7328">
                  <c:v> 9 </c:v>
                </c:pt>
                <c:pt idx="7329">
                  <c:v> 10 </c:v>
                </c:pt>
                <c:pt idx="7330">
                  <c:v> 11 </c:v>
                </c:pt>
                <c:pt idx="7331">
                  <c:v> 12 </c:v>
                </c:pt>
                <c:pt idx="7332">
                  <c:v> 13 </c:v>
                </c:pt>
                <c:pt idx="7333">
                  <c:v> 14 </c:v>
                </c:pt>
                <c:pt idx="7334">
                  <c:v> 15 </c:v>
                </c:pt>
                <c:pt idx="7335">
                  <c:v> 16 </c:v>
                </c:pt>
                <c:pt idx="7336">
                  <c:v> 17 </c:v>
                </c:pt>
                <c:pt idx="7337">
                  <c:v> 18 </c:v>
                </c:pt>
                <c:pt idx="7338">
                  <c:v> 19 </c:v>
                </c:pt>
                <c:pt idx="7339">
                  <c:v> 20 </c:v>
                </c:pt>
                <c:pt idx="7340">
                  <c:v> 21 </c:v>
                </c:pt>
                <c:pt idx="7341">
                  <c:v> 22 </c:v>
                </c:pt>
                <c:pt idx="7342">
                  <c:v> 23 </c:v>
                </c:pt>
                <c:pt idx="7343">
                  <c:v> 24 </c:v>
                </c:pt>
                <c:pt idx="7344">
                  <c:v>03 Nov 2014</c:v>
                </c:pt>
                <c:pt idx="7345">
                  <c:v> 2 </c:v>
                </c:pt>
                <c:pt idx="7346">
                  <c:v> 3 </c:v>
                </c:pt>
                <c:pt idx="7347">
                  <c:v> 4 </c:v>
                </c:pt>
                <c:pt idx="7348">
                  <c:v> 5 </c:v>
                </c:pt>
                <c:pt idx="7349">
                  <c:v> 6 </c:v>
                </c:pt>
                <c:pt idx="7350">
                  <c:v> 7 </c:v>
                </c:pt>
                <c:pt idx="7351">
                  <c:v> 8 </c:v>
                </c:pt>
                <c:pt idx="7352">
                  <c:v> 9 </c:v>
                </c:pt>
                <c:pt idx="7353">
                  <c:v> 10 </c:v>
                </c:pt>
                <c:pt idx="7354">
                  <c:v> 11 </c:v>
                </c:pt>
                <c:pt idx="7355">
                  <c:v> 12 </c:v>
                </c:pt>
                <c:pt idx="7356">
                  <c:v> 13 </c:v>
                </c:pt>
                <c:pt idx="7357">
                  <c:v> 14 </c:v>
                </c:pt>
                <c:pt idx="7358">
                  <c:v> 15 </c:v>
                </c:pt>
                <c:pt idx="7359">
                  <c:v> 16 </c:v>
                </c:pt>
                <c:pt idx="7360">
                  <c:v> 17 </c:v>
                </c:pt>
                <c:pt idx="7361">
                  <c:v> 18 </c:v>
                </c:pt>
                <c:pt idx="7362">
                  <c:v> 19 </c:v>
                </c:pt>
                <c:pt idx="7363">
                  <c:v> 20 </c:v>
                </c:pt>
                <c:pt idx="7364">
                  <c:v> 21 </c:v>
                </c:pt>
                <c:pt idx="7365">
                  <c:v> 22 </c:v>
                </c:pt>
                <c:pt idx="7366">
                  <c:v> 23 </c:v>
                </c:pt>
                <c:pt idx="7367">
                  <c:v> 24 </c:v>
                </c:pt>
                <c:pt idx="7368">
                  <c:v>04 Nov 2014</c:v>
                </c:pt>
                <c:pt idx="7369">
                  <c:v> 2 </c:v>
                </c:pt>
                <c:pt idx="7370">
                  <c:v> 3 </c:v>
                </c:pt>
                <c:pt idx="7371">
                  <c:v> 4 </c:v>
                </c:pt>
                <c:pt idx="7372">
                  <c:v> 5 </c:v>
                </c:pt>
                <c:pt idx="7373">
                  <c:v> 6 </c:v>
                </c:pt>
                <c:pt idx="7374">
                  <c:v> 7 </c:v>
                </c:pt>
                <c:pt idx="7375">
                  <c:v> 8 </c:v>
                </c:pt>
                <c:pt idx="7376">
                  <c:v> 9 </c:v>
                </c:pt>
                <c:pt idx="7377">
                  <c:v> 10 </c:v>
                </c:pt>
                <c:pt idx="7378">
                  <c:v> 11 </c:v>
                </c:pt>
                <c:pt idx="7379">
                  <c:v> 12 </c:v>
                </c:pt>
                <c:pt idx="7380">
                  <c:v> 13 </c:v>
                </c:pt>
                <c:pt idx="7381">
                  <c:v> 14 </c:v>
                </c:pt>
                <c:pt idx="7382">
                  <c:v> 15 </c:v>
                </c:pt>
                <c:pt idx="7383">
                  <c:v> 16 </c:v>
                </c:pt>
                <c:pt idx="7384">
                  <c:v> 17 </c:v>
                </c:pt>
                <c:pt idx="7385">
                  <c:v> 18 </c:v>
                </c:pt>
                <c:pt idx="7386">
                  <c:v> 19 </c:v>
                </c:pt>
                <c:pt idx="7387">
                  <c:v> 20 </c:v>
                </c:pt>
                <c:pt idx="7388">
                  <c:v> 21 </c:v>
                </c:pt>
                <c:pt idx="7389">
                  <c:v> 22 </c:v>
                </c:pt>
                <c:pt idx="7390">
                  <c:v> 23 </c:v>
                </c:pt>
                <c:pt idx="7391">
                  <c:v> 24 </c:v>
                </c:pt>
                <c:pt idx="7392">
                  <c:v>05 Nov 2014</c:v>
                </c:pt>
                <c:pt idx="7393">
                  <c:v> 2 </c:v>
                </c:pt>
                <c:pt idx="7394">
                  <c:v> 3 </c:v>
                </c:pt>
                <c:pt idx="7395">
                  <c:v> 4 </c:v>
                </c:pt>
                <c:pt idx="7396">
                  <c:v> 5 </c:v>
                </c:pt>
                <c:pt idx="7397">
                  <c:v> 6 </c:v>
                </c:pt>
                <c:pt idx="7398">
                  <c:v> 7 </c:v>
                </c:pt>
                <c:pt idx="7399">
                  <c:v> 8 </c:v>
                </c:pt>
                <c:pt idx="7400">
                  <c:v> 9 </c:v>
                </c:pt>
                <c:pt idx="7401">
                  <c:v> 10 </c:v>
                </c:pt>
                <c:pt idx="7402">
                  <c:v> 11 </c:v>
                </c:pt>
                <c:pt idx="7403">
                  <c:v> 12 </c:v>
                </c:pt>
                <c:pt idx="7404">
                  <c:v> 13 </c:v>
                </c:pt>
                <c:pt idx="7405">
                  <c:v> 14 </c:v>
                </c:pt>
                <c:pt idx="7406">
                  <c:v> 15 </c:v>
                </c:pt>
                <c:pt idx="7407">
                  <c:v> 16 </c:v>
                </c:pt>
                <c:pt idx="7408">
                  <c:v> 17 </c:v>
                </c:pt>
                <c:pt idx="7409">
                  <c:v> 18 </c:v>
                </c:pt>
                <c:pt idx="7410">
                  <c:v> 19 </c:v>
                </c:pt>
                <c:pt idx="7411">
                  <c:v> 20 </c:v>
                </c:pt>
                <c:pt idx="7412">
                  <c:v> 21 </c:v>
                </c:pt>
                <c:pt idx="7413">
                  <c:v> 22 </c:v>
                </c:pt>
                <c:pt idx="7414">
                  <c:v> 23 </c:v>
                </c:pt>
                <c:pt idx="7415">
                  <c:v> 24 </c:v>
                </c:pt>
                <c:pt idx="7416">
                  <c:v>06 Nov 2014</c:v>
                </c:pt>
                <c:pt idx="7417">
                  <c:v> 2 </c:v>
                </c:pt>
                <c:pt idx="7418">
                  <c:v> 3 </c:v>
                </c:pt>
                <c:pt idx="7419">
                  <c:v> 4 </c:v>
                </c:pt>
                <c:pt idx="7420">
                  <c:v> 5 </c:v>
                </c:pt>
                <c:pt idx="7421">
                  <c:v> 6 </c:v>
                </c:pt>
                <c:pt idx="7422">
                  <c:v> 7 </c:v>
                </c:pt>
                <c:pt idx="7423">
                  <c:v> 8 </c:v>
                </c:pt>
                <c:pt idx="7424">
                  <c:v> 9 </c:v>
                </c:pt>
                <c:pt idx="7425">
                  <c:v> 10 </c:v>
                </c:pt>
                <c:pt idx="7426">
                  <c:v> 11 </c:v>
                </c:pt>
                <c:pt idx="7427">
                  <c:v> 12 </c:v>
                </c:pt>
                <c:pt idx="7428">
                  <c:v> 13 </c:v>
                </c:pt>
                <c:pt idx="7429">
                  <c:v> 14 </c:v>
                </c:pt>
                <c:pt idx="7430">
                  <c:v> 15 </c:v>
                </c:pt>
                <c:pt idx="7431">
                  <c:v> 16 </c:v>
                </c:pt>
                <c:pt idx="7432">
                  <c:v> 17 </c:v>
                </c:pt>
                <c:pt idx="7433">
                  <c:v> 18 </c:v>
                </c:pt>
                <c:pt idx="7434">
                  <c:v> 19 </c:v>
                </c:pt>
                <c:pt idx="7435">
                  <c:v> 20 </c:v>
                </c:pt>
                <c:pt idx="7436">
                  <c:v> 21 </c:v>
                </c:pt>
                <c:pt idx="7437">
                  <c:v> 22 </c:v>
                </c:pt>
                <c:pt idx="7438">
                  <c:v> 23 </c:v>
                </c:pt>
                <c:pt idx="7439">
                  <c:v> 24 </c:v>
                </c:pt>
                <c:pt idx="7440">
                  <c:v>07 Nov 2014</c:v>
                </c:pt>
                <c:pt idx="7441">
                  <c:v> 2 </c:v>
                </c:pt>
                <c:pt idx="7442">
                  <c:v> 3 </c:v>
                </c:pt>
                <c:pt idx="7443">
                  <c:v> 4 </c:v>
                </c:pt>
                <c:pt idx="7444">
                  <c:v> 5 </c:v>
                </c:pt>
                <c:pt idx="7445">
                  <c:v> 6 </c:v>
                </c:pt>
                <c:pt idx="7446">
                  <c:v> 7 </c:v>
                </c:pt>
                <c:pt idx="7447">
                  <c:v> 8 </c:v>
                </c:pt>
                <c:pt idx="7448">
                  <c:v> 9 </c:v>
                </c:pt>
                <c:pt idx="7449">
                  <c:v> 10 </c:v>
                </c:pt>
                <c:pt idx="7450">
                  <c:v> 11 </c:v>
                </c:pt>
                <c:pt idx="7451">
                  <c:v> 12 </c:v>
                </c:pt>
                <c:pt idx="7452">
                  <c:v> 13 </c:v>
                </c:pt>
                <c:pt idx="7453">
                  <c:v> 14 </c:v>
                </c:pt>
                <c:pt idx="7454">
                  <c:v> 15 </c:v>
                </c:pt>
                <c:pt idx="7455">
                  <c:v> 16 </c:v>
                </c:pt>
                <c:pt idx="7456">
                  <c:v> 17 </c:v>
                </c:pt>
                <c:pt idx="7457">
                  <c:v> 18 </c:v>
                </c:pt>
                <c:pt idx="7458">
                  <c:v> 19 </c:v>
                </c:pt>
                <c:pt idx="7459">
                  <c:v> 20 </c:v>
                </c:pt>
                <c:pt idx="7460">
                  <c:v> 21 </c:v>
                </c:pt>
                <c:pt idx="7461">
                  <c:v> 22 </c:v>
                </c:pt>
                <c:pt idx="7462">
                  <c:v> 23 </c:v>
                </c:pt>
                <c:pt idx="7463">
                  <c:v> 24 </c:v>
                </c:pt>
                <c:pt idx="7464">
                  <c:v>08 Nov 2014</c:v>
                </c:pt>
                <c:pt idx="7465">
                  <c:v> 2 </c:v>
                </c:pt>
                <c:pt idx="7466">
                  <c:v> 3 </c:v>
                </c:pt>
                <c:pt idx="7467">
                  <c:v> 4 </c:v>
                </c:pt>
                <c:pt idx="7468">
                  <c:v> 5 </c:v>
                </c:pt>
                <c:pt idx="7469">
                  <c:v> 6 </c:v>
                </c:pt>
                <c:pt idx="7470">
                  <c:v> 7 </c:v>
                </c:pt>
                <c:pt idx="7471">
                  <c:v> 8 </c:v>
                </c:pt>
                <c:pt idx="7472">
                  <c:v> 9 </c:v>
                </c:pt>
                <c:pt idx="7473">
                  <c:v> 10 </c:v>
                </c:pt>
                <c:pt idx="7474">
                  <c:v> 11 </c:v>
                </c:pt>
                <c:pt idx="7475">
                  <c:v> 12 </c:v>
                </c:pt>
                <c:pt idx="7476">
                  <c:v> 13 </c:v>
                </c:pt>
                <c:pt idx="7477">
                  <c:v> 14 </c:v>
                </c:pt>
                <c:pt idx="7478">
                  <c:v> 15 </c:v>
                </c:pt>
                <c:pt idx="7479">
                  <c:v> 16 </c:v>
                </c:pt>
                <c:pt idx="7480">
                  <c:v> 17 </c:v>
                </c:pt>
                <c:pt idx="7481">
                  <c:v> 18 </c:v>
                </c:pt>
                <c:pt idx="7482">
                  <c:v> 19 </c:v>
                </c:pt>
                <c:pt idx="7483">
                  <c:v> 20 </c:v>
                </c:pt>
                <c:pt idx="7484">
                  <c:v> 21 </c:v>
                </c:pt>
                <c:pt idx="7485">
                  <c:v> 22 </c:v>
                </c:pt>
                <c:pt idx="7486">
                  <c:v> 23 </c:v>
                </c:pt>
                <c:pt idx="7487">
                  <c:v> 24 </c:v>
                </c:pt>
                <c:pt idx="7488">
                  <c:v>09 Nov 2014</c:v>
                </c:pt>
                <c:pt idx="7489">
                  <c:v> 2 </c:v>
                </c:pt>
                <c:pt idx="7490">
                  <c:v> 3 </c:v>
                </c:pt>
                <c:pt idx="7491">
                  <c:v> 4 </c:v>
                </c:pt>
                <c:pt idx="7492">
                  <c:v> 5 </c:v>
                </c:pt>
                <c:pt idx="7493">
                  <c:v> 6 </c:v>
                </c:pt>
                <c:pt idx="7494">
                  <c:v> 7 </c:v>
                </c:pt>
                <c:pt idx="7495">
                  <c:v> 8 </c:v>
                </c:pt>
                <c:pt idx="7496">
                  <c:v> 9 </c:v>
                </c:pt>
                <c:pt idx="7497">
                  <c:v> 10 </c:v>
                </c:pt>
                <c:pt idx="7498">
                  <c:v> 11 </c:v>
                </c:pt>
                <c:pt idx="7499">
                  <c:v> 12 </c:v>
                </c:pt>
                <c:pt idx="7500">
                  <c:v> 13 </c:v>
                </c:pt>
                <c:pt idx="7501">
                  <c:v> 14 </c:v>
                </c:pt>
                <c:pt idx="7502">
                  <c:v> 15 </c:v>
                </c:pt>
                <c:pt idx="7503">
                  <c:v> 16 </c:v>
                </c:pt>
                <c:pt idx="7504">
                  <c:v> 17 </c:v>
                </c:pt>
                <c:pt idx="7505">
                  <c:v> 18 </c:v>
                </c:pt>
                <c:pt idx="7506">
                  <c:v> 19 </c:v>
                </c:pt>
                <c:pt idx="7507">
                  <c:v> 20 </c:v>
                </c:pt>
                <c:pt idx="7508">
                  <c:v> 21 </c:v>
                </c:pt>
                <c:pt idx="7509">
                  <c:v> 22 </c:v>
                </c:pt>
                <c:pt idx="7510">
                  <c:v> 23 </c:v>
                </c:pt>
                <c:pt idx="7511">
                  <c:v> 24 </c:v>
                </c:pt>
                <c:pt idx="7512">
                  <c:v>10 Nov 2014</c:v>
                </c:pt>
                <c:pt idx="7513">
                  <c:v> 2 </c:v>
                </c:pt>
                <c:pt idx="7514">
                  <c:v> 3 </c:v>
                </c:pt>
                <c:pt idx="7515">
                  <c:v> 4 </c:v>
                </c:pt>
                <c:pt idx="7516">
                  <c:v> 5 </c:v>
                </c:pt>
                <c:pt idx="7517">
                  <c:v> 6 </c:v>
                </c:pt>
                <c:pt idx="7518">
                  <c:v> 7 </c:v>
                </c:pt>
                <c:pt idx="7519">
                  <c:v> 8 </c:v>
                </c:pt>
                <c:pt idx="7520">
                  <c:v> 9 </c:v>
                </c:pt>
                <c:pt idx="7521">
                  <c:v> 10 </c:v>
                </c:pt>
                <c:pt idx="7522">
                  <c:v> 11 </c:v>
                </c:pt>
                <c:pt idx="7523">
                  <c:v> 12 </c:v>
                </c:pt>
                <c:pt idx="7524">
                  <c:v> 13 </c:v>
                </c:pt>
                <c:pt idx="7525">
                  <c:v> 14 </c:v>
                </c:pt>
                <c:pt idx="7526">
                  <c:v> 15 </c:v>
                </c:pt>
                <c:pt idx="7527">
                  <c:v> 16 </c:v>
                </c:pt>
                <c:pt idx="7528">
                  <c:v> 17 </c:v>
                </c:pt>
                <c:pt idx="7529">
                  <c:v> 18 </c:v>
                </c:pt>
                <c:pt idx="7530">
                  <c:v> 19 </c:v>
                </c:pt>
                <c:pt idx="7531">
                  <c:v> 20 </c:v>
                </c:pt>
                <c:pt idx="7532">
                  <c:v> 21 </c:v>
                </c:pt>
                <c:pt idx="7533">
                  <c:v> 22 </c:v>
                </c:pt>
                <c:pt idx="7534">
                  <c:v> 23 </c:v>
                </c:pt>
                <c:pt idx="7535">
                  <c:v> 24 </c:v>
                </c:pt>
                <c:pt idx="7536">
                  <c:v>11 Nov 2014</c:v>
                </c:pt>
                <c:pt idx="7537">
                  <c:v> 2 </c:v>
                </c:pt>
                <c:pt idx="7538">
                  <c:v> 3 </c:v>
                </c:pt>
                <c:pt idx="7539">
                  <c:v> 4 </c:v>
                </c:pt>
                <c:pt idx="7540">
                  <c:v> 5 </c:v>
                </c:pt>
                <c:pt idx="7541">
                  <c:v> 6 </c:v>
                </c:pt>
                <c:pt idx="7542">
                  <c:v> 7 </c:v>
                </c:pt>
                <c:pt idx="7543">
                  <c:v> 8 </c:v>
                </c:pt>
                <c:pt idx="7544">
                  <c:v> 9 </c:v>
                </c:pt>
                <c:pt idx="7545">
                  <c:v> 10 </c:v>
                </c:pt>
                <c:pt idx="7546">
                  <c:v> 11 </c:v>
                </c:pt>
                <c:pt idx="7547">
                  <c:v> 12 </c:v>
                </c:pt>
                <c:pt idx="7548">
                  <c:v> 13 </c:v>
                </c:pt>
                <c:pt idx="7549">
                  <c:v> 14 </c:v>
                </c:pt>
                <c:pt idx="7550">
                  <c:v> 15 </c:v>
                </c:pt>
                <c:pt idx="7551">
                  <c:v> 16 </c:v>
                </c:pt>
                <c:pt idx="7552">
                  <c:v> 17 </c:v>
                </c:pt>
                <c:pt idx="7553">
                  <c:v> 18 </c:v>
                </c:pt>
                <c:pt idx="7554">
                  <c:v> 19 </c:v>
                </c:pt>
                <c:pt idx="7555">
                  <c:v> 20 </c:v>
                </c:pt>
                <c:pt idx="7556">
                  <c:v> 21 </c:v>
                </c:pt>
                <c:pt idx="7557">
                  <c:v> 22 </c:v>
                </c:pt>
                <c:pt idx="7558">
                  <c:v> 23 </c:v>
                </c:pt>
                <c:pt idx="7559">
                  <c:v> 24 </c:v>
                </c:pt>
                <c:pt idx="7560">
                  <c:v>12 Nov 2014</c:v>
                </c:pt>
                <c:pt idx="7561">
                  <c:v> 2 </c:v>
                </c:pt>
                <c:pt idx="7562">
                  <c:v> 3 </c:v>
                </c:pt>
                <c:pt idx="7563">
                  <c:v> 4 </c:v>
                </c:pt>
                <c:pt idx="7564">
                  <c:v> 5 </c:v>
                </c:pt>
                <c:pt idx="7565">
                  <c:v> 6 </c:v>
                </c:pt>
                <c:pt idx="7566">
                  <c:v> 7 </c:v>
                </c:pt>
                <c:pt idx="7567">
                  <c:v> 8 </c:v>
                </c:pt>
                <c:pt idx="7568">
                  <c:v> 9 </c:v>
                </c:pt>
                <c:pt idx="7569">
                  <c:v> 10 </c:v>
                </c:pt>
                <c:pt idx="7570">
                  <c:v> 11 </c:v>
                </c:pt>
                <c:pt idx="7571">
                  <c:v> 12 </c:v>
                </c:pt>
                <c:pt idx="7572">
                  <c:v> 13 </c:v>
                </c:pt>
                <c:pt idx="7573">
                  <c:v> 14 </c:v>
                </c:pt>
                <c:pt idx="7574">
                  <c:v> 15 </c:v>
                </c:pt>
                <c:pt idx="7575">
                  <c:v> 16 </c:v>
                </c:pt>
                <c:pt idx="7576">
                  <c:v> 17 </c:v>
                </c:pt>
                <c:pt idx="7577">
                  <c:v> 18 </c:v>
                </c:pt>
                <c:pt idx="7578">
                  <c:v> 19 </c:v>
                </c:pt>
                <c:pt idx="7579">
                  <c:v> 20 </c:v>
                </c:pt>
                <c:pt idx="7580">
                  <c:v> 21 </c:v>
                </c:pt>
                <c:pt idx="7581">
                  <c:v> 22 </c:v>
                </c:pt>
                <c:pt idx="7582">
                  <c:v> 23 </c:v>
                </c:pt>
                <c:pt idx="7583">
                  <c:v> 24 </c:v>
                </c:pt>
                <c:pt idx="7584">
                  <c:v>13 Nov 2014</c:v>
                </c:pt>
                <c:pt idx="7585">
                  <c:v> 2 </c:v>
                </c:pt>
                <c:pt idx="7586">
                  <c:v> 3 </c:v>
                </c:pt>
                <c:pt idx="7587">
                  <c:v> 4 </c:v>
                </c:pt>
                <c:pt idx="7588">
                  <c:v> 5 </c:v>
                </c:pt>
                <c:pt idx="7589">
                  <c:v> 6 </c:v>
                </c:pt>
                <c:pt idx="7590">
                  <c:v> 7 </c:v>
                </c:pt>
                <c:pt idx="7591">
                  <c:v> 8 </c:v>
                </c:pt>
                <c:pt idx="7592">
                  <c:v> 9 </c:v>
                </c:pt>
                <c:pt idx="7593">
                  <c:v> 10 </c:v>
                </c:pt>
                <c:pt idx="7594">
                  <c:v> 11 </c:v>
                </c:pt>
                <c:pt idx="7595">
                  <c:v> 12 </c:v>
                </c:pt>
                <c:pt idx="7596">
                  <c:v> 13 </c:v>
                </c:pt>
                <c:pt idx="7597">
                  <c:v> 14 </c:v>
                </c:pt>
                <c:pt idx="7598">
                  <c:v> 15 </c:v>
                </c:pt>
                <c:pt idx="7599">
                  <c:v> 16 </c:v>
                </c:pt>
                <c:pt idx="7600">
                  <c:v> 17 </c:v>
                </c:pt>
                <c:pt idx="7601">
                  <c:v> 18 </c:v>
                </c:pt>
                <c:pt idx="7602">
                  <c:v> 19 </c:v>
                </c:pt>
                <c:pt idx="7603">
                  <c:v> 20 </c:v>
                </c:pt>
                <c:pt idx="7604">
                  <c:v> 21 </c:v>
                </c:pt>
                <c:pt idx="7605">
                  <c:v> 22 </c:v>
                </c:pt>
                <c:pt idx="7606">
                  <c:v> 23 </c:v>
                </c:pt>
                <c:pt idx="7607">
                  <c:v> 24 </c:v>
                </c:pt>
                <c:pt idx="7608">
                  <c:v>14 Nov 2014</c:v>
                </c:pt>
                <c:pt idx="7609">
                  <c:v> 2 </c:v>
                </c:pt>
                <c:pt idx="7610">
                  <c:v> 3 </c:v>
                </c:pt>
                <c:pt idx="7611">
                  <c:v> 4 </c:v>
                </c:pt>
                <c:pt idx="7612">
                  <c:v> 5 </c:v>
                </c:pt>
                <c:pt idx="7613">
                  <c:v> 6 </c:v>
                </c:pt>
                <c:pt idx="7614">
                  <c:v> 7 </c:v>
                </c:pt>
                <c:pt idx="7615">
                  <c:v> 8 </c:v>
                </c:pt>
                <c:pt idx="7616">
                  <c:v> 9 </c:v>
                </c:pt>
                <c:pt idx="7617">
                  <c:v> 10 </c:v>
                </c:pt>
                <c:pt idx="7618">
                  <c:v> 11 </c:v>
                </c:pt>
                <c:pt idx="7619">
                  <c:v> 12 </c:v>
                </c:pt>
                <c:pt idx="7620">
                  <c:v> 13 </c:v>
                </c:pt>
                <c:pt idx="7621">
                  <c:v> 14 </c:v>
                </c:pt>
                <c:pt idx="7622">
                  <c:v> 15 </c:v>
                </c:pt>
                <c:pt idx="7623">
                  <c:v> 16 </c:v>
                </c:pt>
                <c:pt idx="7624">
                  <c:v> 17 </c:v>
                </c:pt>
                <c:pt idx="7625">
                  <c:v> 18 </c:v>
                </c:pt>
                <c:pt idx="7626">
                  <c:v> 19 </c:v>
                </c:pt>
                <c:pt idx="7627">
                  <c:v> 20 </c:v>
                </c:pt>
                <c:pt idx="7628">
                  <c:v> 21 </c:v>
                </c:pt>
                <c:pt idx="7629">
                  <c:v> 22 </c:v>
                </c:pt>
                <c:pt idx="7630">
                  <c:v> 23 </c:v>
                </c:pt>
                <c:pt idx="7631">
                  <c:v> 24 </c:v>
                </c:pt>
                <c:pt idx="7632">
                  <c:v>15 Nov 2014</c:v>
                </c:pt>
                <c:pt idx="7633">
                  <c:v> 2 </c:v>
                </c:pt>
                <c:pt idx="7634">
                  <c:v> 3 </c:v>
                </c:pt>
                <c:pt idx="7635">
                  <c:v> 4 </c:v>
                </c:pt>
                <c:pt idx="7636">
                  <c:v> 5 </c:v>
                </c:pt>
                <c:pt idx="7637">
                  <c:v> 6 </c:v>
                </c:pt>
                <c:pt idx="7638">
                  <c:v> 7 </c:v>
                </c:pt>
                <c:pt idx="7639">
                  <c:v> 8 </c:v>
                </c:pt>
                <c:pt idx="7640">
                  <c:v> 9 </c:v>
                </c:pt>
                <c:pt idx="7641">
                  <c:v> 10 </c:v>
                </c:pt>
                <c:pt idx="7642">
                  <c:v> 11 </c:v>
                </c:pt>
                <c:pt idx="7643">
                  <c:v> 12 </c:v>
                </c:pt>
                <c:pt idx="7644">
                  <c:v> 13 </c:v>
                </c:pt>
                <c:pt idx="7645">
                  <c:v> 14 </c:v>
                </c:pt>
                <c:pt idx="7646">
                  <c:v> 15 </c:v>
                </c:pt>
                <c:pt idx="7647">
                  <c:v> 16 </c:v>
                </c:pt>
                <c:pt idx="7648">
                  <c:v> 17 </c:v>
                </c:pt>
                <c:pt idx="7649">
                  <c:v> 18 </c:v>
                </c:pt>
                <c:pt idx="7650">
                  <c:v> 19 </c:v>
                </c:pt>
                <c:pt idx="7651">
                  <c:v> 20 </c:v>
                </c:pt>
                <c:pt idx="7652">
                  <c:v> 21 </c:v>
                </c:pt>
                <c:pt idx="7653">
                  <c:v> 22 </c:v>
                </c:pt>
                <c:pt idx="7654">
                  <c:v> 23 </c:v>
                </c:pt>
                <c:pt idx="7655">
                  <c:v> 24 </c:v>
                </c:pt>
                <c:pt idx="7656">
                  <c:v>16 Nov 2014</c:v>
                </c:pt>
                <c:pt idx="7657">
                  <c:v> 2 </c:v>
                </c:pt>
                <c:pt idx="7658">
                  <c:v> 3 </c:v>
                </c:pt>
                <c:pt idx="7659">
                  <c:v> 4 </c:v>
                </c:pt>
                <c:pt idx="7660">
                  <c:v> 5 </c:v>
                </c:pt>
                <c:pt idx="7661">
                  <c:v> 6 </c:v>
                </c:pt>
                <c:pt idx="7662">
                  <c:v> 7 </c:v>
                </c:pt>
                <c:pt idx="7663">
                  <c:v> 8 </c:v>
                </c:pt>
                <c:pt idx="7664">
                  <c:v> 9 </c:v>
                </c:pt>
                <c:pt idx="7665">
                  <c:v> 10 </c:v>
                </c:pt>
                <c:pt idx="7666">
                  <c:v> 11 </c:v>
                </c:pt>
                <c:pt idx="7667">
                  <c:v> 12 </c:v>
                </c:pt>
                <c:pt idx="7668">
                  <c:v> 13 </c:v>
                </c:pt>
                <c:pt idx="7669">
                  <c:v> 14 </c:v>
                </c:pt>
                <c:pt idx="7670">
                  <c:v> 15 </c:v>
                </c:pt>
                <c:pt idx="7671">
                  <c:v> 16 </c:v>
                </c:pt>
                <c:pt idx="7672">
                  <c:v> 17 </c:v>
                </c:pt>
                <c:pt idx="7673">
                  <c:v> 18 </c:v>
                </c:pt>
                <c:pt idx="7674">
                  <c:v> 19 </c:v>
                </c:pt>
                <c:pt idx="7675">
                  <c:v> 20 </c:v>
                </c:pt>
                <c:pt idx="7676">
                  <c:v> 21 </c:v>
                </c:pt>
                <c:pt idx="7677">
                  <c:v> 22 </c:v>
                </c:pt>
                <c:pt idx="7678">
                  <c:v> 23 </c:v>
                </c:pt>
                <c:pt idx="7679">
                  <c:v> 24 </c:v>
                </c:pt>
                <c:pt idx="7680">
                  <c:v>17 Nov 2014</c:v>
                </c:pt>
                <c:pt idx="7681">
                  <c:v> 2 </c:v>
                </c:pt>
                <c:pt idx="7682">
                  <c:v> 3 </c:v>
                </c:pt>
                <c:pt idx="7683">
                  <c:v> 4 </c:v>
                </c:pt>
                <c:pt idx="7684">
                  <c:v> 5 </c:v>
                </c:pt>
                <c:pt idx="7685">
                  <c:v> 6 </c:v>
                </c:pt>
                <c:pt idx="7686">
                  <c:v> 7 </c:v>
                </c:pt>
                <c:pt idx="7687">
                  <c:v> 8 </c:v>
                </c:pt>
                <c:pt idx="7688">
                  <c:v> 9 </c:v>
                </c:pt>
                <c:pt idx="7689">
                  <c:v> 10 </c:v>
                </c:pt>
                <c:pt idx="7690">
                  <c:v> 11 </c:v>
                </c:pt>
                <c:pt idx="7691">
                  <c:v> 12 </c:v>
                </c:pt>
                <c:pt idx="7692">
                  <c:v> 13 </c:v>
                </c:pt>
                <c:pt idx="7693">
                  <c:v> 14 </c:v>
                </c:pt>
                <c:pt idx="7694">
                  <c:v> 15 </c:v>
                </c:pt>
                <c:pt idx="7695">
                  <c:v> 16 </c:v>
                </c:pt>
                <c:pt idx="7696">
                  <c:v> 17 </c:v>
                </c:pt>
                <c:pt idx="7697">
                  <c:v> 18 </c:v>
                </c:pt>
                <c:pt idx="7698">
                  <c:v> 19 </c:v>
                </c:pt>
                <c:pt idx="7699">
                  <c:v> 20 </c:v>
                </c:pt>
                <c:pt idx="7700">
                  <c:v> 21 </c:v>
                </c:pt>
                <c:pt idx="7701">
                  <c:v> 22 </c:v>
                </c:pt>
                <c:pt idx="7702">
                  <c:v> 23 </c:v>
                </c:pt>
                <c:pt idx="7703">
                  <c:v> 24 </c:v>
                </c:pt>
                <c:pt idx="7704">
                  <c:v>18 Nov 2014</c:v>
                </c:pt>
                <c:pt idx="7705">
                  <c:v> 2 </c:v>
                </c:pt>
                <c:pt idx="7706">
                  <c:v> 3 </c:v>
                </c:pt>
                <c:pt idx="7707">
                  <c:v> 4 </c:v>
                </c:pt>
                <c:pt idx="7708">
                  <c:v> 5 </c:v>
                </c:pt>
                <c:pt idx="7709">
                  <c:v> 6 </c:v>
                </c:pt>
                <c:pt idx="7710">
                  <c:v> 7 </c:v>
                </c:pt>
                <c:pt idx="7711">
                  <c:v> 8 </c:v>
                </c:pt>
                <c:pt idx="7712">
                  <c:v> 9 </c:v>
                </c:pt>
                <c:pt idx="7713">
                  <c:v> 10 </c:v>
                </c:pt>
                <c:pt idx="7714">
                  <c:v> 11 </c:v>
                </c:pt>
                <c:pt idx="7715">
                  <c:v> 12 </c:v>
                </c:pt>
                <c:pt idx="7716">
                  <c:v> 13 </c:v>
                </c:pt>
                <c:pt idx="7717">
                  <c:v> 14 </c:v>
                </c:pt>
                <c:pt idx="7718">
                  <c:v> 15 </c:v>
                </c:pt>
                <c:pt idx="7719">
                  <c:v> 16 </c:v>
                </c:pt>
                <c:pt idx="7720">
                  <c:v> 17 </c:v>
                </c:pt>
                <c:pt idx="7721">
                  <c:v> 18 </c:v>
                </c:pt>
                <c:pt idx="7722">
                  <c:v> 19 </c:v>
                </c:pt>
                <c:pt idx="7723">
                  <c:v> 20 </c:v>
                </c:pt>
                <c:pt idx="7724">
                  <c:v> 21 </c:v>
                </c:pt>
                <c:pt idx="7725">
                  <c:v> 22 </c:v>
                </c:pt>
                <c:pt idx="7726">
                  <c:v> 23 </c:v>
                </c:pt>
                <c:pt idx="7727">
                  <c:v> 24 </c:v>
                </c:pt>
                <c:pt idx="7728">
                  <c:v>19 Nov 2014</c:v>
                </c:pt>
                <c:pt idx="7729">
                  <c:v> 2 </c:v>
                </c:pt>
                <c:pt idx="7730">
                  <c:v> 3 </c:v>
                </c:pt>
                <c:pt idx="7731">
                  <c:v> 4 </c:v>
                </c:pt>
                <c:pt idx="7732">
                  <c:v> 5 </c:v>
                </c:pt>
                <c:pt idx="7733">
                  <c:v> 6 </c:v>
                </c:pt>
                <c:pt idx="7734">
                  <c:v> 7 </c:v>
                </c:pt>
                <c:pt idx="7735">
                  <c:v> 8 </c:v>
                </c:pt>
                <c:pt idx="7736">
                  <c:v> 9 </c:v>
                </c:pt>
                <c:pt idx="7737">
                  <c:v> 10 </c:v>
                </c:pt>
                <c:pt idx="7738">
                  <c:v> 11 </c:v>
                </c:pt>
                <c:pt idx="7739">
                  <c:v> 12 </c:v>
                </c:pt>
                <c:pt idx="7740">
                  <c:v> 13 </c:v>
                </c:pt>
                <c:pt idx="7741">
                  <c:v> 14 </c:v>
                </c:pt>
                <c:pt idx="7742">
                  <c:v> 15 </c:v>
                </c:pt>
                <c:pt idx="7743">
                  <c:v> 16 </c:v>
                </c:pt>
                <c:pt idx="7744">
                  <c:v> 17 </c:v>
                </c:pt>
                <c:pt idx="7745">
                  <c:v> 18 </c:v>
                </c:pt>
                <c:pt idx="7746">
                  <c:v> 19 </c:v>
                </c:pt>
                <c:pt idx="7747">
                  <c:v> 20 </c:v>
                </c:pt>
                <c:pt idx="7748">
                  <c:v> 21 </c:v>
                </c:pt>
                <c:pt idx="7749">
                  <c:v> 22 </c:v>
                </c:pt>
                <c:pt idx="7750">
                  <c:v> 23 </c:v>
                </c:pt>
                <c:pt idx="7751">
                  <c:v> 24 </c:v>
                </c:pt>
                <c:pt idx="7752">
                  <c:v>20 Nov 2014</c:v>
                </c:pt>
                <c:pt idx="7753">
                  <c:v> 2 </c:v>
                </c:pt>
                <c:pt idx="7754">
                  <c:v> 3 </c:v>
                </c:pt>
                <c:pt idx="7755">
                  <c:v> 4 </c:v>
                </c:pt>
                <c:pt idx="7756">
                  <c:v> 5 </c:v>
                </c:pt>
                <c:pt idx="7757">
                  <c:v> 6 </c:v>
                </c:pt>
                <c:pt idx="7758">
                  <c:v> 7 </c:v>
                </c:pt>
                <c:pt idx="7759">
                  <c:v> 8 </c:v>
                </c:pt>
                <c:pt idx="7760">
                  <c:v> 9 </c:v>
                </c:pt>
                <c:pt idx="7761">
                  <c:v> 10 </c:v>
                </c:pt>
                <c:pt idx="7762">
                  <c:v> 11 </c:v>
                </c:pt>
                <c:pt idx="7763">
                  <c:v> 12 </c:v>
                </c:pt>
                <c:pt idx="7764">
                  <c:v> 13 </c:v>
                </c:pt>
                <c:pt idx="7765">
                  <c:v> 14 </c:v>
                </c:pt>
                <c:pt idx="7766">
                  <c:v> 15 </c:v>
                </c:pt>
                <c:pt idx="7767">
                  <c:v> 16 </c:v>
                </c:pt>
                <c:pt idx="7768">
                  <c:v> 17 </c:v>
                </c:pt>
                <c:pt idx="7769">
                  <c:v> 18 </c:v>
                </c:pt>
                <c:pt idx="7770">
                  <c:v> 19 </c:v>
                </c:pt>
                <c:pt idx="7771">
                  <c:v> 20 </c:v>
                </c:pt>
                <c:pt idx="7772">
                  <c:v> 21 </c:v>
                </c:pt>
                <c:pt idx="7773">
                  <c:v> 22 </c:v>
                </c:pt>
                <c:pt idx="7774">
                  <c:v> 23 </c:v>
                </c:pt>
                <c:pt idx="7775">
                  <c:v> 24 </c:v>
                </c:pt>
                <c:pt idx="7776">
                  <c:v>21 Nov 2014</c:v>
                </c:pt>
                <c:pt idx="7777">
                  <c:v> 2 </c:v>
                </c:pt>
                <c:pt idx="7778">
                  <c:v> 3 </c:v>
                </c:pt>
                <c:pt idx="7779">
                  <c:v> 4 </c:v>
                </c:pt>
                <c:pt idx="7780">
                  <c:v> 5 </c:v>
                </c:pt>
                <c:pt idx="7781">
                  <c:v> 6 </c:v>
                </c:pt>
                <c:pt idx="7782">
                  <c:v> 7 </c:v>
                </c:pt>
                <c:pt idx="7783">
                  <c:v> 8 </c:v>
                </c:pt>
                <c:pt idx="7784">
                  <c:v> 9 </c:v>
                </c:pt>
                <c:pt idx="7785">
                  <c:v> 10 </c:v>
                </c:pt>
                <c:pt idx="7786">
                  <c:v> 11 </c:v>
                </c:pt>
                <c:pt idx="7787">
                  <c:v> 12 </c:v>
                </c:pt>
                <c:pt idx="7788">
                  <c:v> 13 </c:v>
                </c:pt>
                <c:pt idx="7789">
                  <c:v> 14 </c:v>
                </c:pt>
                <c:pt idx="7790">
                  <c:v> 15 </c:v>
                </c:pt>
                <c:pt idx="7791">
                  <c:v> 16 </c:v>
                </c:pt>
                <c:pt idx="7792">
                  <c:v> 17 </c:v>
                </c:pt>
                <c:pt idx="7793">
                  <c:v> 18 </c:v>
                </c:pt>
                <c:pt idx="7794">
                  <c:v> 19 </c:v>
                </c:pt>
                <c:pt idx="7795">
                  <c:v> 20 </c:v>
                </c:pt>
                <c:pt idx="7796">
                  <c:v> 21 </c:v>
                </c:pt>
                <c:pt idx="7797">
                  <c:v> 22 </c:v>
                </c:pt>
                <c:pt idx="7798">
                  <c:v> 23 </c:v>
                </c:pt>
                <c:pt idx="7799">
                  <c:v> 24 </c:v>
                </c:pt>
                <c:pt idx="7800">
                  <c:v>22 Nov 2014</c:v>
                </c:pt>
                <c:pt idx="7801">
                  <c:v> 2 </c:v>
                </c:pt>
                <c:pt idx="7802">
                  <c:v> 3 </c:v>
                </c:pt>
                <c:pt idx="7803">
                  <c:v> 4 </c:v>
                </c:pt>
                <c:pt idx="7804">
                  <c:v> 5 </c:v>
                </c:pt>
                <c:pt idx="7805">
                  <c:v> 6 </c:v>
                </c:pt>
                <c:pt idx="7806">
                  <c:v> 7 </c:v>
                </c:pt>
                <c:pt idx="7807">
                  <c:v> 8 </c:v>
                </c:pt>
                <c:pt idx="7808">
                  <c:v> 9 </c:v>
                </c:pt>
                <c:pt idx="7809">
                  <c:v> 10 </c:v>
                </c:pt>
                <c:pt idx="7810">
                  <c:v> 11 </c:v>
                </c:pt>
                <c:pt idx="7811">
                  <c:v> 12 </c:v>
                </c:pt>
                <c:pt idx="7812">
                  <c:v> 13 </c:v>
                </c:pt>
                <c:pt idx="7813">
                  <c:v> 14 </c:v>
                </c:pt>
                <c:pt idx="7814">
                  <c:v> 15 </c:v>
                </c:pt>
                <c:pt idx="7815">
                  <c:v> 16 </c:v>
                </c:pt>
                <c:pt idx="7816">
                  <c:v> 17 </c:v>
                </c:pt>
                <c:pt idx="7817">
                  <c:v> 18 </c:v>
                </c:pt>
                <c:pt idx="7818">
                  <c:v> 19 </c:v>
                </c:pt>
                <c:pt idx="7819">
                  <c:v> 20 </c:v>
                </c:pt>
                <c:pt idx="7820">
                  <c:v> 21 </c:v>
                </c:pt>
                <c:pt idx="7821">
                  <c:v> 22 </c:v>
                </c:pt>
                <c:pt idx="7822">
                  <c:v> 23 </c:v>
                </c:pt>
                <c:pt idx="7823">
                  <c:v> 24 </c:v>
                </c:pt>
                <c:pt idx="7824">
                  <c:v>23 Nov 2014</c:v>
                </c:pt>
                <c:pt idx="7825">
                  <c:v> 2 </c:v>
                </c:pt>
                <c:pt idx="7826">
                  <c:v> 3 </c:v>
                </c:pt>
                <c:pt idx="7827">
                  <c:v> 4 </c:v>
                </c:pt>
                <c:pt idx="7828">
                  <c:v> 5 </c:v>
                </c:pt>
                <c:pt idx="7829">
                  <c:v> 6 </c:v>
                </c:pt>
                <c:pt idx="7830">
                  <c:v> 7 </c:v>
                </c:pt>
                <c:pt idx="7831">
                  <c:v> 8 </c:v>
                </c:pt>
                <c:pt idx="7832">
                  <c:v> 9 </c:v>
                </c:pt>
                <c:pt idx="7833">
                  <c:v> 10 </c:v>
                </c:pt>
                <c:pt idx="7834">
                  <c:v> 11 </c:v>
                </c:pt>
                <c:pt idx="7835">
                  <c:v> 12 </c:v>
                </c:pt>
                <c:pt idx="7836">
                  <c:v> 13 </c:v>
                </c:pt>
                <c:pt idx="7837">
                  <c:v> 14 </c:v>
                </c:pt>
                <c:pt idx="7838">
                  <c:v> 15 </c:v>
                </c:pt>
                <c:pt idx="7839">
                  <c:v> 16 </c:v>
                </c:pt>
                <c:pt idx="7840">
                  <c:v> 17 </c:v>
                </c:pt>
                <c:pt idx="7841">
                  <c:v> 18 </c:v>
                </c:pt>
                <c:pt idx="7842">
                  <c:v> 19 </c:v>
                </c:pt>
                <c:pt idx="7843">
                  <c:v> 20 </c:v>
                </c:pt>
                <c:pt idx="7844">
                  <c:v> 21 </c:v>
                </c:pt>
                <c:pt idx="7845">
                  <c:v> 22 </c:v>
                </c:pt>
                <c:pt idx="7846">
                  <c:v> 23 </c:v>
                </c:pt>
                <c:pt idx="7847">
                  <c:v> 24 </c:v>
                </c:pt>
                <c:pt idx="7848">
                  <c:v>24 Nov 2014</c:v>
                </c:pt>
                <c:pt idx="7849">
                  <c:v> 2 </c:v>
                </c:pt>
                <c:pt idx="7850">
                  <c:v> 3 </c:v>
                </c:pt>
                <c:pt idx="7851">
                  <c:v> 4 </c:v>
                </c:pt>
                <c:pt idx="7852">
                  <c:v> 5 </c:v>
                </c:pt>
                <c:pt idx="7853">
                  <c:v> 6 </c:v>
                </c:pt>
                <c:pt idx="7854">
                  <c:v> 7 </c:v>
                </c:pt>
                <c:pt idx="7855">
                  <c:v> 8 </c:v>
                </c:pt>
                <c:pt idx="7856">
                  <c:v> 9 </c:v>
                </c:pt>
                <c:pt idx="7857">
                  <c:v> 10 </c:v>
                </c:pt>
                <c:pt idx="7858">
                  <c:v> 11 </c:v>
                </c:pt>
                <c:pt idx="7859">
                  <c:v> 12 </c:v>
                </c:pt>
                <c:pt idx="7860">
                  <c:v> 13 </c:v>
                </c:pt>
                <c:pt idx="7861">
                  <c:v> 14 </c:v>
                </c:pt>
                <c:pt idx="7862">
                  <c:v> 15 </c:v>
                </c:pt>
                <c:pt idx="7863">
                  <c:v> 16 </c:v>
                </c:pt>
                <c:pt idx="7864">
                  <c:v> 17 </c:v>
                </c:pt>
                <c:pt idx="7865">
                  <c:v> 18 </c:v>
                </c:pt>
                <c:pt idx="7866">
                  <c:v> 19 </c:v>
                </c:pt>
                <c:pt idx="7867">
                  <c:v> 20 </c:v>
                </c:pt>
                <c:pt idx="7868">
                  <c:v> 21 </c:v>
                </c:pt>
                <c:pt idx="7869">
                  <c:v> 22 </c:v>
                </c:pt>
                <c:pt idx="7870">
                  <c:v> 23 </c:v>
                </c:pt>
                <c:pt idx="7871">
                  <c:v> 24 </c:v>
                </c:pt>
                <c:pt idx="7872">
                  <c:v>25 Nov 2014</c:v>
                </c:pt>
                <c:pt idx="7873">
                  <c:v> 2 </c:v>
                </c:pt>
                <c:pt idx="7874">
                  <c:v> 3 </c:v>
                </c:pt>
                <c:pt idx="7875">
                  <c:v> 4 </c:v>
                </c:pt>
                <c:pt idx="7876">
                  <c:v> 5 </c:v>
                </c:pt>
                <c:pt idx="7877">
                  <c:v> 6 </c:v>
                </c:pt>
                <c:pt idx="7878">
                  <c:v> 7 </c:v>
                </c:pt>
                <c:pt idx="7879">
                  <c:v> 8 </c:v>
                </c:pt>
                <c:pt idx="7880">
                  <c:v> 9 </c:v>
                </c:pt>
                <c:pt idx="7881">
                  <c:v> 10 </c:v>
                </c:pt>
                <c:pt idx="7882">
                  <c:v> 11 </c:v>
                </c:pt>
                <c:pt idx="7883">
                  <c:v> 12 </c:v>
                </c:pt>
                <c:pt idx="7884">
                  <c:v> 13 </c:v>
                </c:pt>
                <c:pt idx="7885">
                  <c:v> 14 </c:v>
                </c:pt>
                <c:pt idx="7886">
                  <c:v> 15 </c:v>
                </c:pt>
                <c:pt idx="7887">
                  <c:v> 16 </c:v>
                </c:pt>
                <c:pt idx="7888">
                  <c:v> 17 </c:v>
                </c:pt>
                <c:pt idx="7889">
                  <c:v> 18 </c:v>
                </c:pt>
                <c:pt idx="7890">
                  <c:v> 19 </c:v>
                </c:pt>
                <c:pt idx="7891">
                  <c:v> 20 </c:v>
                </c:pt>
                <c:pt idx="7892">
                  <c:v> 21 </c:v>
                </c:pt>
                <c:pt idx="7893">
                  <c:v> 22 </c:v>
                </c:pt>
                <c:pt idx="7894">
                  <c:v> 23 </c:v>
                </c:pt>
                <c:pt idx="7895">
                  <c:v> 24 </c:v>
                </c:pt>
                <c:pt idx="7896">
                  <c:v>26 Nov 2014</c:v>
                </c:pt>
                <c:pt idx="7897">
                  <c:v> 2 </c:v>
                </c:pt>
                <c:pt idx="7898">
                  <c:v> 3 </c:v>
                </c:pt>
                <c:pt idx="7899">
                  <c:v> 4 </c:v>
                </c:pt>
                <c:pt idx="7900">
                  <c:v> 5 </c:v>
                </c:pt>
                <c:pt idx="7901">
                  <c:v> 6 </c:v>
                </c:pt>
                <c:pt idx="7902">
                  <c:v> 7 </c:v>
                </c:pt>
                <c:pt idx="7903">
                  <c:v> 8 </c:v>
                </c:pt>
                <c:pt idx="7904">
                  <c:v> 9 </c:v>
                </c:pt>
                <c:pt idx="7905">
                  <c:v> 10 </c:v>
                </c:pt>
                <c:pt idx="7906">
                  <c:v> 11 </c:v>
                </c:pt>
                <c:pt idx="7907">
                  <c:v> 12 </c:v>
                </c:pt>
                <c:pt idx="7908">
                  <c:v> 13 </c:v>
                </c:pt>
                <c:pt idx="7909">
                  <c:v> 14 </c:v>
                </c:pt>
                <c:pt idx="7910">
                  <c:v> 15 </c:v>
                </c:pt>
                <c:pt idx="7911">
                  <c:v> 16 </c:v>
                </c:pt>
                <c:pt idx="7912">
                  <c:v> 17 </c:v>
                </c:pt>
                <c:pt idx="7913">
                  <c:v> 18 </c:v>
                </c:pt>
                <c:pt idx="7914">
                  <c:v> 19 </c:v>
                </c:pt>
                <c:pt idx="7915">
                  <c:v> 20 </c:v>
                </c:pt>
                <c:pt idx="7916">
                  <c:v> 21 </c:v>
                </c:pt>
                <c:pt idx="7917">
                  <c:v> 22 </c:v>
                </c:pt>
                <c:pt idx="7918">
                  <c:v> 23 </c:v>
                </c:pt>
                <c:pt idx="7919">
                  <c:v> 24 </c:v>
                </c:pt>
                <c:pt idx="7920">
                  <c:v>27 Nov 2014</c:v>
                </c:pt>
                <c:pt idx="7921">
                  <c:v> 2 </c:v>
                </c:pt>
                <c:pt idx="7922">
                  <c:v> 3 </c:v>
                </c:pt>
                <c:pt idx="7923">
                  <c:v> 4 </c:v>
                </c:pt>
                <c:pt idx="7924">
                  <c:v> 5 </c:v>
                </c:pt>
                <c:pt idx="7925">
                  <c:v> 6 </c:v>
                </c:pt>
                <c:pt idx="7926">
                  <c:v> 7 </c:v>
                </c:pt>
                <c:pt idx="7927">
                  <c:v> 8 </c:v>
                </c:pt>
                <c:pt idx="7928">
                  <c:v> 9 </c:v>
                </c:pt>
                <c:pt idx="7929">
                  <c:v> 10 </c:v>
                </c:pt>
                <c:pt idx="7930">
                  <c:v> 11 </c:v>
                </c:pt>
                <c:pt idx="7931">
                  <c:v> 12 </c:v>
                </c:pt>
                <c:pt idx="7932">
                  <c:v> 13 </c:v>
                </c:pt>
                <c:pt idx="7933">
                  <c:v> 14 </c:v>
                </c:pt>
                <c:pt idx="7934">
                  <c:v> 15 </c:v>
                </c:pt>
                <c:pt idx="7935">
                  <c:v> 16 </c:v>
                </c:pt>
                <c:pt idx="7936">
                  <c:v> 17 </c:v>
                </c:pt>
                <c:pt idx="7937">
                  <c:v> 18 </c:v>
                </c:pt>
                <c:pt idx="7938">
                  <c:v> 19 </c:v>
                </c:pt>
                <c:pt idx="7939">
                  <c:v> 20 </c:v>
                </c:pt>
                <c:pt idx="7940">
                  <c:v> 21 </c:v>
                </c:pt>
                <c:pt idx="7941">
                  <c:v> 22 </c:v>
                </c:pt>
                <c:pt idx="7942">
                  <c:v> 23 </c:v>
                </c:pt>
                <c:pt idx="7943">
                  <c:v> 24 </c:v>
                </c:pt>
                <c:pt idx="7944">
                  <c:v>28 Nov 2014</c:v>
                </c:pt>
                <c:pt idx="7945">
                  <c:v> 2 </c:v>
                </c:pt>
                <c:pt idx="7946">
                  <c:v> 3 </c:v>
                </c:pt>
                <c:pt idx="7947">
                  <c:v> 4 </c:v>
                </c:pt>
                <c:pt idx="7948">
                  <c:v> 5 </c:v>
                </c:pt>
                <c:pt idx="7949">
                  <c:v> 6 </c:v>
                </c:pt>
                <c:pt idx="7950">
                  <c:v> 7 </c:v>
                </c:pt>
                <c:pt idx="7951">
                  <c:v> 8 </c:v>
                </c:pt>
                <c:pt idx="7952">
                  <c:v> 9 </c:v>
                </c:pt>
                <c:pt idx="7953">
                  <c:v> 10 </c:v>
                </c:pt>
                <c:pt idx="7954">
                  <c:v> 11 </c:v>
                </c:pt>
                <c:pt idx="7955">
                  <c:v> 12 </c:v>
                </c:pt>
                <c:pt idx="7956">
                  <c:v> 13 </c:v>
                </c:pt>
                <c:pt idx="7957">
                  <c:v> 14 </c:v>
                </c:pt>
                <c:pt idx="7958">
                  <c:v> 15 </c:v>
                </c:pt>
                <c:pt idx="7959">
                  <c:v> 16 </c:v>
                </c:pt>
                <c:pt idx="7960">
                  <c:v> 17 </c:v>
                </c:pt>
                <c:pt idx="7961">
                  <c:v> 18 </c:v>
                </c:pt>
                <c:pt idx="7962">
                  <c:v> 19 </c:v>
                </c:pt>
                <c:pt idx="7963">
                  <c:v> 20 </c:v>
                </c:pt>
                <c:pt idx="7964">
                  <c:v> 21 </c:v>
                </c:pt>
                <c:pt idx="7965">
                  <c:v> 22 </c:v>
                </c:pt>
                <c:pt idx="7966">
                  <c:v> 23 </c:v>
                </c:pt>
                <c:pt idx="7967">
                  <c:v> 24 </c:v>
                </c:pt>
                <c:pt idx="7968">
                  <c:v>29 Nov 2014</c:v>
                </c:pt>
                <c:pt idx="7969">
                  <c:v> 2 </c:v>
                </c:pt>
                <c:pt idx="7970">
                  <c:v> 3 </c:v>
                </c:pt>
                <c:pt idx="7971">
                  <c:v> 4 </c:v>
                </c:pt>
                <c:pt idx="7972">
                  <c:v> 5 </c:v>
                </c:pt>
                <c:pt idx="7973">
                  <c:v> 6 </c:v>
                </c:pt>
                <c:pt idx="7974">
                  <c:v> 7 </c:v>
                </c:pt>
                <c:pt idx="7975">
                  <c:v> 8 </c:v>
                </c:pt>
                <c:pt idx="7976">
                  <c:v> 9 </c:v>
                </c:pt>
                <c:pt idx="7977">
                  <c:v> 10 </c:v>
                </c:pt>
                <c:pt idx="7978">
                  <c:v> 11 </c:v>
                </c:pt>
                <c:pt idx="7979">
                  <c:v> 12 </c:v>
                </c:pt>
                <c:pt idx="7980">
                  <c:v> 13 </c:v>
                </c:pt>
                <c:pt idx="7981">
                  <c:v> 14 </c:v>
                </c:pt>
                <c:pt idx="7982">
                  <c:v> 15 </c:v>
                </c:pt>
                <c:pt idx="7983">
                  <c:v> 16 </c:v>
                </c:pt>
                <c:pt idx="7984">
                  <c:v> 17 </c:v>
                </c:pt>
                <c:pt idx="7985">
                  <c:v> 18 </c:v>
                </c:pt>
                <c:pt idx="7986">
                  <c:v> 19 </c:v>
                </c:pt>
                <c:pt idx="7987">
                  <c:v> 20 </c:v>
                </c:pt>
                <c:pt idx="7988">
                  <c:v> 21 </c:v>
                </c:pt>
                <c:pt idx="7989">
                  <c:v> 22 </c:v>
                </c:pt>
                <c:pt idx="7990">
                  <c:v> 23 </c:v>
                </c:pt>
                <c:pt idx="7991">
                  <c:v> 24 </c:v>
                </c:pt>
                <c:pt idx="7992">
                  <c:v>30 Nov 2014</c:v>
                </c:pt>
                <c:pt idx="7993">
                  <c:v> 2 </c:v>
                </c:pt>
                <c:pt idx="7994">
                  <c:v> 3 </c:v>
                </c:pt>
                <c:pt idx="7995">
                  <c:v> 4 </c:v>
                </c:pt>
                <c:pt idx="7996">
                  <c:v> 5 </c:v>
                </c:pt>
                <c:pt idx="7997">
                  <c:v> 6 </c:v>
                </c:pt>
                <c:pt idx="7998">
                  <c:v> 7 </c:v>
                </c:pt>
                <c:pt idx="7999">
                  <c:v> 8 </c:v>
                </c:pt>
                <c:pt idx="8000">
                  <c:v> 9 </c:v>
                </c:pt>
                <c:pt idx="8001">
                  <c:v> 10 </c:v>
                </c:pt>
                <c:pt idx="8002">
                  <c:v> 11 </c:v>
                </c:pt>
                <c:pt idx="8003">
                  <c:v> 12 </c:v>
                </c:pt>
                <c:pt idx="8004">
                  <c:v> 13 </c:v>
                </c:pt>
                <c:pt idx="8005">
                  <c:v> 14 </c:v>
                </c:pt>
                <c:pt idx="8006">
                  <c:v> 15 </c:v>
                </c:pt>
                <c:pt idx="8007">
                  <c:v> 16 </c:v>
                </c:pt>
                <c:pt idx="8008">
                  <c:v> 17 </c:v>
                </c:pt>
                <c:pt idx="8009">
                  <c:v> 18 </c:v>
                </c:pt>
                <c:pt idx="8010">
                  <c:v> 19 </c:v>
                </c:pt>
                <c:pt idx="8011">
                  <c:v> 20 </c:v>
                </c:pt>
                <c:pt idx="8012">
                  <c:v> 21 </c:v>
                </c:pt>
                <c:pt idx="8013">
                  <c:v> 22 </c:v>
                </c:pt>
                <c:pt idx="8014">
                  <c:v> 23 </c:v>
                </c:pt>
                <c:pt idx="8015">
                  <c:v> 24 </c:v>
                </c:pt>
                <c:pt idx="8016">
                  <c:v>01 Dec 2014</c:v>
                </c:pt>
                <c:pt idx="8017">
                  <c:v> 2 </c:v>
                </c:pt>
                <c:pt idx="8018">
                  <c:v> 3 </c:v>
                </c:pt>
                <c:pt idx="8019">
                  <c:v> 4 </c:v>
                </c:pt>
                <c:pt idx="8020">
                  <c:v> 5 </c:v>
                </c:pt>
                <c:pt idx="8021">
                  <c:v> 6 </c:v>
                </c:pt>
                <c:pt idx="8022">
                  <c:v> 7 </c:v>
                </c:pt>
                <c:pt idx="8023">
                  <c:v> 8 </c:v>
                </c:pt>
                <c:pt idx="8024">
                  <c:v> 9 </c:v>
                </c:pt>
                <c:pt idx="8025">
                  <c:v> 10 </c:v>
                </c:pt>
                <c:pt idx="8026">
                  <c:v> 11 </c:v>
                </c:pt>
                <c:pt idx="8027">
                  <c:v> 12 </c:v>
                </c:pt>
                <c:pt idx="8028">
                  <c:v> 13 </c:v>
                </c:pt>
                <c:pt idx="8029">
                  <c:v> 14 </c:v>
                </c:pt>
                <c:pt idx="8030">
                  <c:v> 15 </c:v>
                </c:pt>
                <c:pt idx="8031">
                  <c:v> 16 </c:v>
                </c:pt>
                <c:pt idx="8032">
                  <c:v> 17 </c:v>
                </c:pt>
                <c:pt idx="8033">
                  <c:v> 18 </c:v>
                </c:pt>
                <c:pt idx="8034">
                  <c:v> 19 </c:v>
                </c:pt>
                <c:pt idx="8035">
                  <c:v> 20 </c:v>
                </c:pt>
                <c:pt idx="8036">
                  <c:v> 21 </c:v>
                </c:pt>
                <c:pt idx="8037">
                  <c:v> 22 </c:v>
                </c:pt>
                <c:pt idx="8038">
                  <c:v> 23 </c:v>
                </c:pt>
                <c:pt idx="8039">
                  <c:v> 24 </c:v>
                </c:pt>
                <c:pt idx="8040">
                  <c:v>02 Dec 2014</c:v>
                </c:pt>
                <c:pt idx="8041">
                  <c:v> 2 </c:v>
                </c:pt>
                <c:pt idx="8042">
                  <c:v> 3 </c:v>
                </c:pt>
                <c:pt idx="8043">
                  <c:v> 4 </c:v>
                </c:pt>
                <c:pt idx="8044">
                  <c:v> 5 </c:v>
                </c:pt>
                <c:pt idx="8045">
                  <c:v> 6 </c:v>
                </c:pt>
                <c:pt idx="8046">
                  <c:v> 7 </c:v>
                </c:pt>
                <c:pt idx="8047">
                  <c:v> 8 </c:v>
                </c:pt>
                <c:pt idx="8048">
                  <c:v> 9 </c:v>
                </c:pt>
                <c:pt idx="8049">
                  <c:v> 10 </c:v>
                </c:pt>
                <c:pt idx="8050">
                  <c:v> 11 </c:v>
                </c:pt>
                <c:pt idx="8051">
                  <c:v> 12 </c:v>
                </c:pt>
                <c:pt idx="8052">
                  <c:v> 13 </c:v>
                </c:pt>
                <c:pt idx="8053">
                  <c:v> 14 </c:v>
                </c:pt>
                <c:pt idx="8054">
                  <c:v> 15 </c:v>
                </c:pt>
                <c:pt idx="8055">
                  <c:v> 16 </c:v>
                </c:pt>
                <c:pt idx="8056">
                  <c:v> 17 </c:v>
                </c:pt>
                <c:pt idx="8057">
                  <c:v> 18 </c:v>
                </c:pt>
                <c:pt idx="8058">
                  <c:v> 19 </c:v>
                </c:pt>
                <c:pt idx="8059">
                  <c:v> 20 </c:v>
                </c:pt>
                <c:pt idx="8060">
                  <c:v> 21 </c:v>
                </c:pt>
                <c:pt idx="8061">
                  <c:v> 22 </c:v>
                </c:pt>
                <c:pt idx="8062">
                  <c:v> 23 </c:v>
                </c:pt>
                <c:pt idx="8063">
                  <c:v> 24 </c:v>
                </c:pt>
                <c:pt idx="8064">
                  <c:v>03 Dec 2014</c:v>
                </c:pt>
                <c:pt idx="8065">
                  <c:v> 2 </c:v>
                </c:pt>
                <c:pt idx="8066">
                  <c:v> 3 </c:v>
                </c:pt>
                <c:pt idx="8067">
                  <c:v> 4 </c:v>
                </c:pt>
                <c:pt idx="8068">
                  <c:v> 5 </c:v>
                </c:pt>
                <c:pt idx="8069">
                  <c:v> 6 </c:v>
                </c:pt>
                <c:pt idx="8070">
                  <c:v> 7 </c:v>
                </c:pt>
                <c:pt idx="8071">
                  <c:v> 8 </c:v>
                </c:pt>
                <c:pt idx="8072">
                  <c:v> 9 </c:v>
                </c:pt>
                <c:pt idx="8073">
                  <c:v> 10 </c:v>
                </c:pt>
                <c:pt idx="8074">
                  <c:v> 11 </c:v>
                </c:pt>
                <c:pt idx="8075">
                  <c:v> 12 </c:v>
                </c:pt>
                <c:pt idx="8076">
                  <c:v> 13 </c:v>
                </c:pt>
                <c:pt idx="8077">
                  <c:v> 14 </c:v>
                </c:pt>
                <c:pt idx="8078">
                  <c:v> 15 </c:v>
                </c:pt>
                <c:pt idx="8079">
                  <c:v> 16 </c:v>
                </c:pt>
                <c:pt idx="8080">
                  <c:v> 17 </c:v>
                </c:pt>
                <c:pt idx="8081">
                  <c:v> 18 </c:v>
                </c:pt>
                <c:pt idx="8082">
                  <c:v> 19 </c:v>
                </c:pt>
                <c:pt idx="8083">
                  <c:v> 20 </c:v>
                </c:pt>
                <c:pt idx="8084">
                  <c:v> 21 </c:v>
                </c:pt>
                <c:pt idx="8085">
                  <c:v> 22 </c:v>
                </c:pt>
                <c:pt idx="8086">
                  <c:v> 23 </c:v>
                </c:pt>
                <c:pt idx="8087">
                  <c:v> 24 </c:v>
                </c:pt>
                <c:pt idx="8088">
                  <c:v>04 Dec 2014</c:v>
                </c:pt>
                <c:pt idx="8089">
                  <c:v> 2 </c:v>
                </c:pt>
                <c:pt idx="8090">
                  <c:v> 3 </c:v>
                </c:pt>
                <c:pt idx="8091">
                  <c:v> 4 </c:v>
                </c:pt>
                <c:pt idx="8092">
                  <c:v> 5 </c:v>
                </c:pt>
                <c:pt idx="8093">
                  <c:v> 6 </c:v>
                </c:pt>
                <c:pt idx="8094">
                  <c:v> 7 </c:v>
                </c:pt>
                <c:pt idx="8095">
                  <c:v> 8 </c:v>
                </c:pt>
                <c:pt idx="8096">
                  <c:v> 9 </c:v>
                </c:pt>
                <c:pt idx="8097">
                  <c:v> 10 </c:v>
                </c:pt>
                <c:pt idx="8098">
                  <c:v> 11 </c:v>
                </c:pt>
                <c:pt idx="8099">
                  <c:v> 12 </c:v>
                </c:pt>
                <c:pt idx="8100">
                  <c:v> 13 </c:v>
                </c:pt>
                <c:pt idx="8101">
                  <c:v> 14 </c:v>
                </c:pt>
                <c:pt idx="8102">
                  <c:v> 15 </c:v>
                </c:pt>
                <c:pt idx="8103">
                  <c:v> 16 </c:v>
                </c:pt>
                <c:pt idx="8104">
                  <c:v> 17 </c:v>
                </c:pt>
                <c:pt idx="8105">
                  <c:v> 18 </c:v>
                </c:pt>
                <c:pt idx="8106">
                  <c:v> 19 </c:v>
                </c:pt>
                <c:pt idx="8107">
                  <c:v> 20 </c:v>
                </c:pt>
                <c:pt idx="8108">
                  <c:v> 21 </c:v>
                </c:pt>
                <c:pt idx="8109">
                  <c:v> 22 </c:v>
                </c:pt>
                <c:pt idx="8110">
                  <c:v> 23 </c:v>
                </c:pt>
                <c:pt idx="8111">
                  <c:v> 24 </c:v>
                </c:pt>
                <c:pt idx="8112">
                  <c:v>05 Dec 2014</c:v>
                </c:pt>
                <c:pt idx="8113">
                  <c:v> 2 </c:v>
                </c:pt>
                <c:pt idx="8114">
                  <c:v> 3 </c:v>
                </c:pt>
                <c:pt idx="8115">
                  <c:v> 4 </c:v>
                </c:pt>
                <c:pt idx="8116">
                  <c:v> 5 </c:v>
                </c:pt>
                <c:pt idx="8117">
                  <c:v> 6 </c:v>
                </c:pt>
                <c:pt idx="8118">
                  <c:v> 7 </c:v>
                </c:pt>
                <c:pt idx="8119">
                  <c:v> 8 </c:v>
                </c:pt>
                <c:pt idx="8120">
                  <c:v> 9 </c:v>
                </c:pt>
                <c:pt idx="8121">
                  <c:v> 10 </c:v>
                </c:pt>
                <c:pt idx="8122">
                  <c:v> 11 </c:v>
                </c:pt>
                <c:pt idx="8123">
                  <c:v> 12 </c:v>
                </c:pt>
                <c:pt idx="8124">
                  <c:v> 13 </c:v>
                </c:pt>
                <c:pt idx="8125">
                  <c:v> 14 </c:v>
                </c:pt>
                <c:pt idx="8126">
                  <c:v> 15 </c:v>
                </c:pt>
                <c:pt idx="8127">
                  <c:v> 16 </c:v>
                </c:pt>
                <c:pt idx="8128">
                  <c:v> 17 </c:v>
                </c:pt>
                <c:pt idx="8129">
                  <c:v> 18 </c:v>
                </c:pt>
                <c:pt idx="8130">
                  <c:v> 19 </c:v>
                </c:pt>
                <c:pt idx="8131">
                  <c:v> 20 </c:v>
                </c:pt>
                <c:pt idx="8132">
                  <c:v> 21 </c:v>
                </c:pt>
                <c:pt idx="8133">
                  <c:v> 22 </c:v>
                </c:pt>
                <c:pt idx="8134">
                  <c:v> 23 </c:v>
                </c:pt>
                <c:pt idx="8135">
                  <c:v> 24 </c:v>
                </c:pt>
                <c:pt idx="8136">
                  <c:v>06 Dec 2014</c:v>
                </c:pt>
                <c:pt idx="8137">
                  <c:v> 2 </c:v>
                </c:pt>
                <c:pt idx="8138">
                  <c:v> 3 </c:v>
                </c:pt>
                <c:pt idx="8139">
                  <c:v> 4 </c:v>
                </c:pt>
                <c:pt idx="8140">
                  <c:v> 5 </c:v>
                </c:pt>
                <c:pt idx="8141">
                  <c:v> 6 </c:v>
                </c:pt>
                <c:pt idx="8142">
                  <c:v> 7 </c:v>
                </c:pt>
                <c:pt idx="8143">
                  <c:v> 8 </c:v>
                </c:pt>
                <c:pt idx="8144">
                  <c:v> 9 </c:v>
                </c:pt>
                <c:pt idx="8145">
                  <c:v> 10 </c:v>
                </c:pt>
                <c:pt idx="8146">
                  <c:v> 11 </c:v>
                </c:pt>
                <c:pt idx="8147">
                  <c:v> 12 </c:v>
                </c:pt>
                <c:pt idx="8148">
                  <c:v> 13 </c:v>
                </c:pt>
                <c:pt idx="8149">
                  <c:v> 14 </c:v>
                </c:pt>
                <c:pt idx="8150">
                  <c:v> 15 </c:v>
                </c:pt>
                <c:pt idx="8151">
                  <c:v> 16 </c:v>
                </c:pt>
                <c:pt idx="8152">
                  <c:v> 17 </c:v>
                </c:pt>
                <c:pt idx="8153">
                  <c:v> 18 </c:v>
                </c:pt>
                <c:pt idx="8154">
                  <c:v> 19 </c:v>
                </c:pt>
                <c:pt idx="8155">
                  <c:v> 20 </c:v>
                </c:pt>
                <c:pt idx="8156">
                  <c:v> 21 </c:v>
                </c:pt>
                <c:pt idx="8157">
                  <c:v> 22 </c:v>
                </c:pt>
                <c:pt idx="8158">
                  <c:v> 23 </c:v>
                </c:pt>
                <c:pt idx="8159">
                  <c:v> 24 </c:v>
                </c:pt>
                <c:pt idx="8160">
                  <c:v>07 Dec 2014</c:v>
                </c:pt>
                <c:pt idx="8161">
                  <c:v> 2 </c:v>
                </c:pt>
                <c:pt idx="8162">
                  <c:v> 3 </c:v>
                </c:pt>
                <c:pt idx="8163">
                  <c:v> 4 </c:v>
                </c:pt>
                <c:pt idx="8164">
                  <c:v> 5 </c:v>
                </c:pt>
                <c:pt idx="8165">
                  <c:v> 6 </c:v>
                </c:pt>
                <c:pt idx="8166">
                  <c:v> 7 </c:v>
                </c:pt>
                <c:pt idx="8167">
                  <c:v> 8 </c:v>
                </c:pt>
                <c:pt idx="8168">
                  <c:v> 9 </c:v>
                </c:pt>
                <c:pt idx="8169">
                  <c:v> 10 </c:v>
                </c:pt>
                <c:pt idx="8170">
                  <c:v> 11 </c:v>
                </c:pt>
                <c:pt idx="8171">
                  <c:v> 12 </c:v>
                </c:pt>
                <c:pt idx="8172">
                  <c:v> 13 </c:v>
                </c:pt>
                <c:pt idx="8173">
                  <c:v> 14 </c:v>
                </c:pt>
                <c:pt idx="8174">
                  <c:v> 15 </c:v>
                </c:pt>
                <c:pt idx="8175">
                  <c:v> 16 </c:v>
                </c:pt>
                <c:pt idx="8176">
                  <c:v> 17 </c:v>
                </c:pt>
                <c:pt idx="8177">
                  <c:v> 18 </c:v>
                </c:pt>
                <c:pt idx="8178">
                  <c:v> 19 </c:v>
                </c:pt>
                <c:pt idx="8179">
                  <c:v> 20 </c:v>
                </c:pt>
                <c:pt idx="8180">
                  <c:v> 21 </c:v>
                </c:pt>
                <c:pt idx="8181">
                  <c:v> 22 </c:v>
                </c:pt>
                <c:pt idx="8182">
                  <c:v> 23 </c:v>
                </c:pt>
                <c:pt idx="8183">
                  <c:v> 24 </c:v>
                </c:pt>
                <c:pt idx="8184">
                  <c:v>08 Dec 2014</c:v>
                </c:pt>
                <c:pt idx="8185">
                  <c:v> 2 </c:v>
                </c:pt>
                <c:pt idx="8186">
                  <c:v> 3 </c:v>
                </c:pt>
                <c:pt idx="8187">
                  <c:v> 4 </c:v>
                </c:pt>
                <c:pt idx="8188">
                  <c:v> 5 </c:v>
                </c:pt>
                <c:pt idx="8189">
                  <c:v> 6 </c:v>
                </c:pt>
                <c:pt idx="8190">
                  <c:v> 7 </c:v>
                </c:pt>
                <c:pt idx="8191">
                  <c:v> 8 </c:v>
                </c:pt>
                <c:pt idx="8192">
                  <c:v> 9 </c:v>
                </c:pt>
                <c:pt idx="8193">
                  <c:v> 10 </c:v>
                </c:pt>
                <c:pt idx="8194">
                  <c:v> 11 </c:v>
                </c:pt>
                <c:pt idx="8195">
                  <c:v> 12 </c:v>
                </c:pt>
                <c:pt idx="8196">
                  <c:v> 13 </c:v>
                </c:pt>
                <c:pt idx="8197">
                  <c:v> 14 </c:v>
                </c:pt>
                <c:pt idx="8198">
                  <c:v> 15 </c:v>
                </c:pt>
                <c:pt idx="8199">
                  <c:v> 16 </c:v>
                </c:pt>
                <c:pt idx="8200">
                  <c:v> 17 </c:v>
                </c:pt>
                <c:pt idx="8201">
                  <c:v> 18 </c:v>
                </c:pt>
                <c:pt idx="8202">
                  <c:v> 19 </c:v>
                </c:pt>
                <c:pt idx="8203">
                  <c:v> 20 </c:v>
                </c:pt>
                <c:pt idx="8204">
                  <c:v> 21 </c:v>
                </c:pt>
                <c:pt idx="8205">
                  <c:v> 22 </c:v>
                </c:pt>
                <c:pt idx="8206">
                  <c:v> 23 </c:v>
                </c:pt>
                <c:pt idx="8207">
                  <c:v> 24 </c:v>
                </c:pt>
                <c:pt idx="8208">
                  <c:v>09 Dec 2014</c:v>
                </c:pt>
                <c:pt idx="8209">
                  <c:v> 2 </c:v>
                </c:pt>
                <c:pt idx="8210">
                  <c:v> 3 </c:v>
                </c:pt>
                <c:pt idx="8211">
                  <c:v> 4 </c:v>
                </c:pt>
                <c:pt idx="8212">
                  <c:v> 5 </c:v>
                </c:pt>
                <c:pt idx="8213">
                  <c:v> 6 </c:v>
                </c:pt>
                <c:pt idx="8214">
                  <c:v> 7 </c:v>
                </c:pt>
                <c:pt idx="8215">
                  <c:v> 8 </c:v>
                </c:pt>
                <c:pt idx="8216">
                  <c:v> 9 </c:v>
                </c:pt>
                <c:pt idx="8217">
                  <c:v> 10 </c:v>
                </c:pt>
                <c:pt idx="8218">
                  <c:v> 11 </c:v>
                </c:pt>
                <c:pt idx="8219">
                  <c:v> 12 </c:v>
                </c:pt>
                <c:pt idx="8220">
                  <c:v> 13 </c:v>
                </c:pt>
                <c:pt idx="8221">
                  <c:v> 14 </c:v>
                </c:pt>
                <c:pt idx="8222">
                  <c:v> 15 </c:v>
                </c:pt>
                <c:pt idx="8223">
                  <c:v> 16 </c:v>
                </c:pt>
                <c:pt idx="8224">
                  <c:v> 17 </c:v>
                </c:pt>
                <c:pt idx="8225">
                  <c:v> 18 </c:v>
                </c:pt>
                <c:pt idx="8226">
                  <c:v> 19 </c:v>
                </c:pt>
                <c:pt idx="8227">
                  <c:v> 20 </c:v>
                </c:pt>
                <c:pt idx="8228">
                  <c:v> 21 </c:v>
                </c:pt>
                <c:pt idx="8229">
                  <c:v> 22 </c:v>
                </c:pt>
                <c:pt idx="8230">
                  <c:v> 23 </c:v>
                </c:pt>
                <c:pt idx="8231">
                  <c:v> 24 </c:v>
                </c:pt>
                <c:pt idx="8232">
                  <c:v>10 Dec 2014</c:v>
                </c:pt>
                <c:pt idx="8233">
                  <c:v> 2 </c:v>
                </c:pt>
                <c:pt idx="8234">
                  <c:v> 3 </c:v>
                </c:pt>
                <c:pt idx="8235">
                  <c:v> 4 </c:v>
                </c:pt>
                <c:pt idx="8236">
                  <c:v> 5 </c:v>
                </c:pt>
                <c:pt idx="8237">
                  <c:v> 6 </c:v>
                </c:pt>
                <c:pt idx="8238">
                  <c:v> 7 </c:v>
                </c:pt>
                <c:pt idx="8239">
                  <c:v> 8 </c:v>
                </c:pt>
                <c:pt idx="8240">
                  <c:v> 9 </c:v>
                </c:pt>
                <c:pt idx="8241">
                  <c:v> 10 </c:v>
                </c:pt>
                <c:pt idx="8242">
                  <c:v> 11 </c:v>
                </c:pt>
                <c:pt idx="8243">
                  <c:v> 12 </c:v>
                </c:pt>
                <c:pt idx="8244">
                  <c:v> 13 </c:v>
                </c:pt>
                <c:pt idx="8245">
                  <c:v> 14 </c:v>
                </c:pt>
                <c:pt idx="8246">
                  <c:v> 15 </c:v>
                </c:pt>
                <c:pt idx="8247">
                  <c:v> 16 </c:v>
                </c:pt>
                <c:pt idx="8248">
                  <c:v> 17 </c:v>
                </c:pt>
                <c:pt idx="8249">
                  <c:v> 18 </c:v>
                </c:pt>
                <c:pt idx="8250">
                  <c:v> 19 </c:v>
                </c:pt>
                <c:pt idx="8251">
                  <c:v> 20 </c:v>
                </c:pt>
                <c:pt idx="8252">
                  <c:v> 21 </c:v>
                </c:pt>
                <c:pt idx="8253">
                  <c:v> 22 </c:v>
                </c:pt>
                <c:pt idx="8254">
                  <c:v> 23 </c:v>
                </c:pt>
                <c:pt idx="8255">
                  <c:v> 24 </c:v>
                </c:pt>
                <c:pt idx="8256">
                  <c:v>11 Dec 2014</c:v>
                </c:pt>
                <c:pt idx="8257">
                  <c:v> 2 </c:v>
                </c:pt>
                <c:pt idx="8258">
                  <c:v> 3 </c:v>
                </c:pt>
                <c:pt idx="8259">
                  <c:v> 4 </c:v>
                </c:pt>
                <c:pt idx="8260">
                  <c:v> 5 </c:v>
                </c:pt>
                <c:pt idx="8261">
                  <c:v> 6 </c:v>
                </c:pt>
                <c:pt idx="8262">
                  <c:v> 7 </c:v>
                </c:pt>
                <c:pt idx="8263">
                  <c:v> 8 </c:v>
                </c:pt>
                <c:pt idx="8264">
                  <c:v> 9 </c:v>
                </c:pt>
                <c:pt idx="8265">
                  <c:v> 10 </c:v>
                </c:pt>
                <c:pt idx="8266">
                  <c:v> 11 </c:v>
                </c:pt>
                <c:pt idx="8267">
                  <c:v> 12 </c:v>
                </c:pt>
                <c:pt idx="8268">
                  <c:v> 13 </c:v>
                </c:pt>
                <c:pt idx="8269">
                  <c:v> 14 </c:v>
                </c:pt>
                <c:pt idx="8270">
                  <c:v> 15 </c:v>
                </c:pt>
                <c:pt idx="8271">
                  <c:v> 16 </c:v>
                </c:pt>
                <c:pt idx="8272">
                  <c:v> 17 </c:v>
                </c:pt>
                <c:pt idx="8273">
                  <c:v> 18 </c:v>
                </c:pt>
                <c:pt idx="8274">
                  <c:v> 19 </c:v>
                </c:pt>
                <c:pt idx="8275">
                  <c:v> 20 </c:v>
                </c:pt>
                <c:pt idx="8276">
                  <c:v> 21 </c:v>
                </c:pt>
                <c:pt idx="8277">
                  <c:v> 22 </c:v>
                </c:pt>
                <c:pt idx="8278">
                  <c:v> 23 </c:v>
                </c:pt>
                <c:pt idx="8279">
                  <c:v> 24 </c:v>
                </c:pt>
                <c:pt idx="8280">
                  <c:v>12 Dec 2014</c:v>
                </c:pt>
                <c:pt idx="8281">
                  <c:v> 2 </c:v>
                </c:pt>
                <c:pt idx="8282">
                  <c:v> 3 </c:v>
                </c:pt>
                <c:pt idx="8283">
                  <c:v> 4 </c:v>
                </c:pt>
                <c:pt idx="8284">
                  <c:v> 5 </c:v>
                </c:pt>
                <c:pt idx="8285">
                  <c:v> 6 </c:v>
                </c:pt>
                <c:pt idx="8286">
                  <c:v> 7 </c:v>
                </c:pt>
                <c:pt idx="8287">
                  <c:v> 8 </c:v>
                </c:pt>
                <c:pt idx="8288">
                  <c:v> 9 </c:v>
                </c:pt>
                <c:pt idx="8289">
                  <c:v> 10 </c:v>
                </c:pt>
                <c:pt idx="8290">
                  <c:v> 11 </c:v>
                </c:pt>
                <c:pt idx="8291">
                  <c:v> 12 </c:v>
                </c:pt>
                <c:pt idx="8292">
                  <c:v> 13 </c:v>
                </c:pt>
                <c:pt idx="8293">
                  <c:v> 14 </c:v>
                </c:pt>
                <c:pt idx="8294">
                  <c:v> 15 </c:v>
                </c:pt>
                <c:pt idx="8295">
                  <c:v> 16 </c:v>
                </c:pt>
                <c:pt idx="8296">
                  <c:v> 17 </c:v>
                </c:pt>
                <c:pt idx="8297">
                  <c:v> 18 </c:v>
                </c:pt>
                <c:pt idx="8298">
                  <c:v> 19 </c:v>
                </c:pt>
                <c:pt idx="8299">
                  <c:v> 20 </c:v>
                </c:pt>
                <c:pt idx="8300">
                  <c:v> 21 </c:v>
                </c:pt>
                <c:pt idx="8301">
                  <c:v> 22 </c:v>
                </c:pt>
                <c:pt idx="8302">
                  <c:v> 23 </c:v>
                </c:pt>
                <c:pt idx="8303">
                  <c:v> 24 </c:v>
                </c:pt>
                <c:pt idx="8304">
                  <c:v>13 Dec 2014</c:v>
                </c:pt>
                <c:pt idx="8305">
                  <c:v> 2 </c:v>
                </c:pt>
                <c:pt idx="8306">
                  <c:v> 3 </c:v>
                </c:pt>
                <c:pt idx="8307">
                  <c:v> 4 </c:v>
                </c:pt>
                <c:pt idx="8308">
                  <c:v> 5 </c:v>
                </c:pt>
                <c:pt idx="8309">
                  <c:v> 6 </c:v>
                </c:pt>
                <c:pt idx="8310">
                  <c:v> 7 </c:v>
                </c:pt>
                <c:pt idx="8311">
                  <c:v> 8 </c:v>
                </c:pt>
                <c:pt idx="8312">
                  <c:v> 9 </c:v>
                </c:pt>
                <c:pt idx="8313">
                  <c:v> 10 </c:v>
                </c:pt>
                <c:pt idx="8314">
                  <c:v> 11 </c:v>
                </c:pt>
                <c:pt idx="8315">
                  <c:v> 12 </c:v>
                </c:pt>
                <c:pt idx="8316">
                  <c:v> 13 </c:v>
                </c:pt>
                <c:pt idx="8317">
                  <c:v> 14 </c:v>
                </c:pt>
                <c:pt idx="8318">
                  <c:v> 15 </c:v>
                </c:pt>
                <c:pt idx="8319">
                  <c:v> 16 </c:v>
                </c:pt>
                <c:pt idx="8320">
                  <c:v> 17 </c:v>
                </c:pt>
                <c:pt idx="8321">
                  <c:v> 18 </c:v>
                </c:pt>
                <c:pt idx="8322">
                  <c:v> 19 </c:v>
                </c:pt>
                <c:pt idx="8323">
                  <c:v> 20 </c:v>
                </c:pt>
                <c:pt idx="8324">
                  <c:v> 21 </c:v>
                </c:pt>
                <c:pt idx="8325">
                  <c:v> 22 </c:v>
                </c:pt>
                <c:pt idx="8326">
                  <c:v> 23 </c:v>
                </c:pt>
                <c:pt idx="8327">
                  <c:v> 24 </c:v>
                </c:pt>
                <c:pt idx="8328">
                  <c:v>14 Dec 2014</c:v>
                </c:pt>
                <c:pt idx="8329">
                  <c:v> 2 </c:v>
                </c:pt>
                <c:pt idx="8330">
                  <c:v> 3 </c:v>
                </c:pt>
                <c:pt idx="8331">
                  <c:v> 4 </c:v>
                </c:pt>
                <c:pt idx="8332">
                  <c:v> 5 </c:v>
                </c:pt>
                <c:pt idx="8333">
                  <c:v> 6 </c:v>
                </c:pt>
                <c:pt idx="8334">
                  <c:v> 7 </c:v>
                </c:pt>
                <c:pt idx="8335">
                  <c:v> 8 </c:v>
                </c:pt>
                <c:pt idx="8336">
                  <c:v> 9 </c:v>
                </c:pt>
                <c:pt idx="8337">
                  <c:v> 10 </c:v>
                </c:pt>
                <c:pt idx="8338">
                  <c:v> 11 </c:v>
                </c:pt>
                <c:pt idx="8339">
                  <c:v> 12 </c:v>
                </c:pt>
                <c:pt idx="8340">
                  <c:v> 13 </c:v>
                </c:pt>
                <c:pt idx="8341">
                  <c:v> 14 </c:v>
                </c:pt>
                <c:pt idx="8342">
                  <c:v> 15 </c:v>
                </c:pt>
                <c:pt idx="8343">
                  <c:v> 16 </c:v>
                </c:pt>
                <c:pt idx="8344">
                  <c:v> 17 </c:v>
                </c:pt>
                <c:pt idx="8345">
                  <c:v> 18 </c:v>
                </c:pt>
                <c:pt idx="8346">
                  <c:v> 19 </c:v>
                </c:pt>
                <c:pt idx="8347">
                  <c:v> 20 </c:v>
                </c:pt>
                <c:pt idx="8348">
                  <c:v> 21 </c:v>
                </c:pt>
                <c:pt idx="8349">
                  <c:v> 22 </c:v>
                </c:pt>
                <c:pt idx="8350">
                  <c:v> 23 </c:v>
                </c:pt>
                <c:pt idx="8351">
                  <c:v> 24 </c:v>
                </c:pt>
                <c:pt idx="8352">
                  <c:v>15 Dec 2014</c:v>
                </c:pt>
                <c:pt idx="8353">
                  <c:v> 2 </c:v>
                </c:pt>
                <c:pt idx="8354">
                  <c:v> 3 </c:v>
                </c:pt>
                <c:pt idx="8355">
                  <c:v> 4 </c:v>
                </c:pt>
                <c:pt idx="8356">
                  <c:v> 5 </c:v>
                </c:pt>
                <c:pt idx="8357">
                  <c:v> 6 </c:v>
                </c:pt>
                <c:pt idx="8358">
                  <c:v> 7 </c:v>
                </c:pt>
                <c:pt idx="8359">
                  <c:v> 8 </c:v>
                </c:pt>
                <c:pt idx="8360">
                  <c:v> 9 </c:v>
                </c:pt>
                <c:pt idx="8361">
                  <c:v> 10 </c:v>
                </c:pt>
                <c:pt idx="8362">
                  <c:v> 11 </c:v>
                </c:pt>
                <c:pt idx="8363">
                  <c:v> 12 </c:v>
                </c:pt>
                <c:pt idx="8364">
                  <c:v> 13 </c:v>
                </c:pt>
                <c:pt idx="8365">
                  <c:v> 14 </c:v>
                </c:pt>
                <c:pt idx="8366">
                  <c:v> 15 </c:v>
                </c:pt>
                <c:pt idx="8367">
                  <c:v> 16 </c:v>
                </c:pt>
                <c:pt idx="8368">
                  <c:v> 17 </c:v>
                </c:pt>
                <c:pt idx="8369">
                  <c:v> 18 </c:v>
                </c:pt>
                <c:pt idx="8370">
                  <c:v> 19 </c:v>
                </c:pt>
                <c:pt idx="8371">
                  <c:v> 20 </c:v>
                </c:pt>
                <c:pt idx="8372">
                  <c:v> 21 </c:v>
                </c:pt>
                <c:pt idx="8373">
                  <c:v> 22 </c:v>
                </c:pt>
                <c:pt idx="8374">
                  <c:v> 23 </c:v>
                </c:pt>
                <c:pt idx="8375">
                  <c:v> 24 </c:v>
                </c:pt>
                <c:pt idx="8376">
                  <c:v>16 Dec 2014</c:v>
                </c:pt>
                <c:pt idx="8377">
                  <c:v> 2 </c:v>
                </c:pt>
                <c:pt idx="8378">
                  <c:v> 3 </c:v>
                </c:pt>
                <c:pt idx="8379">
                  <c:v> 4 </c:v>
                </c:pt>
                <c:pt idx="8380">
                  <c:v> 5 </c:v>
                </c:pt>
                <c:pt idx="8381">
                  <c:v> 6 </c:v>
                </c:pt>
                <c:pt idx="8382">
                  <c:v> 7 </c:v>
                </c:pt>
                <c:pt idx="8383">
                  <c:v> 8 </c:v>
                </c:pt>
                <c:pt idx="8384">
                  <c:v> 9 </c:v>
                </c:pt>
                <c:pt idx="8385">
                  <c:v> 10 </c:v>
                </c:pt>
                <c:pt idx="8386">
                  <c:v> 11 </c:v>
                </c:pt>
                <c:pt idx="8387">
                  <c:v> 12 </c:v>
                </c:pt>
                <c:pt idx="8388">
                  <c:v> 13 </c:v>
                </c:pt>
                <c:pt idx="8389">
                  <c:v> 14 </c:v>
                </c:pt>
                <c:pt idx="8390">
                  <c:v> 15 </c:v>
                </c:pt>
                <c:pt idx="8391">
                  <c:v> 16 </c:v>
                </c:pt>
                <c:pt idx="8392">
                  <c:v> 17 </c:v>
                </c:pt>
                <c:pt idx="8393">
                  <c:v> 18 </c:v>
                </c:pt>
                <c:pt idx="8394">
                  <c:v> 19 </c:v>
                </c:pt>
                <c:pt idx="8395">
                  <c:v> 20 </c:v>
                </c:pt>
                <c:pt idx="8396">
                  <c:v> 21 </c:v>
                </c:pt>
                <c:pt idx="8397">
                  <c:v> 22 </c:v>
                </c:pt>
                <c:pt idx="8398">
                  <c:v> 23 </c:v>
                </c:pt>
                <c:pt idx="8399">
                  <c:v> 24 </c:v>
                </c:pt>
                <c:pt idx="8400">
                  <c:v>17 Dec 2014</c:v>
                </c:pt>
                <c:pt idx="8401">
                  <c:v> 2 </c:v>
                </c:pt>
                <c:pt idx="8402">
                  <c:v> 3 </c:v>
                </c:pt>
                <c:pt idx="8403">
                  <c:v> 4 </c:v>
                </c:pt>
                <c:pt idx="8404">
                  <c:v> 5 </c:v>
                </c:pt>
                <c:pt idx="8405">
                  <c:v> 6 </c:v>
                </c:pt>
                <c:pt idx="8406">
                  <c:v> 7 </c:v>
                </c:pt>
                <c:pt idx="8407">
                  <c:v> 8 </c:v>
                </c:pt>
                <c:pt idx="8408">
                  <c:v> 9 </c:v>
                </c:pt>
                <c:pt idx="8409">
                  <c:v> 10 </c:v>
                </c:pt>
                <c:pt idx="8410">
                  <c:v> 11 </c:v>
                </c:pt>
                <c:pt idx="8411">
                  <c:v> 12 </c:v>
                </c:pt>
                <c:pt idx="8412">
                  <c:v> 13 </c:v>
                </c:pt>
                <c:pt idx="8413">
                  <c:v> 14 </c:v>
                </c:pt>
                <c:pt idx="8414">
                  <c:v> 15 </c:v>
                </c:pt>
                <c:pt idx="8415">
                  <c:v> 16 </c:v>
                </c:pt>
                <c:pt idx="8416">
                  <c:v> 17 </c:v>
                </c:pt>
                <c:pt idx="8417">
                  <c:v> 18 </c:v>
                </c:pt>
                <c:pt idx="8418">
                  <c:v> 19 </c:v>
                </c:pt>
                <c:pt idx="8419">
                  <c:v> 20 </c:v>
                </c:pt>
                <c:pt idx="8420">
                  <c:v> 21 </c:v>
                </c:pt>
                <c:pt idx="8421">
                  <c:v> 22 </c:v>
                </c:pt>
                <c:pt idx="8422">
                  <c:v> 23 </c:v>
                </c:pt>
                <c:pt idx="8423">
                  <c:v> 24 </c:v>
                </c:pt>
                <c:pt idx="8424">
                  <c:v>18 Dec 2014</c:v>
                </c:pt>
                <c:pt idx="8425">
                  <c:v> 2 </c:v>
                </c:pt>
                <c:pt idx="8426">
                  <c:v> 3 </c:v>
                </c:pt>
                <c:pt idx="8427">
                  <c:v> 4 </c:v>
                </c:pt>
                <c:pt idx="8428">
                  <c:v> 5 </c:v>
                </c:pt>
                <c:pt idx="8429">
                  <c:v> 6 </c:v>
                </c:pt>
                <c:pt idx="8430">
                  <c:v> 7 </c:v>
                </c:pt>
                <c:pt idx="8431">
                  <c:v> 8 </c:v>
                </c:pt>
                <c:pt idx="8432">
                  <c:v> 9 </c:v>
                </c:pt>
                <c:pt idx="8433">
                  <c:v> 10 </c:v>
                </c:pt>
                <c:pt idx="8434">
                  <c:v> 11 </c:v>
                </c:pt>
                <c:pt idx="8435">
                  <c:v> 12 </c:v>
                </c:pt>
                <c:pt idx="8436">
                  <c:v> 13 </c:v>
                </c:pt>
                <c:pt idx="8437">
                  <c:v> 14 </c:v>
                </c:pt>
                <c:pt idx="8438">
                  <c:v> 15 </c:v>
                </c:pt>
                <c:pt idx="8439">
                  <c:v> 16 </c:v>
                </c:pt>
                <c:pt idx="8440">
                  <c:v> 17 </c:v>
                </c:pt>
                <c:pt idx="8441">
                  <c:v> 18 </c:v>
                </c:pt>
                <c:pt idx="8442">
                  <c:v> 19 </c:v>
                </c:pt>
                <c:pt idx="8443">
                  <c:v> 20 </c:v>
                </c:pt>
                <c:pt idx="8444">
                  <c:v> 21 </c:v>
                </c:pt>
                <c:pt idx="8445">
                  <c:v> 22 </c:v>
                </c:pt>
                <c:pt idx="8446">
                  <c:v> 23 </c:v>
                </c:pt>
                <c:pt idx="8447">
                  <c:v> 24 </c:v>
                </c:pt>
                <c:pt idx="8448">
                  <c:v>19 Dec 2014</c:v>
                </c:pt>
                <c:pt idx="8449">
                  <c:v> 2 </c:v>
                </c:pt>
                <c:pt idx="8450">
                  <c:v> 3 </c:v>
                </c:pt>
                <c:pt idx="8451">
                  <c:v> 4 </c:v>
                </c:pt>
                <c:pt idx="8452">
                  <c:v> 5 </c:v>
                </c:pt>
                <c:pt idx="8453">
                  <c:v> 6 </c:v>
                </c:pt>
                <c:pt idx="8454">
                  <c:v> 7 </c:v>
                </c:pt>
                <c:pt idx="8455">
                  <c:v> 8 </c:v>
                </c:pt>
                <c:pt idx="8456">
                  <c:v> 9 </c:v>
                </c:pt>
                <c:pt idx="8457">
                  <c:v> 10 </c:v>
                </c:pt>
                <c:pt idx="8458">
                  <c:v> 11 </c:v>
                </c:pt>
                <c:pt idx="8459">
                  <c:v> 12 </c:v>
                </c:pt>
                <c:pt idx="8460">
                  <c:v> 13 </c:v>
                </c:pt>
                <c:pt idx="8461">
                  <c:v> 14 </c:v>
                </c:pt>
                <c:pt idx="8462">
                  <c:v> 15 </c:v>
                </c:pt>
                <c:pt idx="8463">
                  <c:v> 16 </c:v>
                </c:pt>
                <c:pt idx="8464">
                  <c:v> 17 </c:v>
                </c:pt>
                <c:pt idx="8465">
                  <c:v> 18 </c:v>
                </c:pt>
                <c:pt idx="8466">
                  <c:v> 19 </c:v>
                </c:pt>
                <c:pt idx="8467">
                  <c:v> 20 </c:v>
                </c:pt>
                <c:pt idx="8468">
                  <c:v> 21 </c:v>
                </c:pt>
                <c:pt idx="8469">
                  <c:v> 22 </c:v>
                </c:pt>
                <c:pt idx="8470">
                  <c:v> 23 </c:v>
                </c:pt>
                <c:pt idx="8471">
                  <c:v> 24 </c:v>
                </c:pt>
                <c:pt idx="8472">
                  <c:v>20 Dec 2014</c:v>
                </c:pt>
                <c:pt idx="8473">
                  <c:v> 2 </c:v>
                </c:pt>
                <c:pt idx="8474">
                  <c:v> 3 </c:v>
                </c:pt>
                <c:pt idx="8475">
                  <c:v> 4 </c:v>
                </c:pt>
                <c:pt idx="8476">
                  <c:v> 5 </c:v>
                </c:pt>
                <c:pt idx="8477">
                  <c:v> 6 </c:v>
                </c:pt>
                <c:pt idx="8478">
                  <c:v> 7 </c:v>
                </c:pt>
                <c:pt idx="8479">
                  <c:v> 8 </c:v>
                </c:pt>
                <c:pt idx="8480">
                  <c:v> 9 </c:v>
                </c:pt>
                <c:pt idx="8481">
                  <c:v> 10 </c:v>
                </c:pt>
                <c:pt idx="8482">
                  <c:v> 11 </c:v>
                </c:pt>
                <c:pt idx="8483">
                  <c:v> 12 </c:v>
                </c:pt>
                <c:pt idx="8484">
                  <c:v> 13 </c:v>
                </c:pt>
                <c:pt idx="8485">
                  <c:v> 14 </c:v>
                </c:pt>
                <c:pt idx="8486">
                  <c:v> 15 </c:v>
                </c:pt>
                <c:pt idx="8487">
                  <c:v> 16 </c:v>
                </c:pt>
                <c:pt idx="8488">
                  <c:v> 17 </c:v>
                </c:pt>
                <c:pt idx="8489">
                  <c:v> 18 </c:v>
                </c:pt>
                <c:pt idx="8490">
                  <c:v> 19 </c:v>
                </c:pt>
                <c:pt idx="8491">
                  <c:v> 20 </c:v>
                </c:pt>
                <c:pt idx="8492">
                  <c:v> 21 </c:v>
                </c:pt>
                <c:pt idx="8493">
                  <c:v> 22 </c:v>
                </c:pt>
                <c:pt idx="8494">
                  <c:v> 23 </c:v>
                </c:pt>
                <c:pt idx="8495">
                  <c:v> 24 </c:v>
                </c:pt>
                <c:pt idx="8496">
                  <c:v>21 Dec 2014</c:v>
                </c:pt>
                <c:pt idx="8497">
                  <c:v> 2 </c:v>
                </c:pt>
                <c:pt idx="8498">
                  <c:v> 3 </c:v>
                </c:pt>
                <c:pt idx="8499">
                  <c:v> 4 </c:v>
                </c:pt>
                <c:pt idx="8500">
                  <c:v> 5 </c:v>
                </c:pt>
                <c:pt idx="8501">
                  <c:v> 6 </c:v>
                </c:pt>
                <c:pt idx="8502">
                  <c:v> 7 </c:v>
                </c:pt>
                <c:pt idx="8503">
                  <c:v> 8 </c:v>
                </c:pt>
                <c:pt idx="8504">
                  <c:v> 9 </c:v>
                </c:pt>
                <c:pt idx="8505">
                  <c:v> 10 </c:v>
                </c:pt>
                <c:pt idx="8506">
                  <c:v> 11 </c:v>
                </c:pt>
                <c:pt idx="8507">
                  <c:v> 12 </c:v>
                </c:pt>
                <c:pt idx="8508">
                  <c:v> 13 </c:v>
                </c:pt>
                <c:pt idx="8509">
                  <c:v> 14 </c:v>
                </c:pt>
                <c:pt idx="8510">
                  <c:v> 15 </c:v>
                </c:pt>
                <c:pt idx="8511">
                  <c:v> 16 </c:v>
                </c:pt>
                <c:pt idx="8512">
                  <c:v> 17 </c:v>
                </c:pt>
                <c:pt idx="8513">
                  <c:v> 18 </c:v>
                </c:pt>
                <c:pt idx="8514">
                  <c:v> 19 </c:v>
                </c:pt>
                <c:pt idx="8515">
                  <c:v> 20 </c:v>
                </c:pt>
                <c:pt idx="8516">
                  <c:v> 21 </c:v>
                </c:pt>
                <c:pt idx="8517">
                  <c:v> 22 </c:v>
                </c:pt>
                <c:pt idx="8518">
                  <c:v> 23 </c:v>
                </c:pt>
                <c:pt idx="8519">
                  <c:v> 24 </c:v>
                </c:pt>
                <c:pt idx="8520">
                  <c:v>22 Dec 2014</c:v>
                </c:pt>
                <c:pt idx="8521">
                  <c:v> 2 </c:v>
                </c:pt>
                <c:pt idx="8522">
                  <c:v> 3 </c:v>
                </c:pt>
                <c:pt idx="8523">
                  <c:v> 4 </c:v>
                </c:pt>
                <c:pt idx="8524">
                  <c:v> 5 </c:v>
                </c:pt>
                <c:pt idx="8525">
                  <c:v> 6 </c:v>
                </c:pt>
                <c:pt idx="8526">
                  <c:v> 7 </c:v>
                </c:pt>
                <c:pt idx="8527">
                  <c:v> 8 </c:v>
                </c:pt>
                <c:pt idx="8528">
                  <c:v> 9 </c:v>
                </c:pt>
                <c:pt idx="8529">
                  <c:v> 10 </c:v>
                </c:pt>
                <c:pt idx="8530">
                  <c:v> 11 </c:v>
                </c:pt>
                <c:pt idx="8531">
                  <c:v> 12 </c:v>
                </c:pt>
                <c:pt idx="8532">
                  <c:v> 13 </c:v>
                </c:pt>
                <c:pt idx="8533">
                  <c:v> 14 </c:v>
                </c:pt>
                <c:pt idx="8534">
                  <c:v> 15 </c:v>
                </c:pt>
                <c:pt idx="8535">
                  <c:v> 16 </c:v>
                </c:pt>
                <c:pt idx="8536">
                  <c:v> 17 </c:v>
                </c:pt>
                <c:pt idx="8537">
                  <c:v> 18 </c:v>
                </c:pt>
                <c:pt idx="8538">
                  <c:v> 19 </c:v>
                </c:pt>
                <c:pt idx="8539">
                  <c:v> 20 </c:v>
                </c:pt>
                <c:pt idx="8540">
                  <c:v> 21 </c:v>
                </c:pt>
                <c:pt idx="8541">
                  <c:v> 22 </c:v>
                </c:pt>
                <c:pt idx="8542">
                  <c:v> 23 </c:v>
                </c:pt>
                <c:pt idx="8543">
                  <c:v> 24 </c:v>
                </c:pt>
                <c:pt idx="8544">
                  <c:v>23 Dec 2014</c:v>
                </c:pt>
                <c:pt idx="8545">
                  <c:v> 2 </c:v>
                </c:pt>
                <c:pt idx="8546">
                  <c:v> 3 </c:v>
                </c:pt>
                <c:pt idx="8547">
                  <c:v> 4 </c:v>
                </c:pt>
                <c:pt idx="8548">
                  <c:v> 5 </c:v>
                </c:pt>
                <c:pt idx="8549">
                  <c:v> 6 </c:v>
                </c:pt>
                <c:pt idx="8550">
                  <c:v> 7 </c:v>
                </c:pt>
                <c:pt idx="8551">
                  <c:v> 8 </c:v>
                </c:pt>
                <c:pt idx="8552">
                  <c:v> 9 </c:v>
                </c:pt>
                <c:pt idx="8553">
                  <c:v> 10 </c:v>
                </c:pt>
                <c:pt idx="8554">
                  <c:v> 11 </c:v>
                </c:pt>
                <c:pt idx="8555">
                  <c:v> 12 </c:v>
                </c:pt>
                <c:pt idx="8556">
                  <c:v> 13 </c:v>
                </c:pt>
                <c:pt idx="8557">
                  <c:v> 14 </c:v>
                </c:pt>
                <c:pt idx="8558">
                  <c:v> 15 </c:v>
                </c:pt>
                <c:pt idx="8559">
                  <c:v> 16 </c:v>
                </c:pt>
                <c:pt idx="8560">
                  <c:v> 17 </c:v>
                </c:pt>
                <c:pt idx="8561">
                  <c:v> 18 </c:v>
                </c:pt>
                <c:pt idx="8562">
                  <c:v> 19 </c:v>
                </c:pt>
                <c:pt idx="8563">
                  <c:v> 20 </c:v>
                </c:pt>
                <c:pt idx="8564">
                  <c:v> 21 </c:v>
                </c:pt>
                <c:pt idx="8565">
                  <c:v> 22 </c:v>
                </c:pt>
                <c:pt idx="8566">
                  <c:v> 23 </c:v>
                </c:pt>
                <c:pt idx="8567">
                  <c:v> 24 </c:v>
                </c:pt>
                <c:pt idx="8568">
                  <c:v>24 Dec 2014</c:v>
                </c:pt>
                <c:pt idx="8569">
                  <c:v> 2 </c:v>
                </c:pt>
                <c:pt idx="8570">
                  <c:v> 3 </c:v>
                </c:pt>
                <c:pt idx="8571">
                  <c:v> 4 </c:v>
                </c:pt>
                <c:pt idx="8572">
                  <c:v> 5 </c:v>
                </c:pt>
                <c:pt idx="8573">
                  <c:v> 6 </c:v>
                </c:pt>
                <c:pt idx="8574">
                  <c:v> 7 </c:v>
                </c:pt>
                <c:pt idx="8575">
                  <c:v> 8 </c:v>
                </c:pt>
                <c:pt idx="8576">
                  <c:v> 9 </c:v>
                </c:pt>
                <c:pt idx="8577">
                  <c:v> 10 </c:v>
                </c:pt>
                <c:pt idx="8578">
                  <c:v> 11 </c:v>
                </c:pt>
                <c:pt idx="8579">
                  <c:v> 12 </c:v>
                </c:pt>
                <c:pt idx="8580">
                  <c:v> 13 </c:v>
                </c:pt>
                <c:pt idx="8581">
                  <c:v> 14 </c:v>
                </c:pt>
                <c:pt idx="8582">
                  <c:v> 15 </c:v>
                </c:pt>
                <c:pt idx="8583">
                  <c:v> 16 </c:v>
                </c:pt>
                <c:pt idx="8584">
                  <c:v> 17 </c:v>
                </c:pt>
                <c:pt idx="8585">
                  <c:v> 18 </c:v>
                </c:pt>
                <c:pt idx="8586">
                  <c:v> 19 </c:v>
                </c:pt>
                <c:pt idx="8587">
                  <c:v> 20 </c:v>
                </c:pt>
                <c:pt idx="8588">
                  <c:v> 21 </c:v>
                </c:pt>
                <c:pt idx="8589">
                  <c:v> 22 </c:v>
                </c:pt>
                <c:pt idx="8590">
                  <c:v> 23 </c:v>
                </c:pt>
                <c:pt idx="8591">
                  <c:v> 24 </c:v>
                </c:pt>
                <c:pt idx="8592">
                  <c:v>25 Dec 2014</c:v>
                </c:pt>
                <c:pt idx="8593">
                  <c:v> 2 </c:v>
                </c:pt>
                <c:pt idx="8594">
                  <c:v> 3 </c:v>
                </c:pt>
                <c:pt idx="8595">
                  <c:v> 4 </c:v>
                </c:pt>
                <c:pt idx="8596">
                  <c:v> 5 </c:v>
                </c:pt>
                <c:pt idx="8597">
                  <c:v> 6 </c:v>
                </c:pt>
                <c:pt idx="8598">
                  <c:v> 7 </c:v>
                </c:pt>
                <c:pt idx="8599">
                  <c:v> 8 </c:v>
                </c:pt>
                <c:pt idx="8600">
                  <c:v> 9 </c:v>
                </c:pt>
                <c:pt idx="8601">
                  <c:v> 10 </c:v>
                </c:pt>
                <c:pt idx="8602">
                  <c:v> 11 </c:v>
                </c:pt>
                <c:pt idx="8603">
                  <c:v> 12 </c:v>
                </c:pt>
                <c:pt idx="8604">
                  <c:v> 13 </c:v>
                </c:pt>
                <c:pt idx="8605">
                  <c:v> 14 </c:v>
                </c:pt>
                <c:pt idx="8606">
                  <c:v> 15 </c:v>
                </c:pt>
                <c:pt idx="8607">
                  <c:v> 16 </c:v>
                </c:pt>
                <c:pt idx="8608">
                  <c:v> 17 </c:v>
                </c:pt>
                <c:pt idx="8609">
                  <c:v> 18 </c:v>
                </c:pt>
                <c:pt idx="8610">
                  <c:v> 19 </c:v>
                </c:pt>
                <c:pt idx="8611">
                  <c:v> 20 </c:v>
                </c:pt>
                <c:pt idx="8612">
                  <c:v> 21 </c:v>
                </c:pt>
                <c:pt idx="8613">
                  <c:v> 22 </c:v>
                </c:pt>
                <c:pt idx="8614">
                  <c:v> 23 </c:v>
                </c:pt>
                <c:pt idx="8615">
                  <c:v> 24 </c:v>
                </c:pt>
                <c:pt idx="8616">
                  <c:v>26 Dec 2014</c:v>
                </c:pt>
                <c:pt idx="8617">
                  <c:v> 2 </c:v>
                </c:pt>
                <c:pt idx="8618">
                  <c:v> 3 </c:v>
                </c:pt>
                <c:pt idx="8619">
                  <c:v> 4 </c:v>
                </c:pt>
                <c:pt idx="8620">
                  <c:v> 5 </c:v>
                </c:pt>
                <c:pt idx="8621">
                  <c:v> 6 </c:v>
                </c:pt>
                <c:pt idx="8622">
                  <c:v> 7 </c:v>
                </c:pt>
                <c:pt idx="8623">
                  <c:v> 8 </c:v>
                </c:pt>
                <c:pt idx="8624">
                  <c:v> 9 </c:v>
                </c:pt>
                <c:pt idx="8625">
                  <c:v> 10 </c:v>
                </c:pt>
                <c:pt idx="8626">
                  <c:v> 11 </c:v>
                </c:pt>
                <c:pt idx="8627">
                  <c:v> 12 </c:v>
                </c:pt>
                <c:pt idx="8628">
                  <c:v> 13 </c:v>
                </c:pt>
                <c:pt idx="8629">
                  <c:v> 14 </c:v>
                </c:pt>
                <c:pt idx="8630">
                  <c:v> 15 </c:v>
                </c:pt>
                <c:pt idx="8631">
                  <c:v> 16 </c:v>
                </c:pt>
                <c:pt idx="8632">
                  <c:v> 17 </c:v>
                </c:pt>
                <c:pt idx="8633">
                  <c:v> 18 </c:v>
                </c:pt>
                <c:pt idx="8634">
                  <c:v> 19 </c:v>
                </c:pt>
                <c:pt idx="8635">
                  <c:v> 20 </c:v>
                </c:pt>
                <c:pt idx="8636">
                  <c:v> 21 </c:v>
                </c:pt>
                <c:pt idx="8637">
                  <c:v> 22 </c:v>
                </c:pt>
                <c:pt idx="8638">
                  <c:v> 23 </c:v>
                </c:pt>
                <c:pt idx="8639">
                  <c:v> 24 </c:v>
                </c:pt>
                <c:pt idx="8640">
                  <c:v>27 Dec 2014</c:v>
                </c:pt>
                <c:pt idx="8641">
                  <c:v> 2 </c:v>
                </c:pt>
                <c:pt idx="8642">
                  <c:v> 3 </c:v>
                </c:pt>
                <c:pt idx="8643">
                  <c:v> 4 </c:v>
                </c:pt>
                <c:pt idx="8644">
                  <c:v> 5 </c:v>
                </c:pt>
                <c:pt idx="8645">
                  <c:v> 6 </c:v>
                </c:pt>
                <c:pt idx="8646">
                  <c:v> 7 </c:v>
                </c:pt>
                <c:pt idx="8647">
                  <c:v> 8 </c:v>
                </c:pt>
                <c:pt idx="8648">
                  <c:v> 9 </c:v>
                </c:pt>
                <c:pt idx="8649">
                  <c:v> 10 </c:v>
                </c:pt>
                <c:pt idx="8650">
                  <c:v> 11 </c:v>
                </c:pt>
                <c:pt idx="8651">
                  <c:v> 12 </c:v>
                </c:pt>
                <c:pt idx="8652">
                  <c:v> 13 </c:v>
                </c:pt>
                <c:pt idx="8653">
                  <c:v> 14 </c:v>
                </c:pt>
                <c:pt idx="8654">
                  <c:v> 15 </c:v>
                </c:pt>
                <c:pt idx="8655">
                  <c:v> 16 </c:v>
                </c:pt>
                <c:pt idx="8656">
                  <c:v> 17 </c:v>
                </c:pt>
                <c:pt idx="8657">
                  <c:v> 18 </c:v>
                </c:pt>
                <c:pt idx="8658">
                  <c:v> 19 </c:v>
                </c:pt>
                <c:pt idx="8659">
                  <c:v> 20 </c:v>
                </c:pt>
                <c:pt idx="8660">
                  <c:v> 21 </c:v>
                </c:pt>
                <c:pt idx="8661">
                  <c:v> 22 </c:v>
                </c:pt>
                <c:pt idx="8662">
                  <c:v> 23 </c:v>
                </c:pt>
                <c:pt idx="8663">
                  <c:v> 24 </c:v>
                </c:pt>
                <c:pt idx="8664">
                  <c:v>28 Dec 2014</c:v>
                </c:pt>
                <c:pt idx="8665">
                  <c:v> 2 </c:v>
                </c:pt>
                <c:pt idx="8666">
                  <c:v> 3 </c:v>
                </c:pt>
                <c:pt idx="8667">
                  <c:v> 4 </c:v>
                </c:pt>
                <c:pt idx="8668">
                  <c:v> 5 </c:v>
                </c:pt>
                <c:pt idx="8669">
                  <c:v> 6 </c:v>
                </c:pt>
                <c:pt idx="8670">
                  <c:v> 7 </c:v>
                </c:pt>
                <c:pt idx="8671">
                  <c:v> 8 </c:v>
                </c:pt>
                <c:pt idx="8672">
                  <c:v> 9 </c:v>
                </c:pt>
                <c:pt idx="8673">
                  <c:v> 10 </c:v>
                </c:pt>
                <c:pt idx="8674">
                  <c:v> 11 </c:v>
                </c:pt>
                <c:pt idx="8675">
                  <c:v> 12 </c:v>
                </c:pt>
                <c:pt idx="8676">
                  <c:v> 13 </c:v>
                </c:pt>
                <c:pt idx="8677">
                  <c:v> 14 </c:v>
                </c:pt>
                <c:pt idx="8678">
                  <c:v> 15 </c:v>
                </c:pt>
                <c:pt idx="8679">
                  <c:v> 16 </c:v>
                </c:pt>
                <c:pt idx="8680">
                  <c:v> 17 </c:v>
                </c:pt>
                <c:pt idx="8681">
                  <c:v> 18 </c:v>
                </c:pt>
                <c:pt idx="8682">
                  <c:v> 19 </c:v>
                </c:pt>
                <c:pt idx="8683">
                  <c:v> 20 </c:v>
                </c:pt>
                <c:pt idx="8684">
                  <c:v> 21 </c:v>
                </c:pt>
                <c:pt idx="8685">
                  <c:v> 22 </c:v>
                </c:pt>
                <c:pt idx="8686">
                  <c:v> 23 </c:v>
                </c:pt>
                <c:pt idx="8687">
                  <c:v> 24 </c:v>
                </c:pt>
                <c:pt idx="8688">
                  <c:v>29 Dec 2014</c:v>
                </c:pt>
                <c:pt idx="8689">
                  <c:v> 2 </c:v>
                </c:pt>
                <c:pt idx="8690">
                  <c:v> 3 </c:v>
                </c:pt>
                <c:pt idx="8691">
                  <c:v> 4 </c:v>
                </c:pt>
                <c:pt idx="8692">
                  <c:v> 5 </c:v>
                </c:pt>
                <c:pt idx="8693">
                  <c:v> 6 </c:v>
                </c:pt>
                <c:pt idx="8694">
                  <c:v> 7 </c:v>
                </c:pt>
                <c:pt idx="8695">
                  <c:v> 8 </c:v>
                </c:pt>
                <c:pt idx="8696">
                  <c:v> 9 </c:v>
                </c:pt>
                <c:pt idx="8697">
                  <c:v> 10 </c:v>
                </c:pt>
                <c:pt idx="8698">
                  <c:v> 11 </c:v>
                </c:pt>
                <c:pt idx="8699">
                  <c:v> 12 </c:v>
                </c:pt>
                <c:pt idx="8700">
                  <c:v> 13 </c:v>
                </c:pt>
                <c:pt idx="8701">
                  <c:v> 14 </c:v>
                </c:pt>
                <c:pt idx="8702">
                  <c:v> 15 </c:v>
                </c:pt>
                <c:pt idx="8703">
                  <c:v> 16 </c:v>
                </c:pt>
                <c:pt idx="8704">
                  <c:v> 17 </c:v>
                </c:pt>
                <c:pt idx="8705">
                  <c:v> 18 </c:v>
                </c:pt>
                <c:pt idx="8706">
                  <c:v> 19 </c:v>
                </c:pt>
                <c:pt idx="8707">
                  <c:v> 20 </c:v>
                </c:pt>
                <c:pt idx="8708">
                  <c:v> 21 </c:v>
                </c:pt>
                <c:pt idx="8709">
                  <c:v> 22 </c:v>
                </c:pt>
                <c:pt idx="8710">
                  <c:v> 23 </c:v>
                </c:pt>
                <c:pt idx="8711">
                  <c:v> 24 </c:v>
                </c:pt>
                <c:pt idx="8712">
                  <c:v>30 Dec 2014</c:v>
                </c:pt>
                <c:pt idx="8713">
                  <c:v> 2 </c:v>
                </c:pt>
                <c:pt idx="8714">
                  <c:v> 3 </c:v>
                </c:pt>
                <c:pt idx="8715">
                  <c:v> 4 </c:v>
                </c:pt>
                <c:pt idx="8716">
                  <c:v> 5 </c:v>
                </c:pt>
                <c:pt idx="8717">
                  <c:v> 6 </c:v>
                </c:pt>
                <c:pt idx="8718">
                  <c:v> 7 </c:v>
                </c:pt>
                <c:pt idx="8719">
                  <c:v> 8 </c:v>
                </c:pt>
                <c:pt idx="8720">
                  <c:v> 9 </c:v>
                </c:pt>
                <c:pt idx="8721">
                  <c:v> 10 </c:v>
                </c:pt>
                <c:pt idx="8722">
                  <c:v> 11 </c:v>
                </c:pt>
                <c:pt idx="8723">
                  <c:v> 12 </c:v>
                </c:pt>
                <c:pt idx="8724">
                  <c:v> 13 </c:v>
                </c:pt>
                <c:pt idx="8725">
                  <c:v> 14 </c:v>
                </c:pt>
                <c:pt idx="8726">
                  <c:v> 15 </c:v>
                </c:pt>
                <c:pt idx="8727">
                  <c:v> 16 </c:v>
                </c:pt>
                <c:pt idx="8728">
                  <c:v> 17 </c:v>
                </c:pt>
                <c:pt idx="8729">
                  <c:v> 18 </c:v>
                </c:pt>
                <c:pt idx="8730">
                  <c:v> 19 </c:v>
                </c:pt>
                <c:pt idx="8731">
                  <c:v> 20 </c:v>
                </c:pt>
                <c:pt idx="8732">
                  <c:v> 21 </c:v>
                </c:pt>
                <c:pt idx="8733">
                  <c:v> 22 </c:v>
                </c:pt>
                <c:pt idx="8734">
                  <c:v> 23 </c:v>
                </c:pt>
                <c:pt idx="8735">
                  <c:v> 24 </c:v>
                </c:pt>
                <c:pt idx="8736">
                  <c:v>31 Dec 2014</c:v>
                </c:pt>
                <c:pt idx="8737">
                  <c:v> 2 </c:v>
                </c:pt>
                <c:pt idx="8738">
                  <c:v> 3 </c:v>
                </c:pt>
                <c:pt idx="8739">
                  <c:v> 4 </c:v>
                </c:pt>
                <c:pt idx="8740">
                  <c:v> 5 </c:v>
                </c:pt>
                <c:pt idx="8741">
                  <c:v> 6 </c:v>
                </c:pt>
                <c:pt idx="8742">
                  <c:v> 7 </c:v>
                </c:pt>
                <c:pt idx="8743">
                  <c:v> 8 </c:v>
                </c:pt>
                <c:pt idx="8744">
                  <c:v> 9 </c:v>
                </c:pt>
                <c:pt idx="8745">
                  <c:v> 10 </c:v>
                </c:pt>
                <c:pt idx="8746">
                  <c:v> 11 </c:v>
                </c:pt>
                <c:pt idx="8747">
                  <c:v> 12 </c:v>
                </c:pt>
                <c:pt idx="8748">
                  <c:v> 13 </c:v>
                </c:pt>
                <c:pt idx="8749">
                  <c:v> 14 </c:v>
                </c:pt>
                <c:pt idx="8750">
                  <c:v> 15 </c:v>
                </c:pt>
                <c:pt idx="8751">
                  <c:v> 16 </c:v>
                </c:pt>
                <c:pt idx="8752">
                  <c:v> 17 </c:v>
                </c:pt>
                <c:pt idx="8753">
                  <c:v> 18 </c:v>
                </c:pt>
                <c:pt idx="8754">
                  <c:v> 19 </c:v>
                </c:pt>
                <c:pt idx="8755">
                  <c:v> 20 </c:v>
                </c:pt>
                <c:pt idx="8756">
                  <c:v> 21 </c:v>
                </c:pt>
                <c:pt idx="8757">
                  <c:v> 22 </c:v>
                </c:pt>
                <c:pt idx="8758">
                  <c:v> 23 </c:v>
                </c:pt>
                <c:pt idx="8759">
                  <c:v> 24 </c:v>
                </c:pt>
              </c:strCache>
            </c:strRef>
          </c:cat>
          <c:val>
            <c:numRef>
              <c:f>Data!$C$2:$C$8761</c:f>
              <c:numCache>
                <c:formatCode>General</c:formatCode>
                <c:ptCount val="8760"/>
                <c:pt idx="182">
                  <c:v>10.214</c:v>
                </c:pt>
                <c:pt idx="183">
                  <c:v>9.4323519999999998</c:v>
                </c:pt>
                <c:pt idx="184">
                  <c:v>9.5786789999999993</c:v>
                </c:pt>
                <c:pt idx="185">
                  <c:v>10.51507</c:v>
                </c:pt>
                <c:pt idx="186">
                  <c:v>15.111929999999999</c:v>
                </c:pt>
                <c:pt idx="187">
                  <c:v>15.480270000000001</c:v>
                </c:pt>
                <c:pt idx="188">
                  <c:v>14.669600000000001</c:v>
                </c:pt>
                <c:pt idx="189">
                  <c:v>12.181570000000001</c:v>
                </c:pt>
                <c:pt idx="190">
                  <c:v>11.93181</c:v>
                </c:pt>
                <c:pt idx="191">
                  <c:v>10.03769</c:v>
                </c:pt>
                <c:pt idx="192">
                  <c:v>8.7772670000000002</c:v>
                </c:pt>
                <c:pt idx="193">
                  <c:v>7.1391730000000004</c:v>
                </c:pt>
                <c:pt idx="194">
                  <c:v>6.4324880000000002</c:v>
                </c:pt>
                <c:pt idx="195">
                  <c:v>7.4554130000000001</c:v>
                </c:pt>
                <c:pt idx="196">
                  <c:v>6.5635630000000003</c:v>
                </c:pt>
                <c:pt idx="197">
                  <c:v>7.0586960000000003</c:v>
                </c:pt>
                <c:pt idx="198">
                  <c:v>6.9261290000000004</c:v>
                </c:pt>
                <c:pt idx="199">
                  <c:v>6.9481960000000003</c:v>
                </c:pt>
                <c:pt idx="200">
                  <c:v>7.4496739999999999</c:v>
                </c:pt>
                <c:pt idx="201">
                  <c:v>8.8527930000000001</c:v>
                </c:pt>
                <c:pt idx="203">
                  <c:v>16.834440000000001</c:v>
                </c:pt>
                <c:pt idx="204">
                  <c:v>10.668760000000001</c:v>
                </c:pt>
                <c:pt idx="205">
                  <c:v>8.8584479999999992</c:v>
                </c:pt>
                <c:pt idx="206">
                  <c:v>8.1906040000000004</c:v>
                </c:pt>
                <c:pt idx="207">
                  <c:v>7.5073129999999999</c:v>
                </c:pt>
                <c:pt idx="208">
                  <c:v>8.4089220000000005</c:v>
                </c:pt>
                <c:pt idx="209">
                  <c:v>8.1261980000000005</c:v>
                </c:pt>
                <c:pt idx="210">
                  <c:v>7.7616100000000001</c:v>
                </c:pt>
                <c:pt idx="211">
                  <c:v>8.0359770000000008</c:v>
                </c:pt>
                <c:pt idx="212">
                  <c:v>7.8481810000000003</c:v>
                </c:pt>
                <c:pt idx="213">
                  <c:v>8.125057</c:v>
                </c:pt>
                <c:pt idx="214">
                  <c:v>8.2052329999999998</c:v>
                </c:pt>
                <c:pt idx="215">
                  <c:v>7.4276039999999997</c:v>
                </c:pt>
                <c:pt idx="216">
                  <c:v>7.4844609999999996</c:v>
                </c:pt>
                <c:pt idx="217">
                  <c:v>6.999123</c:v>
                </c:pt>
                <c:pt idx="218">
                  <c:v>5.9916359999999997</c:v>
                </c:pt>
                <c:pt idx="219">
                  <c:v>5.8832649999999997</c:v>
                </c:pt>
                <c:pt idx="220">
                  <c:v>5.8167580000000001</c:v>
                </c:pt>
                <c:pt idx="221">
                  <c:v>6.1907949999999996</c:v>
                </c:pt>
                <c:pt idx="222">
                  <c:v>7.9904500000000001</c:v>
                </c:pt>
                <c:pt idx="223">
                  <c:v>7.9959420000000003</c:v>
                </c:pt>
                <c:pt idx="224">
                  <c:v>9.7960060000000002</c:v>
                </c:pt>
                <c:pt idx="226">
                  <c:v>14.320539999999999</c:v>
                </c:pt>
                <c:pt idx="227">
                  <c:v>8.60304</c:v>
                </c:pt>
                <c:pt idx="228">
                  <c:v>6.5114080000000003</c:v>
                </c:pt>
                <c:pt idx="229">
                  <c:v>7.1525949999999998</c:v>
                </c:pt>
                <c:pt idx="230">
                  <c:v>7.0751400000000002</c:v>
                </c:pt>
                <c:pt idx="231">
                  <c:v>6.395365</c:v>
                </c:pt>
                <c:pt idx="232">
                  <c:v>7.159624</c:v>
                </c:pt>
                <c:pt idx="233">
                  <c:v>7.7057859999999998</c:v>
                </c:pt>
                <c:pt idx="234">
                  <c:v>7.1892230000000001</c:v>
                </c:pt>
                <c:pt idx="235">
                  <c:v>6.7676720000000001</c:v>
                </c:pt>
                <c:pt idx="236">
                  <c:v>7.2596920000000003</c:v>
                </c:pt>
                <c:pt idx="237">
                  <c:v>5.9672169999999998</c:v>
                </c:pt>
                <c:pt idx="238">
                  <c:v>6.5192480000000002</c:v>
                </c:pt>
                <c:pt idx="239">
                  <c:v>6.3137749999999997</c:v>
                </c:pt>
                <c:pt idx="240">
                  <c:v>6.5309949999999999</c:v>
                </c:pt>
                <c:pt idx="241">
                  <c:v>5.2435859999999996</c:v>
                </c:pt>
                <c:pt idx="242">
                  <c:v>5.111707</c:v>
                </c:pt>
                <c:pt idx="243">
                  <c:v>4.9166809999999996</c:v>
                </c:pt>
                <c:pt idx="244">
                  <c:v>4.8371909999999998</c:v>
                </c:pt>
                <c:pt idx="245">
                  <c:v>4.8467950000000002</c:v>
                </c:pt>
                <c:pt idx="246">
                  <c:v>5.9145880000000002</c:v>
                </c:pt>
                <c:pt idx="247">
                  <c:v>8.9349080000000001</c:v>
                </c:pt>
                <c:pt idx="249">
                  <c:v>18.931270000000001</c:v>
                </c:pt>
                <c:pt idx="250">
                  <c:v>12.428559999999999</c:v>
                </c:pt>
                <c:pt idx="251">
                  <c:v>8.4132660000000001</c:v>
                </c:pt>
                <c:pt idx="252">
                  <c:v>6.6783020000000004</c:v>
                </c:pt>
                <c:pt idx="253">
                  <c:v>6.4455679999999997</c:v>
                </c:pt>
                <c:pt idx="254">
                  <c:v>6.8674920000000004</c:v>
                </c:pt>
                <c:pt idx="255">
                  <c:v>7.2078179999999996</c:v>
                </c:pt>
                <c:pt idx="256">
                  <c:v>7.9040220000000003</c:v>
                </c:pt>
                <c:pt idx="257">
                  <c:v>9.8893500000000003</c:v>
                </c:pt>
                <c:pt idx="258">
                  <c:v>10.997780000000001</c:v>
                </c:pt>
                <c:pt idx="259">
                  <c:v>9.9275540000000007</c:v>
                </c:pt>
                <c:pt idx="260">
                  <c:v>9.4981349999999996</c:v>
                </c:pt>
                <c:pt idx="261">
                  <c:v>10.5303</c:v>
                </c:pt>
                <c:pt idx="262">
                  <c:v>8.5692160000000008</c:v>
                </c:pt>
                <c:pt idx="263">
                  <c:v>6.9743469999999999</c:v>
                </c:pt>
                <c:pt idx="264">
                  <c:v>5.7028340000000002</c:v>
                </c:pt>
                <c:pt idx="265">
                  <c:v>6.1363279999999998</c:v>
                </c:pt>
                <c:pt idx="266">
                  <c:v>6.2786229999999996</c:v>
                </c:pt>
                <c:pt idx="267">
                  <c:v>4.9283429999999999</c:v>
                </c:pt>
                <c:pt idx="268">
                  <c:v>4.6910239999999996</c:v>
                </c:pt>
                <c:pt idx="269">
                  <c:v>4.5751629999999999</c:v>
                </c:pt>
                <c:pt idx="270">
                  <c:v>4.849221</c:v>
                </c:pt>
                <c:pt idx="272">
                  <c:v>10.41811</c:v>
                </c:pt>
                <c:pt idx="273">
                  <c:v>7.870565</c:v>
                </c:pt>
                <c:pt idx="274">
                  <c:v>5.8189419999999998</c:v>
                </c:pt>
                <c:pt idx="275">
                  <c:v>5.3119240000000003</c:v>
                </c:pt>
                <c:pt idx="276">
                  <c:v>5.3520760000000003</c:v>
                </c:pt>
                <c:pt idx="277">
                  <c:v>5.763814</c:v>
                </c:pt>
                <c:pt idx="278">
                  <c:v>5.338686</c:v>
                </c:pt>
                <c:pt idx="279">
                  <c:v>5.8577190000000003</c:v>
                </c:pt>
                <c:pt idx="280">
                  <c:v>6.036886</c:v>
                </c:pt>
                <c:pt idx="281">
                  <c:v>5.9777389999999997</c:v>
                </c:pt>
                <c:pt idx="282">
                  <c:v>6.0193459999999996</c:v>
                </c:pt>
                <c:pt idx="283">
                  <c:v>5.5850540000000004</c:v>
                </c:pt>
                <c:pt idx="284">
                  <c:v>5.4325619999999999</c:v>
                </c:pt>
                <c:pt idx="285">
                  <c:v>6.1324529999999999</c:v>
                </c:pt>
                <c:pt idx="286">
                  <c:v>5.8817019999999998</c:v>
                </c:pt>
                <c:pt idx="287">
                  <c:v>5.6894799999999996</c:v>
                </c:pt>
                <c:pt idx="288">
                  <c:v>4.8604209999999997</c:v>
                </c:pt>
                <c:pt idx="289">
                  <c:v>5.4300300000000004</c:v>
                </c:pt>
                <c:pt idx="290">
                  <c:v>4.59457</c:v>
                </c:pt>
                <c:pt idx="291">
                  <c:v>4.3450249999999997</c:v>
                </c:pt>
                <c:pt idx="292">
                  <c:v>4.4320899999999996</c:v>
                </c:pt>
                <c:pt idx="293">
                  <c:v>5.0200019999999999</c:v>
                </c:pt>
                <c:pt idx="295">
                  <c:v>13.490460000000001</c:v>
                </c:pt>
                <c:pt idx="296">
                  <c:v>10.65319</c:v>
                </c:pt>
                <c:pt idx="297">
                  <c:v>10.01102</c:v>
                </c:pt>
                <c:pt idx="298">
                  <c:v>7.4430050000000003</c:v>
                </c:pt>
                <c:pt idx="299">
                  <c:v>6.0158230000000001</c:v>
                </c:pt>
                <c:pt idx="300">
                  <c:v>5.7736039999999997</c:v>
                </c:pt>
                <c:pt idx="301">
                  <c:v>6.3646320000000003</c:v>
                </c:pt>
                <c:pt idx="302">
                  <c:v>5.982367</c:v>
                </c:pt>
                <c:pt idx="303">
                  <c:v>6.2410410000000001</c:v>
                </c:pt>
                <c:pt idx="304">
                  <c:v>9.1342870000000005</c:v>
                </c:pt>
                <c:pt idx="305">
                  <c:v>14.359590000000001</c:v>
                </c:pt>
                <c:pt idx="306">
                  <c:v>12.769640000000001</c:v>
                </c:pt>
                <c:pt idx="307">
                  <c:v>11.042490000000001</c:v>
                </c:pt>
                <c:pt idx="308">
                  <c:v>11.10849</c:v>
                </c:pt>
                <c:pt idx="309">
                  <c:v>11.249129999999999</c:v>
                </c:pt>
                <c:pt idx="310">
                  <c:v>10.515129999999999</c:v>
                </c:pt>
                <c:pt idx="311">
                  <c:v>8.8839989999999993</c:v>
                </c:pt>
                <c:pt idx="312">
                  <c:v>7.187684</c:v>
                </c:pt>
                <c:pt idx="313">
                  <c:v>6.1599630000000003</c:v>
                </c:pt>
                <c:pt idx="314">
                  <c:v>5.8818070000000002</c:v>
                </c:pt>
                <c:pt idx="315">
                  <c:v>5.5281310000000001</c:v>
                </c:pt>
                <c:pt idx="316">
                  <c:v>5.7158119999999997</c:v>
                </c:pt>
                <c:pt idx="318">
                  <c:v>14.25235</c:v>
                </c:pt>
                <c:pt idx="319">
                  <c:v>13.42496</c:v>
                </c:pt>
                <c:pt idx="320">
                  <c:v>14.655340000000001</c:v>
                </c:pt>
                <c:pt idx="321">
                  <c:v>14.861739999999999</c:v>
                </c:pt>
                <c:pt idx="322">
                  <c:v>12.75464</c:v>
                </c:pt>
                <c:pt idx="323">
                  <c:v>7.4190370000000003</c:v>
                </c:pt>
                <c:pt idx="324">
                  <c:v>6.1873630000000004</c:v>
                </c:pt>
                <c:pt idx="325">
                  <c:v>5.7790340000000002</c:v>
                </c:pt>
                <c:pt idx="326">
                  <c:v>5.4659769999999996</c:v>
                </c:pt>
                <c:pt idx="327">
                  <c:v>6.834517</c:v>
                </c:pt>
                <c:pt idx="328">
                  <c:v>10.91844</c:v>
                </c:pt>
                <c:pt idx="329">
                  <c:v>16.140049999999999</c:v>
                </c:pt>
                <c:pt idx="330">
                  <c:v>14.80697</c:v>
                </c:pt>
                <c:pt idx="331">
                  <c:v>14.0619</c:v>
                </c:pt>
                <c:pt idx="332">
                  <c:v>13.08928</c:v>
                </c:pt>
                <c:pt idx="333">
                  <c:v>11.11157</c:v>
                </c:pt>
                <c:pt idx="334">
                  <c:v>10.68793</c:v>
                </c:pt>
                <c:pt idx="335">
                  <c:v>9.6252420000000001</c:v>
                </c:pt>
                <c:pt idx="336">
                  <c:v>8.2249020000000002</c:v>
                </c:pt>
                <c:pt idx="337">
                  <c:v>7.9140779999999999</c:v>
                </c:pt>
                <c:pt idx="338">
                  <c:v>7.1741950000000001</c:v>
                </c:pt>
                <c:pt idx="339">
                  <c:v>6.6521379999999999</c:v>
                </c:pt>
                <c:pt idx="341">
                  <c:v>13.98874</c:v>
                </c:pt>
                <c:pt idx="342">
                  <c:v>12.269920000000001</c:v>
                </c:pt>
                <c:pt idx="343">
                  <c:v>14.183310000000001</c:v>
                </c:pt>
                <c:pt idx="344">
                  <c:v>16.217700000000001</c:v>
                </c:pt>
                <c:pt idx="345">
                  <c:v>17.990079999999999</c:v>
                </c:pt>
                <c:pt idx="346">
                  <c:v>19.28331</c:v>
                </c:pt>
                <c:pt idx="347">
                  <c:v>18.295079999999999</c:v>
                </c:pt>
                <c:pt idx="348">
                  <c:v>19.25206</c:v>
                </c:pt>
                <c:pt idx="349">
                  <c:v>16.68036</c:v>
                </c:pt>
                <c:pt idx="350">
                  <c:v>13.213760000000001</c:v>
                </c:pt>
                <c:pt idx="351">
                  <c:v>12.67614</c:v>
                </c:pt>
                <c:pt idx="352">
                  <c:v>15.212680000000001</c:v>
                </c:pt>
                <c:pt idx="353">
                  <c:v>13.82132</c:v>
                </c:pt>
                <c:pt idx="354">
                  <c:v>12.684710000000001</c:v>
                </c:pt>
                <c:pt idx="355">
                  <c:v>12.27857</c:v>
                </c:pt>
                <c:pt idx="356">
                  <c:v>11.332520000000001</c:v>
                </c:pt>
                <c:pt idx="357">
                  <c:v>10.16968</c:v>
                </c:pt>
                <c:pt idx="358">
                  <c:v>9.1144630000000006</c:v>
                </c:pt>
                <c:pt idx="359">
                  <c:v>7.7262740000000001</c:v>
                </c:pt>
                <c:pt idx="360">
                  <c:v>6.3703649999999996</c:v>
                </c:pt>
                <c:pt idx="361">
                  <c:v>5.429081</c:v>
                </c:pt>
                <c:pt idx="362">
                  <c:v>5.4794729999999996</c:v>
                </c:pt>
                <c:pt idx="364">
                  <c:v>12.288069999999999</c:v>
                </c:pt>
                <c:pt idx="365">
                  <c:v>8.4520850000000003</c:v>
                </c:pt>
                <c:pt idx="366">
                  <c:v>6.8470469999999999</c:v>
                </c:pt>
                <c:pt idx="367">
                  <c:v>6.4174090000000001</c:v>
                </c:pt>
                <c:pt idx="368">
                  <c:v>6.4976209999999996</c:v>
                </c:pt>
                <c:pt idx="369">
                  <c:v>7.3841619999999999</c:v>
                </c:pt>
                <c:pt idx="370">
                  <c:v>7.5922450000000001</c:v>
                </c:pt>
                <c:pt idx="371">
                  <c:v>6.6146969999999996</c:v>
                </c:pt>
                <c:pt idx="372">
                  <c:v>5.7860649999999998</c:v>
                </c:pt>
                <c:pt idx="373">
                  <c:v>6.0705429999999998</c:v>
                </c:pt>
                <c:pt idx="374">
                  <c:v>6.5572520000000001</c:v>
                </c:pt>
                <c:pt idx="375">
                  <c:v>6.342581</c:v>
                </c:pt>
                <c:pt idx="376">
                  <c:v>9.4504789999999996</c:v>
                </c:pt>
                <c:pt idx="377">
                  <c:v>11.77942</c:v>
                </c:pt>
                <c:pt idx="378">
                  <c:v>11.90254</c:v>
                </c:pt>
                <c:pt idx="379">
                  <c:v>11.543060000000001</c:v>
                </c:pt>
                <c:pt idx="380">
                  <c:v>10.748609999999999</c:v>
                </c:pt>
                <c:pt idx="381">
                  <c:v>9.0185670000000009</c:v>
                </c:pt>
                <c:pt idx="382">
                  <c:v>8.2286669999999997</c:v>
                </c:pt>
                <c:pt idx="383">
                  <c:v>6.831912</c:v>
                </c:pt>
                <c:pt idx="384">
                  <c:v>6.0873039999999996</c:v>
                </c:pt>
                <c:pt idx="385">
                  <c:v>6.0213530000000004</c:v>
                </c:pt>
                <c:pt idx="387">
                  <c:v>11.15817</c:v>
                </c:pt>
                <c:pt idx="388">
                  <c:v>7.4863949999999999</c:v>
                </c:pt>
                <c:pt idx="389">
                  <c:v>6.8253259999999996</c:v>
                </c:pt>
                <c:pt idx="390">
                  <c:v>7.2863329999999999</c:v>
                </c:pt>
                <c:pt idx="391">
                  <c:v>10.95609</c:v>
                </c:pt>
                <c:pt idx="392">
                  <c:v>12.98818</c:v>
                </c:pt>
                <c:pt idx="393">
                  <c:v>11.294650000000001</c:v>
                </c:pt>
                <c:pt idx="394">
                  <c:v>15.00174</c:v>
                </c:pt>
                <c:pt idx="395">
                  <c:v>17.970859999999998</c:v>
                </c:pt>
                <c:pt idx="396">
                  <c:v>14.81696</c:v>
                </c:pt>
                <c:pt idx="397">
                  <c:v>12.536659999999999</c:v>
                </c:pt>
                <c:pt idx="398">
                  <c:v>9.6191259999999996</c:v>
                </c:pt>
                <c:pt idx="399">
                  <c:v>9.7172619999999998</c:v>
                </c:pt>
                <c:pt idx="400">
                  <c:v>16.163509999999999</c:v>
                </c:pt>
                <c:pt idx="401">
                  <c:v>15.22912</c:v>
                </c:pt>
                <c:pt idx="402">
                  <c:v>13.24518</c:v>
                </c:pt>
                <c:pt idx="403">
                  <c:v>12.10745</c:v>
                </c:pt>
                <c:pt idx="404">
                  <c:v>11.41175</c:v>
                </c:pt>
                <c:pt idx="405">
                  <c:v>9.9321859999999997</c:v>
                </c:pt>
                <c:pt idx="406">
                  <c:v>9.5901359999999993</c:v>
                </c:pt>
                <c:pt idx="407">
                  <c:v>8.2617239999999992</c:v>
                </c:pt>
                <c:pt idx="408">
                  <c:v>7.3422780000000003</c:v>
                </c:pt>
                <c:pt idx="410">
                  <c:v>13.142659999999999</c:v>
                </c:pt>
                <c:pt idx="411">
                  <c:v>8.6640219999999992</c:v>
                </c:pt>
                <c:pt idx="412">
                  <c:v>7.2118950000000002</c:v>
                </c:pt>
                <c:pt idx="413">
                  <c:v>6.1350340000000001</c:v>
                </c:pt>
                <c:pt idx="414">
                  <c:v>6.0345040000000001</c:v>
                </c:pt>
                <c:pt idx="415">
                  <c:v>7.36158</c:v>
                </c:pt>
                <c:pt idx="416">
                  <c:v>9.7397600000000004</c:v>
                </c:pt>
                <c:pt idx="417">
                  <c:v>12.551360000000001</c:v>
                </c:pt>
                <c:pt idx="418">
                  <c:v>14.08141</c:v>
                </c:pt>
                <c:pt idx="419">
                  <c:v>16.69877</c:v>
                </c:pt>
                <c:pt idx="420">
                  <c:v>18.135480000000001</c:v>
                </c:pt>
                <c:pt idx="421">
                  <c:v>12.544689999999999</c:v>
                </c:pt>
                <c:pt idx="422">
                  <c:v>8.2832270000000001</c:v>
                </c:pt>
                <c:pt idx="423">
                  <c:v>10.8597</c:v>
                </c:pt>
                <c:pt idx="424">
                  <c:v>16.83596</c:v>
                </c:pt>
                <c:pt idx="425">
                  <c:v>17.40146</c:v>
                </c:pt>
                <c:pt idx="426">
                  <c:v>14.539770000000001</c:v>
                </c:pt>
                <c:pt idx="427">
                  <c:v>13.0183</c:v>
                </c:pt>
                <c:pt idx="428">
                  <c:v>12.78421</c:v>
                </c:pt>
                <c:pt idx="429">
                  <c:v>12.03768</c:v>
                </c:pt>
                <c:pt idx="430">
                  <c:v>10.2201</c:v>
                </c:pt>
                <c:pt idx="431">
                  <c:v>9.0270989999999998</c:v>
                </c:pt>
                <c:pt idx="433">
                  <c:v>13.45092</c:v>
                </c:pt>
                <c:pt idx="434">
                  <c:v>9.9974640000000008</c:v>
                </c:pt>
                <c:pt idx="435">
                  <c:v>7.3246229999999999</c:v>
                </c:pt>
                <c:pt idx="436">
                  <c:v>7.0156489999999998</c:v>
                </c:pt>
                <c:pt idx="437">
                  <c:v>6.5605739999999999</c:v>
                </c:pt>
                <c:pt idx="438">
                  <c:v>6.5786730000000002</c:v>
                </c:pt>
                <c:pt idx="439">
                  <c:v>6.6085599999999998</c:v>
                </c:pt>
                <c:pt idx="440">
                  <c:v>7.5009480000000002</c:v>
                </c:pt>
                <c:pt idx="441">
                  <c:v>9.5904500000000006</c:v>
                </c:pt>
                <c:pt idx="442">
                  <c:v>13.17651</c:v>
                </c:pt>
                <c:pt idx="443">
                  <c:v>10.75446</c:v>
                </c:pt>
                <c:pt idx="444">
                  <c:v>9.1374399999999998</c:v>
                </c:pt>
                <c:pt idx="445">
                  <c:v>6.5549619999999997</c:v>
                </c:pt>
                <c:pt idx="446">
                  <c:v>6.2555430000000003</c:v>
                </c:pt>
                <c:pt idx="447">
                  <c:v>6.8564369999999997</c:v>
                </c:pt>
                <c:pt idx="448">
                  <c:v>7.6700439999999999</c:v>
                </c:pt>
                <c:pt idx="449">
                  <c:v>10.83972</c:v>
                </c:pt>
                <c:pt idx="450">
                  <c:v>10.62426</c:v>
                </c:pt>
                <c:pt idx="451">
                  <c:v>10.340870000000001</c:v>
                </c:pt>
                <c:pt idx="452">
                  <c:v>9.6143870000000007</c:v>
                </c:pt>
                <c:pt idx="453">
                  <c:v>8.8248449999999998</c:v>
                </c:pt>
                <c:pt idx="454">
                  <c:v>8.2271710000000002</c:v>
                </c:pt>
                <c:pt idx="456">
                  <c:v>10.44401</c:v>
                </c:pt>
                <c:pt idx="457">
                  <c:v>9.7853700000000003</c:v>
                </c:pt>
                <c:pt idx="458">
                  <c:v>7.3949129999999998</c:v>
                </c:pt>
                <c:pt idx="459">
                  <c:v>6.496156</c:v>
                </c:pt>
                <c:pt idx="460">
                  <c:v>6.0864909999999997</c:v>
                </c:pt>
                <c:pt idx="461">
                  <c:v>6.2292899999999998</c:v>
                </c:pt>
                <c:pt idx="462">
                  <c:v>7.6232360000000003</c:v>
                </c:pt>
                <c:pt idx="463">
                  <c:v>9.0816499999999998</c:v>
                </c:pt>
                <c:pt idx="464">
                  <c:v>10.03253</c:v>
                </c:pt>
                <c:pt idx="465">
                  <c:v>11.136620000000001</c:v>
                </c:pt>
                <c:pt idx="466">
                  <c:v>11.40864</c:v>
                </c:pt>
                <c:pt idx="467">
                  <c:v>10.622960000000001</c:v>
                </c:pt>
                <c:pt idx="468">
                  <c:v>9.6120920000000005</c:v>
                </c:pt>
                <c:pt idx="469">
                  <c:v>8.6609320000000007</c:v>
                </c:pt>
                <c:pt idx="470">
                  <c:v>8.8563259999999993</c:v>
                </c:pt>
                <c:pt idx="471">
                  <c:v>9.4578489999999995</c:v>
                </c:pt>
                <c:pt idx="472">
                  <c:v>10.757899999999999</c:v>
                </c:pt>
                <c:pt idx="473">
                  <c:v>11.82536</c:v>
                </c:pt>
                <c:pt idx="474">
                  <c:v>10.62603</c:v>
                </c:pt>
                <c:pt idx="475">
                  <c:v>9.5244669999999996</c:v>
                </c:pt>
                <c:pt idx="476">
                  <c:v>9.4586740000000002</c:v>
                </c:pt>
                <c:pt idx="477">
                  <c:v>8.7103459999999995</c:v>
                </c:pt>
                <c:pt idx="479">
                  <c:v>10.467510000000001</c:v>
                </c:pt>
                <c:pt idx="480">
                  <c:v>9.8183190000000007</c:v>
                </c:pt>
                <c:pt idx="481">
                  <c:v>7.0260290000000003</c:v>
                </c:pt>
                <c:pt idx="482">
                  <c:v>5.9568289999999999</c:v>
                </c:pt>
                <c:pt idx="483">
                  <c:v>5.5805550000000004</c:v>
                </c:pt>
                <c:pt idx="484">
                  <c:v>5.9366190000000003</c:v>
                </c:pt>
                <c:pt idx="485">
                  <c:v>6.311458</c:v>
                </c:pt>
                <c:pt idx="486">
                  <c:v>7.2824229999999996</c:v>
                </c:pt>
                <c:pt idx="487">
                  <c:v>7.8849479999999996</c:v>
                </c:pt>
                <c:pt idx="488">
                  <c:v>9.836843</c:v>
                </c:pt>
                <c:pt idx="489">
                  <c:v>10.564489999999999</c:v>
                </c:pt>
                <c:pt idx="490">
                  <c:v>11.283300000000001</c:v>
                </c:pt>
                <c:pt idx="491">
                  <c:v>11.31565</c:v>
                </c:pt>
                <c:pt idx="492">
                  <c:v>10.26315</c:v>
                </c:pt>
                <c:pt idx="493">
                  <c:v>9.0013959999999997</c:v>
                </c:pt>
                <c:pt idx="494">
                  <c:v>8.0395470000000007</c:v>
                </c:pt>
                <c:pt idx="495">
                  <c:v>7.6292629999999999</c:v>
                </c:pt>
                <c:pt idx="496">
                  <c:v>8.0707450000000005</c:v>
                </c:pt>
                <c:pt idx="497">
                  <c:v>9.2991229999999998</c:v>
                </c:pt>
                <c:pt idx="498">
                  <c:v>8.7996189999999999</c:v>
                </c:pt>
                <c:pt idx="499">
                  <c:v>8.5402900000000006</c:v>
                </c:pt>
                <c:pt idx="500">
                  <c:v>8.5169530000000009</c:v>
                </c:pt>
                <c:pt idx="502">
                  <c:v>10.42597</c:v>
                </c:pt>
                <c:pt idx="503">
                  <c:v>9.1620849999999994</c:v>
                </c:pt>
                <c:pt idx="504">
                  <c:v>6.9545469999999998</c:v>
                </c:pt>
                <c:pt idx="505">
                  <c:v>6.0486719999999998</c:v>
                </c:pt>
                <c:pt idx="506">
                  <c:v>5.9094009999999999</c:v>
                </c:pt>
                <c:pt idx="507">
                  <c:v>5.277952</c:v>
                </c:pt>
                <c:pt idx="508">
                  <c:v>4.8975030000000004</c:v>
                </c:pt>
                <c:pt idx="509">
                  <c:v>5.25359</c:v>
                </c:pt>
                <c:pt idx="510">
                  <c:v>5.4963490000000004</c:v>
                </c:pt>
                <c:pt idx="511">
                  <c:v>4.7037760000000004</c:v>
                </c:pt>
                <c:pt idx="512">
                  <c:v>4.6080909999999999</c:v>
                </c:pt>
                <c:pt idx="513">
                  <c:v>4.3621869999999996</c:v>
                </c:pt>
                <c:pt idx="516">
                  <c:v>4.1550549999999999</c:v>
                </c:pt>
                <c:pt idx="517">
                  <c:v>6.0890329999999997</c:v>
                </c:pt>
                <c:pt idx="519">
                  <c:v>14.257239999999999</c:v>
                </c:pt>
                <c:pt idx="520">
                  <c:v>10.168900000000001</c:v>
                </c:pt>
                <c:pt idx="521">
                  <c:v>8.5829660000000008</c:v>
                </c:pt>
                <c:pt idx="522">
                  <c:v>8.6476550000000003</c:v>
                </c:pt>
                <c:pt idx="523">
                  <c:v>8.7461470000000006</c:v>
                </c:pt>
                <c:pt idx="524">
                  <c:v>8.7832489999999996</c:v>
                </c:pt>
                <c:pt idx="525">
                  <c:v>9.0324650000000002</c:v>
                </c:pt>
                <c:pt idx="526">
                  <c:v>8.3133959999999991</c:v>
                </c:pt>
                <c:pt idx="527">
                  <c:v>8.7161749999999998</c:v>
                </c:pt>
                <c:pt idx="528">
                  <c:v>8.5935050000000004</c:v>
                </c:pt>
                <c:pt idx="529">
                  <c:v>8.4278949999999995</c:v>
                </c:pt>
                <c:pt idx="530">
                  <c:v>8.3810420000000008</c:v>
                </c:pt>
                <c:pt idx="531">
                  <c:v>8.2079350000000009</c:v>
                </c:pt>
                <c:pt idx="532">
                  <c:v>8.1328949999999995</c:v>
                </c:pt>
                <c:pt idx="533">
                  <c:v>8.1836760000000002</c:v>
                </c:pt>
                <c:pt idx="534">
                  <c:v>8.7943850000000001</c:v>
                </c:pt>
                <c:pt idx="535">
                  <c:v>8.8779629999999994</c:v>
                </c:pt>
                <c:pt idx="536">
                  <c:v>8.7133400000000005</c:v>
                </c:pt>
                <c:pt idx="537">
                  <c:v>8.3534489999999995</c:v>
                </c:pt>
                <c:pt idx="538">
                  <c:v>7.8378399999999999</c:v>
                </c:pt>
                <c:pt idx="539">
                  <c:v>8.3423599999999993</c:v>
                </c:pt>
                <c:pt idx="540">
                  <c:v>7.4794450000000001</c:v>
                </c:pt>
                <c:pt idx="542">
                  <c:v>14.3797</c:v>
                </c:pt>
                <c:pt idx="543">
                  <c:v>10.56512</c:v>
                </c:pt>
                <c:pt idx="544">
                  <c:v>8.6008069999999996</c:v>
                </c:pt>
                <c:pt idx="545">
                  <c:v>8.2305679999999999</c:v>
                </c:pt>
                <c:pt idx="546">
                  <c:v>7.5688180000000003</c:v>
                </c:pt>
                <c:pt idx="547">
                  <c:v>7.7063319999999997</c:v>
                </c:pt>
                <c:pt idx="548">
                  <c:v>7.37235</c:v>
                </c:pt>
                <c:pt idx="549">
                  <c:v>7.4810499999999998</c:v>
                </c:pt>
                <c:pt idx="550">
                  <c:v>7.4766450000000004</c:v>
                </c:pt>
                <c:pt idx="551">
                  <c:v>6.9422480000000002</c:v>
                </c:pt>
                <c:pt idx="552">
                  <c:v>6.9139030000000004</c:v>
                </c:pt>
                <c:pt idx="553">
                  <c:v>6.1202129999999997</c:v>
                </c:pt>
                <c:pt idx="554">
                  <c:v>5.2149939999999999</c:v>
                </c:pt>
                <c:pt idx="555">
                  <c:v>5.4019890000000004</c:v>
                </c:pt>
                <c:pt idx="556">
                  <c:v>5.5875029999999999</c:v>
                </c:pt>
                <c:pt idx="557">
                  <c:v>5.8617309999999998</c:v>
                </c:pt>
                <c:pt idx="558">
                  <c:v>6.9066590000000003</c:v>
                </c:pt>
                <c:pt idx="559">
                  <c:v>6.4460110000000004</c:v>
                </c:pt>
                <c:pt idx="560">
                  <c:v>6.0191420000000004</c:v>
                </c:pt>
                <c:pt idx="561">
                  <c:v>5.4685309999999996</c:v>
                </c:pt>
                <c:pt idx="562">
                  <c:v>6.0070790000000001</c:v>
                </c:pt>
                <c:pt idx="564">
                  <c:v>11.62598</c:v>
                </c:pt>
                <c:pt idx="565">
                  <c:v>8.2429190000000006</c:v>
                </c:pt>
                <c:pt idx="566">
                  <c:v>7.6776949999999999</c:v>
                </c:pt>
                <c:pt idx="567">
                  <c:v>6.9593299999999996</c:v>
                </c:pt>
                <c:pt idx="568">
                  <c:v>6.8586749999999999</c:v>
                </c:pt>
                <c:pt idx="569">
                  <c:v>7.2448969999999999</c:v>
                </c:pt>
                <c:pt idx="570">
                  <c:v>7.5470119999999996</c:v>
                </c:pt>
                <c:pt idx="571">
                  <c:v>7.3215890000000003</c:v>
                </c:pt>
                <c:pt idx="572">
                  <c:v>7.2416989999999997</c:v>
                </c:pt>
                <c:pt idx="573">
                  <c:v>7.7745819999999997</c:v>
                </c:pt>
                <c:pt idx="574">
                  <c:v>6.3302269999999998</c:v>
                </c:pt>
                <c:pt idx="575">
                  <c:v>6.0458129999999999</c:v>
                </c:pt>
                <c:pt idx="576">
                  <c:v>6.5279420000000004</c:v>
                </c:pt>
                <c:pt idx="577">
                  <c:v>5.1414119999999999</c:v>
                </c:pt>
                <c:pt idx="578">
                  <c:v>4.7255500000000001</c:v>
                </c:pt>
                <c:pt idx="579">
                  <c:v>4.6587909999999999</c:v>
                </c:pt>
                <c:pt idx="580">
                  <c:v>4.8261310000000002</c:v>
                </c:pt>
                <c:pt idx="581">
                  <c:v>4.7915929999999998</c:v>
                </c:pt>
                <c:pt idx="582">
                  <c:v>4.9200600000000003</c:v>
                </c:pt>
                <c:pt idx="583">
                  <c:v>4.4573609999999997</c:v>
                </c:pt>
                <c:pt idx="584">
                  <c:v>3.9918040000000001</c:v>
                </c:pt>
                <c:pt idx="585">
                  <c:v>4.4380160000000002</c:v>
                </c:pt>
                <c:pt idx="587">
                  <c:v>10.98845</c:v>
                </c:pt>
                <c:pt idx="588">
                  <c:v>7.1018319999999999</c:v>
                </c:pt>
                <c:pt idx="589">
                  <c:v>6.0201349999999998</c:v>
                </c:pt>
                <c:pt idx="590">
                  <c:v>5.7625229999999998</c:v>
                </c:pt>
                <c:pt idx="591">
                  <c:v>5.7044139999999999</c:v>
                </c:pt>
                <c:pt idx="592">
                  <c:v>5.5710889999999997</c:v>
                </c:pt>
                <c:pt idx="593">
                  <c:v>5.9856680000000004</c:v>
                </c:pt>
                <c:pt idx="594">
                  <c:v>5.4515919999999998</c:v>
                </c:pt>
                <c:pt idx="595">
                  <c:v>5.051393</c:v>
                </c:pt>
                <c:pt idx="596">
                  <c:v>5.6271610000000001</c:v>
                </c:pt>
                <c:pt idx="597">
                  <c:v>5.4752400000000003</c:v>
                </c:pt>
                <c:pt idx="598">
                  <c:v>4.5946109999999996</c:v>
                </c:pt>
                <c:pt idx="599">
                  <c:v>4.665279</c:v>
                </c:pt>
                <c:pt idx="600">
                  <c:v>4.4938560000000001</c:v>
                </c:pt>
                <c:pt idx="601">
                  <c:v>4.4852049999999997</c:v>
                </c:pt>
                <c:pt idx="602">
                  <c:v>4.0957650000000001</c:v>
                </c:pt>
                <c:pt idx="603">
                  <c:v>4.5264059999999997</c:v>
                </c:pt>
                <c:pt idx="604">
                  <c:v>4.199446</c:v>
                </c:pt>
                <c:pt idx="605">
                  <c:v>4.5422609999999999</c:v>
                </c:pt>
                <c:pt idx="606">
                  <c:v>4.5294290000000004</c:v>
                </c:pt>
                <c:pt idx="607">
                  <c:v>4.8628489999999998</c:v>
                </c:pt>
                <c:pt idx="608">
                  <c:v>4.9446890000000003</c:v>
                </c:pt>
                <c:pt idx="610">
                  <c:v>11.360659999999999</c:v>
                </c:pt>
                <c:pt idx="611">
                  <c:v>7.6447139999999996</c:v>
                </c:pt>
                <c:pt idx="612">
                  <c:v>7.2365719999999998</c:v>
                </c:pt>
                <c:pt idx="613">
                  <c:v>6.3491340000000003</c:v>
                </c:pt>
                <c:pt idx="614">
                  <c:v>5.8273529999999996</c:v>
                </c:pt>
                <c:pt idx="615">
                  <c:v>5.6804709999999998</c:v>
                </c:pt>
                <c:pt idx="616">
                  <c:v>5.8994460000000002</c:v>
                </c:pt>
                <c:pt idx="617">
                  <c:v>5.9062099999999997</c:v>
                </c:pt>
                <c:pt idx="618">
                  <c:v>5.879175</c:v>
                </c:pt>
                <c:pt idx="619">
                  <c:v>7.731452</c:v>
                </c:pt>
                <c:pt idx="620">
                  <c:v>8.2428729999999995</c:v>
                </c:pt>
                <c:pt idx="621">
                  <c:v>7.0138069999999999</c:v>
                </c:pt>
                <c:pt idx="622">
                  <c:v>7.5163960000000003</c:v>
                </c:pt>
                <c:pt idx="623">
                  <c:v>7.0439170000000004</c:v>
                </c:pt>
                <c:pt idx="624">
                  <c:v>7.3635529999999996</c:v>
                </c:pt>
                <c:pt idx="625">
                  <c:v>6.4176219999999997</c:v>
                </c:pt>
                <c:pt idx="626">
                  <c:v>5.9930260000000004</c:v>
                </c:pt>
                <c:pt idx="627">
                  <c:v>5.4305680000000001</c:v>
                </c:pt>
                <c:pt idx="628">
                  <c:v>6.6011610000000003</c:v>
                </c:pt>
                <c:pt idx="629">
                  <c:v>7.094913</c:v>
                </c:pt>
                <c:pt idx="630">
                  <c:v>7.3544729999999996</c:v>
                </c:pt>
                <c:pt idx="631">
                  <c:v>8.2563879999999994</c:v>
                </c:pt>
                <c:pt idx="633">
                  <c:v>15.009779999999999</c:v>
                </c:pt>
                <c:pt idx="634">
                  <c:v>11.091760000000001</c:v>
                </c:pt>
                <c:pt idx="635">
                  <c:v>8.1507140000000007</c:v>
                </c:pt>
                <c:pt idx="636">
                  <c:v>6.8476160000000004</c:v>
                </c:pt>
                <c:pt idx="637">
                  <c:v>6.2447119999999998</c:v>
                </c:pt>
                <c:pt idx="638">
                  <c:v>5.6173830000000002</c:v>
                </c:pt>
                <c:pt idx="639">
                  <c:v>5.1972810000000003</c:v>
                </c:pt>
                <c:pt idx="640">
                  <c:v>5.860938</c:v>
                </c:pt>
                <c:pt idx="641">
                  <c:v>6.2768499999999996</c:v>
                </c:pt>
                <c:pt idx="642">
                  <c:v>6.3396809999999997</c:v>
                </c:pt>
                <c:pt idx="643">
                  <c:v>5.585858</c:v>
                </c:pt>
                <c:pt idx="644">
                  <c:v>6.0487320000000002</c:v>
                </c:pt>
                <c:pt idx="645">
                  <c:v>5.1741999999999999</c:v>
                </c:pt>
                <c:pt idx="646">
                  <c:v>4.84612</c:v>
                </c:pt>
                <c:pt idx="647">
                  <c:v>4.8767319999999996</c:v>
                </c:pt>
                <c:pt idx="648">
                  <c:v>4.9875509999999998</c:v>
                </c:pt>
                <c:pt idx="649">
                  <c:v>4.6536119999999999</c:v>
                </c:pt>
                <c:pt idx="650">
                  <c:v>4.7639319999999996</c:v>
                </c:pt>
                <c:pt idx="651">
                  <c:v>5.0884739999999997</c:v>
                </c:pt>
                <c:pt idx="652">
                  <c:v>4.9188739999999997</c:v>
                </c:pt>
                <c:pt idx="653">
                  <c:v>4.9913999999999996</c:v>
                </c:pt>
                <c:pt idx="654">
                  <c:v>6.6089219999999997</c:v>
                </c:pt>
                <c:pt idx="656">
                  <c:v>12.23349</c:v>
                </c:pt>
                <c:pt idx="657">
                  <c:v>8.2913549999999994</c:v>
                </c:pt>
                <c:pt idx="658">
                  <c:v>6.6362240000000003</c:v>
                </c:pt>
                <c:pt idx="659">
                  <c:v>6.8671810000000004</c:v>
                </c:pt>
                <c:pt idx="660">
                  <c:v>6.5120699999999996</c:v>
                </c:pt>
                <c:pt idx="661">
                  <c:v>6.3849650000000002</c:v>
                </c:pt>
                <c:pt idx="662">
                  <c:v>5.9528410000000003</c:v>
                </c:pt>
                <c:pt idx="663">
                  <c:v>6.5006550000000001</c:v>
                </c:pt>
                <c:pt idx="664">
                  <c:v>6.7276410000000002</c:v>
                </c:pt>
                <c:pt idx="665">
                  <c:v>6.6878099999999998</c:v>
                </c:pt>
                <c:pt idx="666">
                  <c:v>7.5430710000000003</c:v>
                </c:pt>
                <c:pt idx="667">
                  <c:v>6.9151879999999997</c:v>
                </c:pt>
                <c:pt idx="668">
                  <c:v>8.1079950000000007</c:v>
                </c:pt>
                <c:pt idx="669">
                  <c:v>8.5974500000000003</c:v>
                </c:pt>
                <c:pt idx="670">
                  <c:v>8.8387309999999992</c:v>
                </c:pt>
                <c:pt idx="671">
                  <c:v>8.1445050000000005</c:v>
                </c:pt>
                <c:pt idx="672">
                  <c:v>7.2928290000000002</c:v>
                </c:pt>
                <c:pt idx="673">
                  <c:v>5.6516869999999999</c:v>
                </c:pt>
                <c:pt idx="674">
                  <c:v>4.6596390000000003</c:v>
                </c:pt>
                <c:pt idx="675">
                  <c:v>4.4493229999999997</c:v>
                </c:pt>
                <c:pt idx="676">
                  <c:v>4.5838770000000002</c:v>
                </c:pt>
                <c:pt idx="677">
                  <c:v>5.3137790000000003</c:v>
                </c:pt>
                <c:pt idx="679">
                  <c:v>13.449170000000001</c:v>
                </c:pt>
                <c:pt idx="680">
                  <c:v>11.60459</c:v>
                </c:pt>
                <c:pt idx="681">
                  <c:v>9.7795290000000001</c:v>
                </c:pt>
                <c:pt idx="682">
                  <c:v>8.6505259999999993</c:v>
                </c:pt>
                <c:pt idx="683">
                  <c:v>6.7993750000000004</c:v>
                </c:pt>
                <c:pt idx="684">
                  <c:v>6.5161870000000004</c:v>
                </c:pt>
                <c:pt idx="685">
                  <c:v>6.8902380000000001</c:v>
                </c:pt>
                <c:pt idx="686">
                  <c:v>7.1841869999999997</c:v>
                </c:pt>
                <c:pt idx="687">
                  <c:v>7.0507679999999997</c:v>
                </c:pt>
                <c:pt idx="688">
                  <c:v>7.0503080000000002</c:v>
                </c:pt>
                <c:pt idx="689">
                  <c:v>6.8770480000000003</c:v>
                </c:pt>
                <c:pt idx="690">
                  <c:v>6.8481649999999998</c:v>
                </c:pt>
                <c:pt idx="691">
                  <c:v>7.540953</c:v>
                </c:pt>
                <c:pt idx="692">
                  <c:v>8.5139180000000003</c:v>
                </c:pt>
                <c:pt idx="693">
                  <c:v>9.1665449999999993</c:v>
                </c:pt>
                <c:pt idx="694">
                  <c:v>8.9621049999999993</c:v>
                </c:pt>
                <c:pt idx="695">
                  <c:v>7.7655529999999997</c:v>
                </c:pt>
                <c:pt idx="696">
                  <c:v>8.8393650000000008</c:v>
                </c:pt>
                <c:pt idx="697">
                  <c:v>7.536594</c:v>
                </c:pt>
                <c:pt idx="698">
                  <c:v>7.038392</c:v>
                </c:pt>
                <c:pt idx="699">
                  <c:v>6.4456049999999996</c:v>
                </c:pt>
                <c:pt idx="700">
                  <c:v>6.7967000000000004</c:v>
                </c:pt>
                <c:pt idx="702">
                  <c:v>14.417149999999999</c:v>
                </c:pt>
                <c:pt idx="703">
                  <c:v>10.994590000000001</c:v>
                </c:pt>
                <c:pt idx="704">
                  <c:v>11.560650000000001</c:v>
                </c:pt>
                <c:pt idx="705">
                  <c:v>7.9156180000000003</c:v>
                </c:pt>
                <c:pt idx="706">
                  <c:v>6.5936260000000004</c:v>
                </c:pt>
                <c:pt idx="707">
                  <c:v>6.2877419999999997</c:v>
                </c:pt>
                <c:pt idx="708">
                  <c:v>5.9887930000000003</c:v>
                </c:pt>
                <c:pt idx="709">
                  <c:v>5.6613100000000003</c:v>
                </c:pt>
                <c:pt idx="710">
                  <c:v>5.3087220000000004</c:v>
                </c:pt>
                <c:pt idx="711">
                  <c:v>5.9259589999999998</c:v>
                </c:pt>
                <c:pt idx="712">
                  <c:v>6.3956330000000001</c:v>
                </c:pt>
                <c:pt idx="713">
                  <c:v>6.7687059999999999</c:v>
                </c:pt>
                <c:pt idx="714">
                  <c:v>10.31427</c:v>
                </c:pt>
                <c:pt idx="715">
                  <c:v>12.04407</c:v>
                </c:pt>
                <c:pt idx="716">
                  <c:v>12.08239</c:v>
                </c:pt>
                <c:pt idx="717">
                  <c:v>10.50217</c:v>
                </c:pt>
                <c:pt idx="718">
                  <c:v>9.6677400000000002</c:v>
                </c:pt>
                <c:pt idx="719">
                  <c:v>8.8243200000000002</c:v>
                </c:pt>
                <c:pt idx="720">
                  <c:v>8.030322</c:v>
                </c:pt>
                <c:pt idx="721">
                  <c:v>7.2729010000000001</c:v>
                </c:pt>
                <c:pt idx="722">
                  <c:v>7.3217369999999997</c:v>
                </c:pt>
                <c:pt idx="723">
                  <c:v>6.4753850000000002</c:v>
                </c:pt>
                <c:pt idx="725">
                  <c:v>14.11694</c:v>
                </c:pt>
                <c:pt idx="726">
                  <c:v>12.91906</c:v>
                </c:pt>
                <c:pt idx="727">
                  <c:v>12.648960000000001</c:v>
                </c:pt>
                <c:pt idx="728">
                  <c:v>13.7438</c:v>
                </c:pt>
                <c:pt idx="729">
                  <c:v>15.245620000000001</c:v>
                </c:pt>
                <c:pt idx="730">
                  <c:v>9.7158160000000002</c:v>
                </c:pt>
                <c:pt idx="731">
                  <c:v>6.3829459999999996</c:v>
                </c:pt>
                <c:pt idx="732">
                  <c:v>6.0295629999999996</c:v>
                </c:pt>
                <c:pt idx="733">
                  <c:v>5.6953839999999998</c:v>
                </c:pt>
                <c:pt idx="734">
                  <c:v>5.9560979999999999</c:v>
                </c:pt>
                <c:pt idx="735">
                  <c:v>6.2237989999999996</c:v>
                </c:pt>
                <c:pt idx="736">
                  <c:v>6.887562</c:v>
                </c:pt>
                <c:pt idx="737">
                  <c:v>13.162459999999999</c:v>
                </c:pt>
                <c:pt idx="738">
                  <c:v>15.718959999999999</c:v>
                </c:pt>
                <c:pt idx="739">
                  <c:v>14.238759999999999</c:v>
                </c:pt>
                <c:pt idx="740">
                  <c:v>14.84979</c:v>
                </c:pt>
                <c:pt idx="741">
                  <c:v>13.83634</c:v>
                </c:pt>
                <c:pt idx="742">
                  <c:v>11.70567</c:v>
                </c:pt>
                <c:pt idx="743">
                  <c:v>9.5898129999999995</c:v>
                </c:pt>
                <c:pt idx="744">
                  <c:v>9.3651339999999994</c:v>
                </c:pt>
                <c:pt idx="745">
                  <c:v>7.7488830000000002</c:v>
                </c:pt>
                <c:pt idx="746">
                  <c:v>7.7734480000000001</c:v>
                </c:pt>
                <c:pt idx="748">
                  <c:v>13.45781</c:v>
                </c:pt>
                <c:pt idx="749">
                  <c:v>10.27528</c:v>
                </c:pt>
                <c:pt idx="750">
                  <c:v>10.12017</c:v>
                </c:pt>
                <c:pt idx="751">
                  <c:v>15.884460000000001</c:v>
                </c:pt>
                <c:pt idx="752">
                  <c:v>14.967639999999999</c:v>
                </c:pt>
                <c:pt idx="753">
                  <c:v>12.508240000000001</c:v>
                </c:pt>
                <c:pt idx="754">
                  <c:v>13.74358</c:v>
                </c:pt>
                <c:pt idx="755">
                  <c:v>8.5397879999999997</c:v>
                </c:pt>
                <c:pt idx="756">
                  <c:v>6.0532560000000002</c:v>
                </c:pt>
                <c:pt idx="757">
                  <c:v>5.8821680000000001</c:v>
                </c:pt>
                <c:pt idx="758">
                  <c:v>5.1921759999999999</c:v>
                </c:pt>
                <c:pt idx="759">
                  <c:v>5.5791019999999998</c:v>
                </c:pt>
                <c:pt idx="760">
                  <c:v>7.6218349999999999</c:v>
                </c:pt>
                <c:pt idx="761">
                  <c:v>15.930770000000001</c:v>
                </c:pt>
                <c:pt idx="762">
                  <c:v>16.986350000000002</c:v>
                </c:pt>
                <c:pt idx="763">
                  <c:v>15.57048</c:v>
                </c:pt>
                <c:pt idx="764">
                  <c:v>13.465859999999999</c:v>
                </c:pt>
                <c:pt idx="765">
                  <c:v>13.06709</c:v>
                </c:pt>
                <c:pt idx="766">
                  <c:v>12.123889999999999</c:v>
                </c:pt>
                <c:pt idx="767">
                  <c:v>10.54161</c:v>
                </c:pt>
                <c:pt idx="768">
                  <c:v>8.2375220000000002</c:v>
                </c:pt>
                <c:pt idx="769">
                  <c:v>7.1620169999999996</c:v>
                </c:pt>
                <c:pt idx="771">
                  <c:v>12.86256</c:v>
                </c:pt>
                <c:pt idx="772">
                  <c:v>9.5027819999999998</c:v>
                </c:pt>
                <c:pt idx="773">
                  <c:v>7.9523099999999998</c:v>
                </c:pt>
                <c:pt idx="774">
                  <c:v>7.8322269999999996</c:v>
                </c:pt>
                <c:pt idx="775">
                  <c:v>8.4830489999999994</c:v>
                </c:pt>
                <c:pt idx="776">
                  <c:v>10.86411</c:v>
                </c:pt>
                <c:pt idx="777">
                  <c:v>10.4894</c:v>
                </c:pt>
                <c:pt idx="778">
                  <c:v>8.4321579999999994</c:v>
                </c:pt>
                <c:pt idx="779">
                  <c:v>4.9249859999999996</c:v>
                </c:pt>
                <c:pt idx="780">
                  <c:v>4.8032539999999999</c:v>
                </c:pt>
                <c:pt idx="781">
                  <c:v>4.7734209999999999</c:v>
                </c:pt>
                <c:pt idx="782">
                  <c:v>4.9342779999999999</c:v>
                </c:pt>
                <c:pt idx="783">
                  <c:v>4.9656279999999997</c:v>
                </c:pt>
                <c:pt idx="784">
                  <c:v>5.9795030000000002</c:v>
                </c:pt>
                <c:pt idx="785">
                  <c:v>9.0122660000000003</c:v>
                </c:pt>
                <c:pt idx="786">
                  <c:v>11.681369999999999</c:v>
                </c:pt>
                <c:pt idx="787">
                  <c:v>11.185969999999999</c:v>
                </c:pt>
                <c:pt idx="788">
                  <c:v>11.180820000000001</c:v>
                </c:pt>
                <c:pt idx="789">
                  <c:v>10.868790000000001</c:v>
                </c:pt>
                <c:pt idx="790">
                  <c:v>9.4258900000000008</c:v>
                </c:pt>
                <c:pt idx="791">
                  <c:v>8.6425750000000008</c:v>
                </c:pt>
                <c:pt idx="792">
                  <c:v>7.8319299999999998</c:v>
                </c:pt>
                <c:pt idx="794">
                  <c:v>13.12471</c:v>
                </c:pt>
                <c:pt idx="795">
                  <c:v>8.1423439999999996</c:v>
                </c:pt>
                <c:pt idx="796">
                  <c:v>7.2606229999999998</c:v>
                </c:pt>
                <c:pt idx="797">
                  <c:v>7.3217460000000001</c:v>
                </c:pt>
                <c:pt idx="798">
                  <c:v>12.275359999999999</c:v>
                </c:pt>
                <c:pt idx="799">
                  <c:v>11.606949999999999</c:v>
                </c:pt>
                <c:pt idx="800">
                  <c:v>13.272629999999999</c:v>
                </c:pt>
                <c:pt idx="801">
                  <c:v>12.30396</c:v>
                </c:pt>
                <c:pt idx="802">
                  <c:v>9.8393890000000006</c:v>
                </c:pt>
                <c:pt idx="803">
                  <c:v>6.9925490000000003</c:v>
                </c:pt>
                <c:pt idx="804">
                  <c:v>4.7820220000000004</c:v>
                </c:pt>
                <c:pt idx="805">
                  <c:v>4.7153590000000003</c:v>
                </c:pt>
                <c:pt idx="806">
                  <c:v>5.4181039999999996</c:v>
                </c:pt>
                <c:pt idx="807">
                  <c:v>5.6129559999999996</c:v>
                </c:pt>
                <c:pt idx="808">
                  <c:v>8.4304290000000002</c:v>
                </c:pt>
                <c:pt idx="809">
                  <c:v>13.07536</c:v>
                </c:pt>
                <c:pt idx="810">
                  <c:v>14.237539999999999</c:v>
                </c:pt>
                <c:pt idx="811">
                  <c:v>15.72822</c:v>
                </c:pt>
                <c:pt idx="812">
                  <c:v>13.1296</c:v>
                </c:pt>
                <c:pt idx="813">
                  <c:v>11.6165</c:v>
                </c:pt>
                <c:pt idx="814">
                  <c:v>10.78791</c:v>
                </c:pt>
                <c:pt idx="815">
                  <c:v>8.909122</c:v>
                </c:pt>
                <c:pt idx="817">
                  <c:v>13.43976</c:v>
                </c:pt>
                <c:pt idx="818">
                  <c:v>9.2770320000000002</c:v>
                </c:pt>
                <c:pt idx="819">
                  <c:v>8.2999320000000001</c:v>
                </c:pt>
                <c:pt idx="820">
                  <c:v>7.8346549999999997</c:v>
                </c:pt>
                <c:pt idx="821">
                  <c:v>7.5293299999999999</c:v>
                </c:pt>
                <c:pt idx="822">
                  <c:v>11.44271</c:v>
                </c:pt>
                <c:pt idx="823">
                  <c:v>12.541790000000001</c:v>
                </c:pt>
                <c:pt idx="824">
                  <c:v>12.63317</c:v>
                </c:pt>
                <c:pt idx="825">
                  <c:v>14.004989999999999</c:v>
                </c:pt>
                <c:pt idx="826">
                  <c:v>10.383509999999999</c:v>
                </c:pt>
                <c:pt idx="827">
                  <c:v>6.9829480000000004</c:v>
                </c:pt>
                <c:pt idx="828">
                  <c:v>5.3503429999999996</c:v>
                </c:pt>
                <c:pt idx="829">
                  <c:v>5.1282220000000001</c:v>
                </c:pt>
                <c:pt idx="830">
                  <c:v>5.1916739999999999</c:v>
                </c:pt>
                <c:pt idx="831">
                  <c:v>5.5989310000000003</c:v>
                </c:pt>
                <c:pt idx="832">
                  <c:v>10.87485</c:v>
                </c:pt>
                <c:pt idx="833">
                  <c:v>13.25525</c:v>
                </c:pt>
                <c:pt idx="834">
                  <c:v>15.537190000000001</c:v>
                </c:pt>
                <c:pt idx="835">
                  <c:v>16.063040000000001</c:v>
                </c:pt>
                <c:pt idx="836">
                  <c:v>14.52009</c:v>
                </c:pt>
                <c:pt idx="837">
                  <c:v>14.834339999999999</c:v>
                </c:pt>
                <c:pt idx="838">
                  <c:v>11.672779999999999</c:v>
                </c:pt>
                <c:pt idx="840">
                  <c:v>16.17417</c:v>
                </c:pt>
                <c:pt idx="841">
                  <c:v>10.7</c:v>
                </c:pt>
                <c:pt idx="842">
                  <c:v>8.9971910000000008</c:v>
                </c:pt>
                <c:pt idx="843">
                  <c:v>8.008267</c:v>
                </c:pt>
                <c:pt idx="844">
                  <c:v>7.3199420000000002</c:v>
                </c:pt>
                <c:pt idx="845">
                  <c:v>8.0408600000000003</c:v>
                </c:pt>
                <c:pt idx="846">
                  <c:v>9.7827540000000006</c:v>
                </c:pt>
                <c:pt idx="847">
                  <c:v>12.52622</c:v>
                </c:pt>
                <c:pt idx="848">
                  <c:v>14.22785</c:v>
                </c:pt>
                <c:pt idx="849">
                  <c:v>15.51901</c:v>
                </c:pt>
                <c:pt idx="850">
                  <c:v>8.5043030000000002</c:v>
                </c:pt>
                <c:pt idx="851">
                  <c:v>5.9570259999999999</c:v>
                </c:pt>
                <c:pt idx="852">
                  <c:v>4.9569470000000004</c:v>
                </c:pt>
                <c:pt idx="853">
                  <c:v>4.9700049999999996</c:v>
                </c:pt>
                <c:pt idx="854">
                  <c:v>5.2286219999999997</c:v>
                </c:pt>
                <c:pt idx="855">
                  <c:v>5.3636010000000001</c:v>
                </c:pt>
                <c:pt idx="856">
                  <c:v>6.8695589999999997</c:v>
                </c:pt>
                <c:pt idx="857">
                  <c:v>16.201589999999999</c:v>
                </c:pt>
                <c:pt idx="858">
                  <c:v>16.754799999999999</c:v>
                </c:pt>
                <c:pt idx="859">
                  <c:v>14.06645</c:v>
                </c:pt>
                <c:pt idx="860">
                  <c:v>11.58348</c:v>
                </c:pt>
                <c:pt idx="861">
                  <c:v>10.96012</c:v>
                </c:pt>
                <c:pt idx="863">
                  <c:v>14.58292</c:v>
                </c:pt>
                <c:pt idx="864">
                  <c:v>9.857348</c:v>
                </c:pt>
                <c:pt idx="865">
                  <c:v>8.0378939999999997</c:v>
                </c:pt>
                <c:pt idx="866">
                  <c:v>6.8855279999999999</c:v>
                </c:pt>
                <c:pt idx="867">
                  <c:v>6.6026150000000001</c:v>
                </c:pt>
                <c:pt idx="868">
                  <c:v>7.5969899999999999</c:v>
                </c:pt>
                <c:pt idx="869">
                  <c:v>8.5695800000000002</c:v>
                </c:pt>
                <c:pt idx="870">
                  <c:v>8.582948</c:v>
                </c:pt>
                <c:pt idx="871">
                  <c:v>13.49752</c:v>
                </c:pt>
                <c:pt idx="872">
                  <c:v>12.73157</c:v>
                </c:pt>
                <c:pt idx="873">
                  <c:v>13.12007</c:v>
                </c:pt>
                <c:pt idx="874">
                  <c:v>9.7548290000000009</c:v>
                </c:pt>
                <c:pt idx="875">
                  <c:v>6.6438860000000002</c:v>
                </c:pt>
                <c:pt idx="876">
                  <c:v>5.7723380000000004</c:v>
                </c:pt>
                <c:pt idx="877">
                  <c:v>5.8914900000000001</c:v>
                </c:pt>
                <c:pt idx="878">
                  <c:v>5.9757379999999998</c:v>
                </c:pt>
                <c:pt idx="879">
                  <c:v>7.3000780000000001</c:v>
                </c:pt>
                <c:pt idx="880">
                  <c:v>9.6354290000000002</c:v>
                </c:pt>
                <c:pt idx="881">
                  <c:v>8.1902650000000001</c:v>
                </c:pt>
                <c:pt idx="882">
                  <c:v>8.8562600000000007</c:v>
                </c:pt>
                <c:pt idx="883">
                  <c:v>9.5631330000000005</c:v>
                </c:pt>
                <c:pt idx="884">
                  <c:v>15.024570000000001</c:v>
                </c:pt>
                <c:pt idx="886">
                  <c:v>19.672149999999998</c:v>
                </c:pt>
                <c:pt idx="887">
                  <c:v>12.96401</c:v>
                </c:pt>
                <c:pt idx="888">
                  <c:v>9.9711409999999994</c:v>
                </c:pt>
                <c:pt idx="889">
                  <c:v>7.632117</c:v>
                </c:pt>
                <c:pt idx="890">
                  <c:v>6.3617220000000003</c:v>
                </c:pt>
                <c:pt idx="891">
                  <c:v>5.8025880000000001</c:v>
                </c:pt>
                <c:pt idx="892">
                  <c:v>5.4257850000000003</c:v>
                </c:pt>
                <c:pt idx="893">
                  <c:v>5.0766960000000001</c:v>
                </c:pt>
                <c:pt idx="894">
                  <c:v>6.5548700000000002</c:v>
                </c:pt>
                <c:pt idx="895">
                  <c:v>6.850454</c:v>
                </c:pt>
                <c:pt idx="896">
                  <c:v>10.18024</c:v>
                </c:pt>
                <c:pt idx="897">
                  <c:v>9.2675409999999996</c:v>
                </c:pt>
                <c:pt idx="898">
                  <c:v>6.6756799999999998</c:v>
                </c:pt>
                <c:pt idx="899">
                  <c:v>4.9864540000000002</c:v>
                </c:pt>
                <c:pt idx="900">
                  <c:v>3.8716529999999998</c:v>
                </c:pt>
                <c:pt idx="901">
                  <c:v>3.6421800000000002</c:v>
                </c:pt>
                <c:pt idx="902">
                  <c:v>3.8325279999999999</c:v>
                </c:pt>
                <c:pt idx="903">
                  <c:v>3.8134410000000001</c:v>
                </c:pt>
                <c:pt idx="904">
                  <c:v>6.5402430000000003</c:v>
                </c:pt>
                <c:pt idx="905">
                  <c:v>10.325519999999999</c:v>
                </c:pt>
                <c:pt idx="906">
                  <c:v>17.058050000000001</c:v>
                </c:pt>
                <c:pt idx="907">
                  <c:v>15.016120000000001</c:v>
                </c:pt>
                <c:pt idx="909">
                  <c:v>15.410119999999999</c:v>
                </c:pt>
                <c:pt idx="910">
                  <c:v>10.46895</c:v>
                </c:pt>
                <c:pt idx="911">
                  <c:v>8.5676450000000006</c:v>
                </c:pt>
                <c:pt idx="912">
                  <c:v>7.782025</c:v>
                </c:pt>
                <c:pt idx="913">
                  <c:v>7.0090599999999998</c:v>
                </c:pt>
                <c:pt idx="914">
                  <c:v>6.4144230000000002</c:v>
                </c:pt>
                <c:pt idx="915">
                  <c:v>5.7164630000000001</c:v>
                </c:pt>
                <c:pt idx="916">
                  <c:v>5.7781719999999996</c:v>
                </c:pt>
                <c:pt idx="917">
                  <c:v>6.3819480000000004</c:v>
                </c:pt>
                <c:pt idx="918">
                  <c:v>7.3110840000000001</c:v>
                </c:pt>
                <c:pt idx="919">
                  <c:v>8.3503629999999998</c:v>
                </c:pt>
                <c:pt idx="920">
                  <c:v>9.1469769999999997</c:v>
                </c:pt>
                <c:pt idx="921">
                  <c:v>12.90747</c:v>
                </c:pt>
                <c:pt idx="922">
                  <c:v>13.23822</c:v>
                </c:pt>
                <c:pt idx="923">
                  <c:v>12.549480000000001</c:v>
                </c:pt>
                <c:pt idx="924">
                  <c:v>12.532550000000001</c:v>
                </c:pt>
                <c:pt idx="925">
                  <c:v>6.8066240000000002</c:v>
                </c:pt>
                <c:pt idx="926">
                  <c:v>4.7298770000000001</c:v>
                </c:pt>
                <c:pt idx="927">
                  <c:v>5.9197879999999996</c:v>
                </c:pt>
                <c:pt idx="928">
                  <c:v>8.4739550000000001</c:v>
                </c:pt>
                <c:pt idx="929">
                  <c:v>10.231870000000001</c:v>
                </c:pt>
                <c:pt idx="930">
                  <c:v>11.29196</c:v>
                </c:pt>
                <c:pt idx="932">
                  <c:v>19.858319999999999</c:v>
                </c:pt>
                <c:pt idx="933">
                  <c:v>15.03532</c:v>
                </c:pt>
                <c:pt idx="934">
                  <c:v>11.095090000000001</c:v>
                </c:pt>
                <c:pt idx="935">
                  <c:v>9.7533650000000005</c:v>
                </c:pt>
                <c:pt idx="936">
                  <c:v>9.3347770000000008</c:v>
                </c:pt>
                <c:pt idx="937">
                  <c:v>7.5909009999999997</c:v>
                </c:pt>
                <c:pt idx="938">
                  <c:v>5.9683390000000003</c:v>
                </c:pt>
                <c:pt idx="939">
                  <c:v>5.9495779999999998</c:v>
                </c:pt>
                <c:pt idx="940">
                  <c:v>6.5855319999999997</c:v>
                </c:pt>
                <c:pt idx="941">
                  <c:v>6.5343280000000004</c:v>
                </c:pt>
                <c:pt idx="942">
                  <c:v>5.7847390000000001</c:v>
                </c:pt>
                <c:pt idx="943">
                  <c:v>6.824643</c:v>
                </c:pt>
                <c:pt idx="944">
                  <c:v>7.1070960000000003</c:v>
                </c:pt>
                <c:pt idx="945">
                  <c:v>10.471819999999999</c:v>
                </c:pt>
                <c:pt idx="946">
                  <c:v>8.2549829999999993</c:v>
                </c:pt>
                <c:pt idx="947">
                  <c:v>6.0596899999999998</c:v>
                </c:pt>
                <c:pt idx="948">
                  <c:v>4.1983519999999999</c:v>
                </c:pt>
                <c:pt idx="949">
                  <c:v>3.7345540000000002</c:v>
                </c:pt>
                <c:pt idx="950">
                  <c:v>3.7898559999999999</c:v>
                </c:pt>
                <c:pt idx="951">
                  <c:v>4.8087540000000004</c:v>
                </c:pt>
                <c:pt idx="952">
                  <c:v>5.2644529999999996</c:v>
                </c:pt>
                <c:pt idx="953">
                  <c:v>5.9617839999999998</c:v>
                </c:pt>
                <c:pt idx="955">
                  <c:v>16.005549999999999</c:v>
                </c:pt>
                <c:pt idx="956">
                  <c:v>13.15272</c:v>
                </c:pt>
                <c:pt idx="957">
                  <c:v>10.55287</c:v>
                </c:pt>
                <c:pt idx="958">
                  <c:v>7.9823579999999996</c:v>
                </c:pt>
                <c:pt idx="959">
                  <c:v>6.89764</c:v>
                </c:pt>
                <c:pt idx="960">
                  <c:v>6.1855989999999998</c:v>
                </c:pt>
                <c:pt idx="961">
                  <c:v>5.7647909999999998</c:v>
                </c:pt>
                <c:pt idx="962">
                  <c:v>5.1084500000000004</c:v>
                </c:pt>
                <c:pt idx="963">
                  <c:v>4.8314620000000001</c:v>
                </c:pt>
                <c:pt idx="964">
                  <c:v>4.5463050000000003</c:v>
                </c:pt>
                <c:pt idx="965">
                  <c:v>4.3448799999999999</c:v>
                </c:pt>
                <c:pt idx="966">
                  <c:v>4.3748880000000003</c:v>
                </c:pt>
                <c:pt idx="967">
                  <c:v>4.3854740000000003</c:v>
                </c:pt>
                <c:pt idx="968">
                  <c:v>4.2009220000000003</c:v>
                </c:pt>
                <c:pt idx="969">
                  <c:v>4.5176270000000001</c:v>
                </c:pt>
                <c:pt idx="970">
                  <c:v>4.4840619999999998</c:v>
                </c:pt>
                <c:pt idx="972">
                  <c:v>8.0117469999999997</c:v>
                </c:pt>
                <c:pt idx="973">
                  <c:v>6.0597149999999997</c:v>
                </c:pt>
                <c:pt idx="974">
                  <c:v>4.9895100000000001</c:v>
                </c:pt>
                <c:pt idx="975">
                  <c:v>4.6135539999999997</c:v>
                </c:pt>
                <c:pt idx="976">
                  <c:v>5.5020860000000003</c:v>
                </c:pt>
                <c:pt idx="977">
                  <c:v>8.2198790000000006</c:v>
                </c:pt>
                <c:pt idx="978">
                  <c:v>8.7184430000000006</c:v>
                </c:pt>
                <c:pt idx="979">
                  <c:v>8.5409120000000005</c:v>
                </c:pt>
                <c:pt idx="980">
                  <c:v>8.9716629999999995</c:v>
                </c:pt>
                <c:pt idx="981">
                  <c:v>8.2141289999999998</c:v>
                </c:pt>
                <c:pt idx="982">
                  <c:v>7.0735460000000003</c:v>
                </c:pt>
                <c:pt idx="983">
                  <c:v>6.839054</c:v>
                </c:pt>
                <c:pt idx="984">
                  <c:v>6.2209390000000004</c:v>
                </c:pt>
                <c:pt idx="985">
                  <c:v>5.7505819999999996</c:v>
                </c:pt>
                <c:pt idx="986">
                  <c:v>5.5792469999999996</c:v>
                </c:pt>
                <c:pt idx="987">
                  <c:v>5.5470550000000003</c:v>
                </c:pt>
                <c:pt idx="988">
                  <c:v>5.6505260000000002</c:v>
                </c:pt>
                <c:pt idx="989">
                  <c:v>5.9766029999999999</c:v>
                </c:pt>
                <c:pt idx="990">
                  <c:v>6.4554349999999996</c:v>
                </c:pt>
                <c:pt idx="991">
                  <c:v>7.0190450000000002</c:v>
                </c:pt>
                <c:pt idx="992">
                  <c:v>7.8005709999999997</c:v>
                </c:pt>
                <c:pt idx="993">
                  <c:v>7.3089950000000004</c:v>
                </c:pt>
                <c:pt idx="995">
                  <c:v>11.369899999999999</c:v>
                </c:pt>
                <c:pt idx="996">
                  <c:v>8.0279120000000006</c:v>
                </c:pt>
                <c:pt idx="997">
                  <c:v>6.3214540000000001</c:v>
                </c:pt>
                <c:pt idx="998">
                  <c:v>5.4539080000000002</c:v>
                </c:pt>
                <c:pt idx="999">
                  <c:v>5.2299059999999997</c:v>
                </c:pt>
                <c:pt idx="1000">
                  <c:v>8.0343260000000001</c:v>
                </c:pt>
                <c:pt idx="1001">
                  <c:v>12.04393</c:v>
                </c:pt>
                <c:pt idx="1002">
                  <c:v>10.901009999999999</c:v>
                </c:pt>
                <c:pt idx="1003">
                  <c:v>11.537269999999999</c:v>
                </c:pt>
                <c:pt idx="1004">
                  <c:v>11.018380000000001</c:v>
                </c:pt>
                <c:pt idx="1005">
                  <c:v>10.01534</c:v>
                </c:pt>
                <c:pt idx="1006">
                  <c:v>9.7397489999999998</c:v>
                </c:pt>
                <c:pt idx="1007">
                  <c:v>7.5426659999999996</c:v>
                </c:pt>
                <c:pt idx="1008">
                  <c:v>7.3561459999999999</c:v>
                </c:pt>
                <c:pt idx="1009">
                  <c:v>6.1609850000000002</c:v>
                </c:pt>
                <c:pt idx="1010">
                  <c:v>5.0693739999999998</c:v>
                </c:pt>
                <c:pt idx="1011">
                  <c:v>4.860595</c:v>
                </c:pt>
                <c:pt idx="1012">
                  <c:v>4.9632540000000001</c:v>
                </c:pt>
                <c:pt idx="1013">
                  <c:v>5.129956</c:v>
                </c:pt>
                <c:pt idx="1014">
                  <c:v>6.6211520000000004</c:v>
                </c:pt>
                <c:pt idx="1015">
                  <c:v>7.8976660000000001</c:v>
                </c:pt>
                <c:pt idx="1016">
                  <c:v>9.5554410000000001</c:v>
                </c:pt>
                <c:pt idx="1018">
                  <c:v>14.05471</c:v>
                </c:pt>
                <c:pt idx="1019">
                  <c:v>11.7469</c:v>
                </c:pt>
                <c:pt idx="1020">
                  <c:v>9.2642419999999994</c:v>
                </c:pt>
                <c:pt idx="1021">
                  <c:v>8.7964629999999993</c:v>
                </c:pt>
                <c:pt idx="1022">
                  <c:v>6.9511690000000002</c:v>
                </c:pt>
                <c:pt idx="1023">
                  <c:v>11.78392</c:v>
                </c:pt>
                <c:pt idx="1024">
                  <c:v>12.51512</c:v>
                </c:pt>
                <c:pt idx="1025">
                  <c:v>13.928699999999999</c:v>
                </c:pt>
                <c:pt idx="1026">
                  <c:v>12.063890000000001</c:v>
                </c:pt>
                <c:pt idx="1027">
                  <c:v>10.703609999999999</c:v>
                </c:pt>
                <c:pt idx="1028">
                  <c:v>10.80636</c:v>
                </c:pt>
                <c:pt idx="1029">
                  <c:v>10.049759999999999</c:v>
                </c:pt>
                <c:pt idx="1030">
                  <c:v>8.2499830000000003</c:v>
                </c:pt>
                <c:pt idx="1031">
                  <c:v>6.6168389999999997</c:v>
                </c:pt>
                <c:pt idx="1032">
                  <c:v>5.0872479999999998</c:v>
                </c:pt>
                <c:pt idx="1033">
                  <c:v>5.1927779999999997</c:v>
                </c:pt>
                <c:pt idx="1034">
                  <c:v>4.6462310000000002</c:v>
                </c:pt>
                <c:pt idx="1035">
                  <c:v>4.825329</c:v>
                </c:pt>
                <c:pt idx="1036">
                  <c:v>4.799525</c:v>
                </c:pt>
                <c:pt idx="1037">
                  <c:v>4.4031140000000004</c:v>
                </c:pt>
                <c:pt idx="1038">
                  <c:v>4.2975789999999998</c:v>
                </c:pt>
                <c:pt idx="1039">
                  <c:v>4.1529259999999999</c:v>
                </c:pt>
                <c:pt idx="1041">
                  <c:v>8.4340960000000003</c:v>
                </c:pt>
                <c:pt idx="1042">
                  <c:v>6.6041790000000002</c:v>
                </c:pt>
                <c:pt idx="1043">
                  <c:v>5.4026959999999997</c:v>
                </c:pt>
                <c:pt idx="1044">
                  <c:v>5.0463149999999999</c:v>
                </c:pt>
                <c:pt idx="1045">
                  <c:v>4.9732979999999998</c:v>
                </c:pt>
                <c:pt idx="1046">
                  <c:v>4.9994059999999996</c:v>
                </c:pt>
                <c:pt idx="1047">
                  <c:v>4.6448429999999998</c:v>
                </c:pt>
                <c:pt idx="1048">
                  <c:v>4.7555050000000003</c:v>
                </c:pt>
                <c:pt idx="1049">
                  <c:v>6.0806769999999997</c:v>
                </c:pt>
                <c:pt idx="1050">
                  <c:v>7.8065619999999996</c:v>
                </c:pt>
                <c:pt idx="1051">
                  <c:v>8.3005720000000007</c:v>
                </c:pt>
                <c:pt idx="1052">
                  <c:v>7.7533120000000002</c:v>
                </c:pt>
                <c:pt idx="1053">
                  <c:v>7.3791029999999997</c:v>
                </c:pt>
                <c:pt idx="1054">
                  <c:v>7.8861429999999997</c:v>
                </c:pt>
                <c:pt idx="1055">
                  <c:v>7.0193199999999996</c:v>
                </c:pt>
                <c:pt idx="1056">
                  <c:v>6.5820660000000002</c:v>
                </c:pt>
                <c:pt idx="1057">
                  <c:v>5.1804139999999999</c:v>
                </c:pt>
                <c:pt idx="1058">
                  <c:v>4.4042770000000004</c:v>
                </c:pt>
                <c:pt idx="1059">
                  <c:v>4.6913520000000002</c:v>
                </c:pt>
                <c:pt idx="1060">
                  <c:v>4.5699730000000001</c:v>
                </c:pt>
                <c:pt idx="1061">
                  <c:v>4.8170979999999997</c:v>
                </c:pt>
                <c:pt idx="1062">
                  <c:v>7.0572970000000002</c:v>
                </c:pt>
                <c:pt idx="1064">
                  <c:v>16.248950000000001</c:v>
                </c:pt>
                <c:pt idx="1065">
                  <c:v>12.186</c:v>
                </c:pt>
                <c:pt idx="1066">
                  <c:v>11.500299999999999</c:v>
                </c:pt>
                <c:pt idx="1067">
                  <c:v>8.061909</c:v>
                </c:pt>
                <c:pt idx="1068">
                  <c:v>7.3392140000000001</c:v>
                </c:pt>
                <c:pt idx="1069">
                  <c:v>7.2664549999999997</c:v>
                </c:pt>
                <c:pt idx="1070">
                  <c:v>5.4563439999999996</c:v>
                </c:pt>
                <c:pt idx="1071">
                  <c:v>5.1303939999999999</c:v>
                </c:pt>
                <c:pt idx="1072">
                  <c:v>5.3933819999999999</c:v>
                </c:pt>
                <c:pt idx="1073">
                  <c:v>5.7217969999999996</c:v>
                </c:pt>
                <c:pt idx="1074">
                  <c:v>5.6239910000000002</c:v>
                </c:pt>
                <c:pt idx="1075">
                  <c:v>7.4714669999999996</c:v>
                </c:pt>
                <c:pt idx="1076">
                  <c:v>8.5456690000000002</c:v>
                </c:pt>
                <c:pt idx="1077">
                  <c:v>6.6783739999999998</c:v>
                </c:pt>
                <c:pt idx="1078">
                  <c:v>5.4874910000000003</c:v>
                </c:pt>
                <c:pt idx="1079">
                  <c:v>6.2825680000000004</c:v>
                </c:pt>
                <c:pt idx="1080">
                  <c:v>5.5172330000000001</c:v>
                </c:pt>
                <c:pt idx="1081">
                  <c:v>4.7628589999999997</c:v>
                </c:pt>
                <c:pt idx="1082">
                  <c:v>4.7848369999999996</c:v>
                </c:pt>
                <c:pt idx="1083">
                  <c:v>4.517595</c:v>
                </c:pt>
                <c:pt idx="1084">
                  <c:v>4.9183180000000002</c:v>
                </c:pt>
                <c:pt idx="1085">
                  <c:v>5.8675470000000001</c:v>
                </c:pt>
                <c:pt idx="1087">
                  <c:v>12.50665</c:v>
                </c:pt>
                <c:pt idx="1088">
                  <c:v>9.6774210000000007</c:v>
                </c:pt>
                <c:pt idx="1089">
                  <c:v>8.441656</c:v>
                </c:pt>
                <c:pt idx="1090">
                  <c:v>5.8585960000000004</c:v>
                </c:pt>
                <c:pt idx="1091">
                  <c:v>5.2957159999999996</c:v>
                </c:pt>
                <c:pt idx="1092">
                  <c:v>4.756907</c:v>
                </c:pt>
                <c:pt idx="1093">
                  <c:v>4.5306350000000002</c:v>
                </c:pt>
                <c:pt idx="1094">
                  <c:v>4.1786909999999997</c:v>
                </c:pt>
                <c:pt idx="1095">
                  <c:v>4.0266289999999998</c:v>
                </c:pt>
                <c:pt idx="1096">
                  <c:v>5.2893679999999996</c:v>
                </c:pt>
                <c:pt idx="1097">
                  <c:v>8.0476890000000001</c:v>
                </c:pt>
                <c:pt idx="1098">
                  <c:v>12.09052</c:v>
                </c:pt>
                <c:pt idx="1099">
                  <c:v>13.91408</c:v>
                </c:pt>
                <c:pt idx="1100">
                  <c:v>12.66625</c:v>
                </c:pt>
                <c:pt idx="1101">
                  <c:v>11.83295</c:v>
                </c:pt>
                <c:pt idx="1102">
                  <c:v>9.4429789999999993</c:v>
                </c:pt>
                <c:pt idx="1103">
                  <c:v>8.2180619999999998</c:v>
                </c:pt>
                <c:pt idx="1104">
                  <c:v>6.7578529999999999</c:v>
                </c:pt>
                <c:pt idx="1105">
                  <c:v>5.9900440000000001</c:v>
                </c:pt>
                <c:pt idx="1106">
                  <c:v>5.8274980000000003</c:v>
                </c:pt>
                <c:pt idx="1107">
                  <c:v>5.7715189999999996</c:v>
                </c:pt>
                <c:pt idx="1108">
                  <c:v>5.6881620000000002</c:v>
                </c:pt>
                <c:pt idx="1110">
                  <c:v>11.514810000000001</c:v>
                </c:pt>
                <c:pt idx="1111">
                  <c:v>8.1209469999999992</c:v>
                </c:pt>
                <c:pt idx="1112">
                  <c:v>8.2955360000000002</c:v>
                </c:pt>
                <c:pt idx="1113">
                  <c:v>6.6386940000000001</c:v>
                </c:pt>
                <c:pt idx="1114">
                  <c:v>5.7926209999999996</c:v>
                </c:pt>
                <c:pt idx="1115">
                  <c:v>5.6503269999999999</c:v>
                </c:pt>
                <c:pt idx="1116">
                  <c:v>5.1094109999999997</c:v>
                </c:pt>
                <c:pt idx="1117">
                  <c:v>5.3643130000000001</c:v>
                </c:pt>
                <c:pt idx="1118">
                  <c:v>5.0648650000000002</c:v>
                </c:pt>
                <c:pt idx="1119">
                  <c:v>5.233625</c:v>
                </c:pt>
                <c:pt idx="1120">
                  <c:v>5.3748459999999998</c:v>
                </c:pt>
                <c:pt idx="1121">
                  <c:v>5.1189790000000004</c:v>
                </c:pt>
                <c:pt idx="1122">
                  <c:v>6.9004209999999997</c:v>
                </c:pt>
                <c:pt idx="1123">
                  <c:v>8.4095840000000006</c:v>
                </c:pt>
                <c:pt idx="1124">
                  <c:v>7.545674</c:v>
                </c:pt>
                <c:pt idx="1125">
                  <c:v>6.5413759999999996</c:v>
                </c:pt>
                <c:pt idx="1126">
                  <c:v>7.4695609999999997</c:v>
                </c:pt>
                <c:pt idx="1127">
                  <c:v>7.35893</c:v>
                </c:pt>
                <c:pt idx="1128">
                  <c:v>6.3360130000000003</c:v>
                </c:pt>
                <c:pt idx="1129">
                  <c:v>5.5203420000000003</c:v>
                </c:pt>
                <c:pt idx="1130">
                  <c:v>4.5806740000000001</c:v>
                </c:pt>
                <c:pt idx="1131">
                  <c:v>4.6798010000000003</c:v>
                </c:pt>
                <c:pt idx="1133">
                  <c:v>10.507569999999999</c:v>
                </c:pt>
                <c:pt idx="1134">
                  <c:v>8.3127530000000007</c:v>
                </c:pt>
                <c:pt idx="1135">
                  <c:v>8.4181830000000009</c:v>
                </c:pt>
                <c:pt idx="1136">
                  <c:v>10.303319999999999</c:v>
                </c:pt>
                <c:pt idx="1137">
                  <c:v>13.9825</c:v>
                </c:pt>
                <c:pt idx="1138">
                  <c:v>10.966480000000001</c:v>
                </c:pt>
                <c:pt idx="1139">
                  <c:v>5.4078949999999999</c:v>
                </c:pt>
                <c:pt idx="1140">
                  <c:v>4.5775389999999998</c:v>
                </c:pt>
                <c:pt idx="1141">
                  <c:v>4.4317479999999998</c:v>
                </c:pt>
                <c:pt idx="1142">
                  <c:v>5.1448429999999998</c:v>
                </c:pt>
                <c:pt idx="1143">
                  <c:v>6.3775000000000004</c:v>
                </c:pt>
                <c:pt idx="1144">
                  <c:v>7.0371889999999997</c:v>
                </c:pt>
                <c:pt idx="1145">
                  <c:v>8.139462</c:v>
                </c:pt>
                <c:pt idx="1146">
                  <c:v>6.871416</c:v>
                </c:pt>
                <c:pt idx="1147">
                  <c:v>6.2620849999999999</c:v>
                </c:pt>
                <c:pt idx="1148">
                  <c:v>6.3074240000000001</c:v>
                </c:pt>
                <c:pt idx="1149">
                  <c:v>7.0516110000000003</c:v>
                </c:pt>
                <c:pt idx="1150">
                  <c:v>8.6217839999999999</c:v>
                </c:pt>
                <c:pt idx="1151">
                  <c:v>6.3491379999999999</c:v>
                </c:pt>
                <c:pt idx="1152">
                  <c:v>4.6792870000000004</c:v>
                </c:pt>
                <c:pt idx="1153">
                  <c:v>4.4270170000000002</c:v>
                </c:pt>
                <c:pt idx="1154">
                  <c:v>4.3606860000000003</c:v>
                </c:pt>
                <c:pt idx="1156">
                  <c:v>6.3703329999999996</c:v>
                </c:pt>
                <c:pt idx="1157">
                  <c:v>7.0985040000000001</c:v>
                </c:pt>
                <c:pt idx="1158">
                  <c:v>5.8709850000000001</c:v>
                </c:pt>
                <c:pt idx="1159">
                  <c:v>5.8423509999999998</c:v>
                </c:pt>
                <c:pt idx="1160">
                  <c:v>6.5738370000000002</c:v>
                </c:pt>
                <c:pt idx="1161">
                  <c:v>5.9603219999999997</c:v>
                </c:pt>
                <c:pt idx="1162">
                  <c:v>5.2446599999999997</c:v>
                </c:pt>
                <c:pt idx="1163">
                  <c:v>4.0915350000000004</c:v>
                </c:pt>
                <c:pt idx="1164">
                  <c:v>4.1435700000000004</c:v>
                </c:pt>
                <c:pt idx="1165">
                  <c:v>4.1457470000000001</c:v>
                </c:pt>
                <c:pt idx="1166">
                  <c:v>4.1926490000000003</c:v>
                </c:pt>
                <c:pt idx="1167">
                  <c:v>4.0080850000000003</c:v>
                </c:pt>
                <c:pt idx="1168">
                  <c:v>3.9261029999999999</c:v>
                </c:pt>
                <c:pt idx="1169">
                  <c:v>5.4294820000000001</c:v>
                </c:pt>
                <c:pt idx="1170">
                  <c:v>9.9940040000000003</c:v>
                </c:pt>
                <c:pt idx="1171">
                  <c:v>10.503410000000001</c:v>
                </c:pt>
                <c:pt idx="1172">
                  <c:v>9.2290539999999996</c:v>
                </c:pt>
                <c:pt idx="1173">
                  <c:v>8.4499019999999998</c:v>
                </c:pt>
                <c:pt idx="1174">
                  <c:v>7.651205</c:v>
                </c:pt>
                <c:pt idx="1175">
                  <c:v>6.7466650000000001</c:v>
                </c:pt>
                <c:pt idx="1176">
                  <c:v>5.8919519999999999</c:v>
                </c:pt>
                <c:pt idx="1177">
                  <c:v>5.2686019999999996</c:v>
                </c:pt>
                <c:pt idx="1179">
                  <c:v>9.5137</c:v>
                </c:pt>
                <c:pt idx="1180">
                  <c:v>6.9875059999999998</c:v>
                </c:pt>
                <c:pt idx="1181">
                  <c:v>5.6226180000000001</c:v>
                </c:pt>
                <c:pt idx="1182">
                  <c:v>7.7732970000000003</c:v>
                </c:pt>
                <c:pt idx="1183">
                  <c:v>8.1784020000000002</c:v>
                </c:pt>
                <c:pt idx="1184">
                  <c:v>9.7992670000000004</c:v>
                </c:pt>
                <c:pt idx="1185">
                  <c:v>10.66811</c:v>
                </c:pt>
                <c:pt idx="1186">
                  <c:v>9.954053</c:v>
                </c:pt>
                <c:pt idx="1187">
                  <c:v>8.8829100000000007</c:v>
                </c:pt>
                <c:pt idx="1188">
                  <c:v>7.1543020000000004</c:v>
                </c:pt>
                <c:pt idx="1189">
                  <c:v>4.7475769999999997</c:v>
                </c:pt>
                <c:pt idx="1190">
                  <c:v>4.5983619999999998</c:v>
                </c:pt>
                <c:pt idx="1191">
                  <c:v>4.457268</c:v>
                </c:pt>
                <c:pt idx="1192">
                  <c:v>5.9081000000000001</c:v>
                </c:pt>
                <c:pt idx="1193">
                  <c:v>10.40104</c:v>
                </c:pt>
                <c:pt idx="1194">
                  <c:v>10.39776</c:v>
                </c:pt>
                <c:pt idx="1195">
                  <c:v>11.13794</c:v>
                </c:pt>
                <c:pt idx="1196">
                  <c:v>11.14716</c:v>
                </c:pt>
                <c:pt idx="1197">
                  <c:v>10.186310000000001</c:v>
                </c:pt>
                <c:pt idx="1198">
                  <c:v>7.9651639999999997</c:v>
                </c:pt>
                <c:pt idx="1199">
                  <c:v>6.6382430000000001</c:v>
                </c:pt>
                <c:pt idx="1200">
                  <c:v>5.4962939999999998</c:v>
                </c:pt>
                <c:pt idx="1202">
                  <c:v>9.0594669999999997</c:v>
                </c:pt>
                <c:pt idx="1203">
                  <c:v>7.1658140000000001</c:v>
                </c:pt>
                <c:pt idx="1204">
                  <c:v>5.9703340000000003</c:v>
                </c:pt>
                <c:pt idx="1205">
                  <c:v>5.6894539999999996</c:v>
                </c:pt>
                <c:pt idx="1206">
                  <c:v>5.925217</c:v>
                </c:pt>
                <c:pt idx="1207">
                  <c:v>8.856617</c:v>
                </c:pt>
                <c:pt idx="1208">
                  <c:v>9.5721399999999992</c:v>
                </c:pt>
                <c:pt idx="1209">
                  <c:v>11.02909</c:v>
                </c:pt>
                <c:pt idx="1210">
                  <c:v>11.46912</c:v>
                </c:pt>
                <c:pt idx="1211">
                  <c:v>9.3231179999999991</c:v>
                </c:pt>
                <c:pt idx="1212">
                  <c:v>6.4721130000000002</c:v>
                </c:pt>
                <c:pt idx="1213">
                  <c:v>5.0495760000000001</c:v>
                </c:pt>
                <c:pt idx="1214">
                  <c:v>4.8181659999999997</c:v>
                </c:pt>
                <c:pt idx="1215">
                  <c:v>4.5111379999999999</c:v>
                </c:pt>
                <c:pt idx="1216">
                  <c:v>4.9181850000000003</c:v>
                </c:pt>
                <c:pt idx="1217">
                  <c:v>5.0530429999999997</c:v>
                </c:pt>
                <c:pt idx="1218">
                  <c:v>5.8249029999999999</c:v>
                </c:pt>
                <c:pt idx="1219">
                  <c:v>9.0911960000000001</c:v>
                </c:pt>
                <c:pt idx="1220">
                  <c:v>9.1022459999999992</c:v>
                </c:pt>
                <c:pt idx="1221">
                  <c:v>7.5375680000000003</c:v>
                </c:pt>
                <c:pt idx="1222">
                  <c:v>6.8094530000000004</c:v>
                </c:pt>
                <c:pt idx="1223">
                  <c:v>6.4077630000000001</c:v>
                </c:pt>
                <c:pt idx="1225">
                  <c:v>9.0884499999999999</c:v>
                </c:pt>
                <c:pt idx="1226">
                  <c:v>7.6507630000000004</c:v>
                </c:pt>
                <c:pt idx="1227">
                  <c:v>6.3055310000000002</c:v>
                </c:pt>
                <c:pt idx="1228">
                  <c:v>5.7627560000000004</c:v>
                </c:pt>
                <c:pt idx="1229">
                  <c:v>6.0555529999999997</c:v>
                </c:pt>
                <c:pt idx="1230">
                  <c:v>6.5453049999999999</c:v>
                </c:pt>
                <c:pt idx="1231">
                  <c:v>7.143548</c:v>
                </c:pt>
                <c:pt idx="1232">
                  <c:v>7.1153029999999999</c:v>
                </c:pt>
                <c:pt idx="1233">
                  <c:v>7.0768399999999998</c:v>
                </c:pt>
                <c:pt idx="1234">
                  <c:v>5.6657010000000003</c:v>
                </c:pt>
                <c:pt idx="1235">
                  <c:v>5.4026509999999996</c:v>
                </c:pt>
                <c:pt idx="1236">
                  <c:v>5.4951249999999998</c:v>
                </c:pt>
                <c:pt idx="1237">
                  <c:v>4.5516430000000003</c:v>
                </c:pt>
                <c:pt idx="1238">
                  <c:v>4.9726169999999996</c:v>
                </c:pt>
                <c:pt idx="1239">
                  <c:v>5.6635020000000003</c:v>
                </c:pt>
                <c:pt idx="1240">
                  <c:v>5.1699710000000003</c:v>
                </c:pt>
                <c:pt idx="1241">
                  <c:v>6.1252079999999998</c:v>
                </c:pt>
                <c:pt idx="1242">
                  <c:v>8.7174689999999995</c:v>
                </c:pt>
                <c:pt idx="1243">
                  <c:v>10.65523</c:v>
                </c:pt>
                <c:pt idx="1244">
                  <c:v>10.35812</c:v>
                </c:pt>
                <c:pt idx="1245">
                  <c:v>8.8495179999999998</c:v>
                </c:pt>
                <c:pt idx="1246">
                  <c:v>7.203716</c:v>
                </c:pt>
                <c:pt idx="1248">
                  <c:v>11.15498</c:v>
                </c:pt>
                <c:pt idx="1249">
                  <c:v>8.3787939999999992</c:v>
                </c:pt>
                <c:pt idx="1250">
                  <c:v>6.4584830000000002</c:v>
                </c:pt>
                <c:pt idx="1251">
                  <c:v>5.7351460000000003</c:v>
                </c:pt>
                <c:pt idx="1252">
                  <c:v>5.3034540000000003</c:v>
                </c:pt>
                <c:pt idx="1253">
                  <c:v>5.1802780000000004</c:v>
                </c:pt>
                <c:pt idx="1254">
                  <c:v>5.6545019999999999</c:v>
                </c:pt>
                <c:pt idx="1255">
                  <c:v>6.9139220000000003</c:v>
                </c:pt>
                <c:pt idx="1256">
                  <c:v>9.4220819999999996</c:v>
                </c:pt>
                <c:pt idx="1257">
                  <c:v>11.06569</c:v>
                </c:pt>
                <c:pt idx="1258">
                  <c:v>12.717449999999999</c:v>
                </c:pt>
                <c:pt idx="1259">
                  <c:v>11.03032</c:v>
                </c:pt>
                <c:pt idx="1260">
                  <c:v>7.6795299999999997</c:v>
                </c:pt>
                <c:pt idx="1261">
                  <c:v>5.7331659999999998</c:v>
                </c:pt>
                <c:pt idx="1262">
                  <c:v>5.2030510000000003</c:v>
                </c:pt>
                <c:pt idx="1263">
                  <c:v>5.417319</c:v>
                </c:pt>
                <c:pt idx="1264">
                  <c:v>5.5996030000000001</c:v>
                </c:pt>
                <c:pt idx="1265">
                  <c:v>7.2666810000000002</c:v>
                </c:pt>
                <c:pt idx="1266">
                  <c:v>9.3373530000000002</c:v>
                </c:pt>
                <c:pt idx="1267">
                  <c:v>9.4005139999999994</c:v>
                </c:pt>
                <c:pt idx="1268">
                  <c:v>9.4629589999999997</c:v>
                </c:pt>
                <c:pt idx="1269">
                  <c:v>8.8434760000000008</c:v>
                </c:pt>
                <c:pt idx="1271">
                  <c:v>11.602359999999999</c:v>
                </c:pt>
                <c:pt idx="1272">
                  <c:v>10.07944</c:v>
                </c:pt>
                <c:pt idx="1273">
                  <c:v>7.9077500000000001</c:v>
                </c:pt>
                <c:pt idx="1274">
                  <c:v>6.75176</c:v>
                </c:pt>
                <c:pt idx="1275">
                  <c:v>6.7736739999999998</c:v>
                </c:pt>
                <c:pt idx="1276">
                  <c:v>6.4759669999999998</c:v>
                </c:pt>
                <c:pt idx="1277">
                  <c:v>6.0017699999999996</c:v>
                </c:pt>
                <c:pt idx="1278">
                  <c:v>5.853586</c:v>
                </c:pt>
                <c:pt idx="1279">
                  <c:v>6.1628889999999998</c:v>
                </c:pt>
                <c:pt idx="1280">
                  <c:v>6.3076480000000004</c:v>
                </c:pt>
                <c:pt idx="1281">
                  <c:v>7.4062859999999997</c:v>
                </c:pt>
                <c:pt idx="1282">
                  <c:v>7.9245720000000004</c:v>
                </c:pt>
                <c:pt idx="1283">
                  <c:v>6.4615130000000001</c:v>
                </c:pt>
                <c:pt idx="1284">
                  <c:v>5.2599580000000001</c:v>
                </c:pt>
                <c:pt idx="1285">
                  <c:v>5.2062929999999996</c:v>
                </c:pt>
                <c:pt idx="1286">
                  <c:v>5.3406840000000004</c:v>
                </c:pt>
                <c:pt idx="1287">
                  <c:v>5.7656210000000003</c:v>
                </c:pt>
                <c:pt idx="1288">
                  <c:v>6.0620960000000004</c:v>
                </c:pt>
                <c:pt idx="1289">
                  <c:v>6.8655099999999996</c:v>
                </c:pt>
                <c:pt idx="1290">
                  <c:v>7.0099850000000004</c:v>
                </c:pt>
                <c:pt idx="1291">
                  <c:v>7.5757050000000001</c:v>
                </c:pt>
                <c:pt idx="1292">
                  <c:v>7.5774879999999998</c:v>
                </c:pt>
                <c:pt idx="1294">
                  <c:v>9.6094570000000008</c:v>
                </c:pt>
                <c:pt idx="1295">
                  <c:v>9.7112569999999998</c:v>
                </c:pt>
                <c:pt idx="1296">
                  <c:v>7.2840470000000002</c:v>
                </c:pt>
                <c:pt idx="1297">
                  <c:v>6.2339380000000002</c:v>
                </c:pt>
                <c:pt idx="1298">
                  <c:v>5.9404690000000002</c:v>
                </c:pt>
                <c:pt idx="1299">
                  <c:v>5.6169320000000003</c:v>
                </c:pt>
                <c:pt idx="1300">
                  <c:v>5.6080290000000002</c:v>
                </c:pt>
                <c:pt idx="1301">
                  <c:v>5.3641379999999996</c:v>
                </c:pt>
                <c:pt idx="1302">
                  <c:v>5.2724489999999999</c:v>
                </c:pt>
                <c:pt idx="1303">
                  <c:v>5.8854160000000002</c:v>
                </c:pt>
                <c:pt idx="1304">
                  <c:v>6.8981779999999997</c:v>
                </c:pt>
                <c:pt idx="1305">
                  <c:v>6.5974409999999999</c:v>
                </c:pt>
                <c:pt idx="1306">
                  <c:v>5.4392659999999999</c:v>
                </c:pt>
                <c:pt idx="1307">
                  <c:v>4.9962619999999998</c:v>
                </c:pt>
                <c:pt idx="1308">
                  <c:v>4.8281869999999998</c:v>
                </c:pt>
                <c:pt idx="1309">
                  <c:v>4.5466889999999998</c:v>
                </c:pt>
                <c:pt idx="1310">
                  <c:v>4.4199310000000001</c:v>
                </c:pt>
                <c:pt idx="1311">
                  <c:v>4.0797990000000004</c:v>
                </c:pt>
                <c:pt idx="1312">
                  <c:v>4.5846309999999999</c:v>
                </c:pt>
                <c:pt idx="1313">
                  <c:v>5.2004609999999998</c:v>
                </c:pt>
                <c:pt idx="1314">
                  <c:v>5.8249329999999997</c:v>
                </c:pt>
                <c:pt idx="1315">
                  <c:v>6.5453669999999997</c:v>
                </c:pt>
                <c:pt idx="1317">
                  <c:v>11.133749999999999</c:v>
                </c:pt>
                <c:pt idx="1318">
                  <c:v>8.6039220000000007</c:v>
                </c:pt>
                <c:pt idx="1319">
                  <c:v>6.8830939999999998</c:v>
                </c:pt>
                <c:pt idx="1320">
                  <c:v>6.6884610000000002</c:v>
                </c:pt>
                <c:pt idx="1321">
                  <c:v>5.9864769999999998</c:v>
                </c:pt>
                <c:pt idx="1322">
                  <c:v>5.6208020000000003</c:v>
                </c:pt>
                <c:pt idx="1323">
                  <c:v>5.6553639999999996</c:v>
                </c:pt>
                <c:pt idx="1324">
                  <c:v>5.0267689999999998</c:v>
                </c:pt>
                <c:pt idx="1325">
                  <c:v>5.1311580000000001</c:v>
                </c:pt>
                <c:pt idx="1326">
                  <c:v>5.2592499999999998</c:v>
                </c:pt>
                <c:pt idx="1327">
                  <c:v>5.8043139999999998</c:v>
                </c:pt>
                <c:pt idx="1328">
                  <c:v>5.7742719999999998</c:v>
                </c:pt>
                <c:pt idx="1329">
                  <c:v>5.0367769999999998</c:v>
                </c:pt>
                <c:pt idx="1330">
                  <c:v>4.8953850000000001</c:v>
                </c:pt>
                <c:pt idx="1331">
                  <c:v>5.1760659999999996</c:v>
                </c:pt>
                <c:pt idx="1332">
                  <c:v>5.3055760000000003</c:v>
                </c:pt>
                <c:pt idx="1333">
                  <c:v>5.2938520000000002</c:v>
                </c:pt>
                <c:pt idx="1334">
                  <c:v>5.1682930000000002</c:v>
                </c:pt>
                <c:pt idx="1335">
                  <c:v>5.5885829999999999</c:v>
                </c:pt>
                <c:pt idx="1336">
                  <c:v>5.804163</c:v>
                </c:pt>
                <c:pt idx="1337">
                  <c:v>5.9214729999999998</c:v>
                </c:pt>
                <c:pt idx="1338">
                  <c:v>5.4116289999999996</c:v>
                </c:pt>
                <c:pt idx="1340">
                  <c:v>12.05677</c:v>
                </c:pt>
                <c:pt idx="1341">
                  <c:v>7.9312849999999999</c:v>
                </c:pt>
                <c:pt idx="1342">
                  <c:v>6.4671450000000004</c:v>
                </c:pt>
                <c:pt idx="1343">
                  <c:v>6.0488520000000001</c:v>
                </c:pt>
                <c:pt idx="1344">
                  <c:v>6.4115570000000002</c:v>
                </c:pt>
                <c:pt idx="1345">
                  <c:v>6.1050779999999998</c:v>
                </c:pt>
                <c:pt idx="1346">
                  <c:v>4.9960329999999997</c:v>
                </c:pt>
                <c:pt idx="1347">
                  <c:v>4.8458600000000001</c:v>
                </c:pt>
                <c:pt idx="1348">
                  <c:v>5.0843109999999996</c:v>
                </c:pt>
                <c:pt idx="1349">
                  <c:v>6.0802060000000004</c:v>
                </c:pt>
                <c:pt idx="1350">
                  <c:v>6.3271600000000001</c:v>
                </c:pt>
                <c:pt idx="1351">
                  <c:v>7.4965320000000002</c:v>
                </c:pt>
                <c:pt idx="1352">
                  <c:v>7.4419180000000003</c:v>
                </c:pt>
                <c:pt idx="1353">
                  <c:v>7.2980669999999996</c:v>
                </c:pt>
                <c:pt idx="1354">
                  <c:v>4.7836439999999998</c:v>
                </c:pt>
                <c:pt idx="1355">
                  <c:v>4.3101880000000001</c:v>
                </c:pt>
                <c:pt idx="1356">
                  <c:v>4.138128</c:v>
                </c:pt>
                <c:pt idx="1357">
                  <c:v>3.9435229999999999</c:v>
                </c:pt>
                <c:pt idx="1358">
                  <c:v>3.9727769999999998</c:v>
                </c:pt>
                <c:pt idx="1359">
                  <c:v>3.893621</c:v>
                </c:pt>
                <c:pt idx="1360">
                  <c:v>4.4982810000000004</c:v>
                </c:pt>
                <c:pt idx="1361">
                  <c:v>5.3876629999999999</c:v>
                </c:pt>
                <c:pt idx="1363">
                  <c:v>15.61486</c:v>
                </c:pt>
                <c:pt idx="1364">
                  <c:v>11.521929999999999</c:v>
                </c:pt>
                <c:pt idx="1365">
                  <c:v>10.15039</c:v>
                </c:pt>
                <c:pt idx="1366">
                  <c:v>8.7730429999999995</c:v>
                </c:pt>
                <c:pt idx="1367">
                  <c:v>7.3560350000000003</c:v>
                </c:pt>
                <c:pt idx="1368">
                  <c:v>6.5925500000000001</c:v>
                </c:pt>
                <c:pt idx="1369">
                  <c:v>5.9186050000000003</c:v>
                </c:pt>
                <c:pt idx="1370">
                  <c:v>5.3170190000000002</c:v>
                </c:pt>
                <c:pt idx="1371">
                  <c:v>5.1209290000000003</c:v>
                </c:pt>
                <c:pt idx="1372">
                  <c:v>5.0433909999999997</c:v>
                </c:pt>
                <c:pt idx="1373">
                  <c:v>5.1883400000000002</c:v>
                </c:pt>
                <c:pt idx="1374">
                  <c:v>5.3918949999999999</c:v>
                </c:pt>
                <c:pt idx="1375">
                  <c:v>7.5919869999999996</c:v>
                </c:pt>
                <c:pt idx="1376">
                  <c:v>7.9053849999999999</c:v>
                </c:pt>
                <c:pt idx="1377">
                  <c:v>7.32301</c:v>
                </c:pt>
                <c:pt idx="1378">
                  <c:v>5.0862499999999997</c:v>
                </c:pt>
                <c:pt idx="1379">
                  <c:v>4.8500610000000002</c:v>
                </c:pt>
                <c:pt idx="1380">
                  <c:v>4.0750640000000002</c:v>
                </c:pt>
                <c:pt idx="1381">
                  <c:v>3.845996</c:v>
                </c:pt>
                <c:pt idx="1382">
                  <c:v>3.8223560000000001</c:v>
                </c:pt>
                <c:pt idx="1383">
                  <c:v>4.3006770000000003</c:v>
                </c:pt>
                <c:pt idx="1384">
                  <c:v>4.9856439999999997</c:v>
                </c:pt>
                <c:pt idx="1386">
                  <c:v>15.38524</c:v>
                </c:pt>
                <c:pt idx="1387">
                  <c:v>14.564360000000001</c:v>
                </c:pt>
                <c:pt idx="1388">
                  <c:v>13.03012</c:v>
                </c:pt>
                <c:pt idx="1389">
                  <c:v>11.48334</c:v>
                </c:pt>
                <c:pt idx="1390">
                  <c:v>9.3114410000000003</c:v>
                </c:pt>
                <c:pt idx="1391">
                  <c:v>7.8493360000000001</c:v>
                </c:pt>
                <c:pt idx="1392">
                  <c:v>7.266095</c:v>
                </c:pt>
                <c:pt idx="1393">
                  <c:v>6.3339559999999997</c:v>
                </c:pt>
                <c:pt idx="1394">
                  <c:v>5.7357329999999997</c:v>
                </c:pt>
                <c:pt idx="1395">
                  <c:v>5.3501820000000002</c:v>
                </c:pt>
                <c:pt idx="1396">
                  <c:v>4.9546929999999998</c:v>
                </c:pt>
                <c:pt idx="1397">
                  <c:v>5.2979979999999998</c:v>
                </c:pt>
                <c:pt idx="1398">
                  <c:v>6.2293630000000002</c:v>
                </c:pt>
                <c:pt idx="1399">
                  <c:v>6.7231050000000003</c:v>
                </c:pt>
                <c:pt idx="1400">
                  <c:v>8.2710500000000007</c:v>
                </c:pt>
                <c:pt idx="1401">
                  <c:v>7.3949569999999998</c:v>
                </c:pt>
                <c:pt idx="1402">
                  <c:v>5.1909729999999996</c:v>
                </c:pt>
                <c:pt idx="1403">
                  <c:v>5.0339749999999999</c:v>
                </c:pt>
                <c:pt idx="1404">
                  <c:v>3.7547130000000002</c:v>
                </c:pt>
                <c:pt idx="1405">
                  <c:v>3.5062799999999998</c:v>
                </c:pt>
                <c:pt idx="1407">
                  <c:v>10.53576</c:v>
                </c:pt>
                <c:pt idx="1408">
                  <c:v>7.5497230000000002</c:v>
                </c:pt>
                <c:pt idx="1409">
                  <c:v>6.1861170000000003</c:v>
                </c:pt>
                <c:pt idx="1410">
                  <c:v>13.842370000000001</c:v>
                </c:pt>
                <c:pt idx="1411">
                  <c:v>14.26821</c:v>
                </c:pt>
                <c:pt idx="1412">
                  <c:v>12.55349</c:v>
                </c:pt>
                <c:pt idx="1413">
                  <c:v>11.407500000000001</c:v>
                </c:pt>
                <c:pt idx="1414">
                  <c:v>10.489459999999999</c:v>
                </c:pt>
                <c:pt idx="1415">
                  <c:v>8.9825300000000006</c:v>
                </c:pt>
                <c:pt idx="1416">
                  <c:v>8.2563099999999991</c:v>
                </c:pt>
                <c:pt idx="1417">
                  <c:v>8.1110670000000002</c:v>
                </c:pt>
                <c:pt idx="1418">
                  <c:v>6.3096410000000001</c:v>
                </c:pt>
                <c:pt idx="1419">
                  <c:v>5.6311280000000004</c:v>
                </c:pt>
                <c:pt idx="1420">
                  <c:v>5.1232420000000003</c:v>
                </c:pt>
                <c:pt idx="1421">
                  <c:v>5.7721169999999997</c:v>
                </c:pt>
                <c:pt idx="1422">
                  <c:v>6.5124079999999998</c:v>
                </c:pt>
                <c:pt idx="1423">
                  <c:v>6.890155</c:v>
                </c:pt>
                <c:pt idx="1424">
                  <c:v>8.7269480000000001</c:v>
                </c:pt>
                <c:pt idx="1425">
                  <c:v>6.3100810000000003</c:v>
                </c:pt>
                <c:pt idx="1426">
                  <c:v>4.57064</c:v>
                </c:pt>
                <c:pt idx="1427">
                  <c:v>3.430755</c:v>
                </c:pt>
                <c:pt idx="1428">
                  <c:v>3.5726059999999999</c:v>
                </c:pt>
                <c:pt idx="1430">
                  <c:v>9.6446149999999999</c:v>
                </c:pt>
                <c:pt idx="1431">
                  <c:v>5.8801649999999999</c:v>
                </c:pt>
                <c:pt idx="1432">
                  <c:v>5.144908</c:v>
                </c:pt>
                <c:pt idx="1433">
                  <c:v>6.7711920000000001</c:v>
                </c:pt>
                <c:pt idx="1434">
                  <c:v>11.12538</c:v>
                </c:pt>
                <c:pt idx="1435">
                  <c:v>12.74897</c:v>
                </c:pt>
                <c:pt idx="1436">
                  <c:v>11.069430000000001</c:v>
                </c:pt>
                <c:pt idx="1437">
                  <c:v>9.8592650000000006</c:v>
                </c:pt>
                <c:pt idx="1438">
                  <c:v>8.9433220000000002</c:v>
                </c:pt>
                <c:pt idx="1439">
                  <c:v>7.8204310000000001</c:v>
                </c:pt>
                <c:pt idx="1440">
                  <c:v>7.0815359999999998</c:v>
                </c:pt>
                <c:pt idx="1441">
                  <c:v>6.6140629999999998</c:v>
                </c:pt>
                <c:pt idx="1442">
                  <c:v>5.4865870000000001</c:v>
                </c:pt>
                <c:pt idx="1443">
                  <c:v>5.420763</c:v>
                </c:pt>
                <c:pt idx="1444">
                  <c:v>5.0798170000000002</c:v>
                </c:pt>
                <c:pt idx="1445">
                  <c:v>4.9374630000000002</c:v>
                </c:pt>
                <c:pt idx="1446">
                  <c:v>5.050529</c:v>
                </c:pt>
                <c:pt idx="1447">
                  <c:v>5.4192520000000002</c:v>
                </c:pt>
                <c:pt idx="1448">
                  <c:v>6.6474869999999999</c:v>
                </c:pt>
                <c:pt idx="1449">
                  <c:v>7.0314189999999996</c:v>
                </c:pt>
                <c:pt idx="1450">
                  <c:v>8.0756110000000003</c:v>
                </c:pt>
                <c:pt idx="1451">
                  <c:v>6.0836420000000002</c:v>
                </c:pt>
                <c:pt idx="1453">
                  <c:v>9.6540359999999996</c:v>
                </c:pt>
                <c:pt idx="1454">
                  <c:v>6.6129049999999996</c:v>
                </c:pt>
                <c:pt idx="1455">
                  <c:v>5.3202819999999997</c:v>
                </c:pt>
                <c:pt idx="1456">
                  <c:v>4.9004770000000004</c:v>
                </c:pt>
                <c:pt idx="1457">
                  <c:v>4.9497859999999996</c:v>
                </c:pt>
                <c:pt idx="1458">
                  <c:v>5.3631380000000002</c:v>
                </c:pt>
                <c:pt idx="1459">
                  <c:v>4.7506029999999999</c:v>
                </c:pt>
                <c:pt idx="1460">
                  <c:v>4.5983989999999997</c:v>
                </c:pt>
                <c:pt idx="1461">
                  <c:v>4.409071</c:v>
                </c:pt>
                <c:pt idx="1462">
                  <c:v>4.1386079999999996</c:v>
                </c:pt>
                <c:pt idx="1463">
                  <c:v>4.0414479999999999</c:v>
                </c:pt>
                <c:pt idx="1464">
                  <c:v>3.8514949999999999</c:v>
                </c:pt>
                <c:pt idx="1465">
                  <c:v>3.7777470000000002</c:v>
                </c:pt>
                <c:pt idx="1466">
                  <c:v>3.7352599999999998</c:v>
                </c:pt>
                <c:pt idx="1467">
                  <c:v>4.0200610000000001</c:v>
                </c:pt>
                <c:pt idx="1468">
                  <c:v>3.9300929999999998</c:v>
                </c:pt>
                <c:pt idx="1469">
                  <c:v>3.9553850000000002</c:v>
                </c:pt>
                <c:pt idx="1470">
                  <c:v>3.9557829999999998</c:v>
                </c:pt>
                <c:pt idx="1471">
                  <c:v>3.9972660000000002</c:v>
                </c:pt>
                <c:pt idx="1472">
                  <c:v>4.1838030000000002</c:v>
                </c:pt>
                <c:pt idx="1473">
                  <c:v>3.9440059999999999</c:v>
                </c:pt>
                <c:pt idx="1474">
                  <c:v>3.6642459999999999</c:v>
                </c:pt>
                <c:pt idx="1476">
                  <c:v>9.6346980000000002</c:v>
                </c:pt>
                <c:pt idx="1477">
                  <c:v>6.9089960000000001</c:v>
                </c:pt>
                <c:pt idx="1478">
                  <c:v>5.189146</c:v>
                </c:pt>
                <c:pt idx="1479">
                  <c:v>4.6648199999999997</c:v>
                </c:pt>
                <c:pt idx="1480">
                  <c:v>5.2037890000000004</c:v>
                </c:pt>
                <c:pt idx="1481">
                  <c:v>5.973268</c:v>
                </c:pt>
                <c:pt idx="1482">
                  <c:v>6.4564009999999996</c:v>
                </c:pt>
                <c:pt idx="1483">
                  <c:v>9.1873729999999991</c:v>
                </c:pt>
                <c:pt idx="1484">
                  <c:v>8.4487299999999994</c:v>
                </c:pt>
                <c:pt idx="1485">
                  <c:v>8.2374550000000006</c:v>
                </c:pt>
                <c:pt idx="1486">
                  <c:v>7.1951169999999998</c:v>
                </c:pt>
                <c:pt idx="1487">
                  <c:v>6.2930140000000003</c:v>
                </c:pt>
                <c:pt idx="1488">
                  <c:v>5.6451130000000003</c:v>
                </c:pt>
                <c:pt idx="1489">
                  <c:v>5.3811299999999997</c:v>
                </c:pt>
                <c:pt idx="1490">
                  <c:v>5.122509</c:v>
                </c:pt>
                <c:pt idx="1491">
                  <c:v>4.7650870000000003</c:v>
                </c:pt>
                <c:pt idx="1492">
                  <c:v>4.5474269999999999</c:v>
                </c:pt>
                <c:pt idx="1493">
                  <c:v>4.7900029999999996</c:v>
                </c:pt>
                <c:pt idx="1494">
                  <c:v>5.1723249999999998</c:v>
                </c:pt>
                <c:pt idx="1495">
                  <c:v>6.4491110000000003</c:v>
                </c:pt>
                <c:pt idx="1496">
                  <c:v>6.8694920000000002</c:v>
                </c:pt>
                <c:pt idx="1497">
                  <c:v>4.783398</c:v>
                </c:pt>
                <c:pt idx="1499">
                  <c:v>9.6438670000000002</c:v>
                </c:pt>
                <c:pt idx="1500">
                  <c:v>6.8730580000000003</c:v>
                </c:pt>
                <c:pt idx="1501">
                  <c:v>6.0747410000000004</c:v>
                </c:pt>
                <c:pt idx="1502">
                  <c:v>5.3407159999999996</c:v>
                </c:pt>
                <c:pt idx="1503">
                  <c:v>5.1733830000000003</c:v>
                </c:pt>
                <c:pt idx="1504">
                  <c:v>5.6013520000000003</c:v>
                </c:pt>
                <c:pt idx="1505">
                  <c:v>5.6754199999999999</c:v>
                </c:pt>
                <c:pt idx="1506">
                  <c:v>6.673413</c:v>
                </c:pt>
                <c:pt idx="1507">
                  <c:v>10.77816</c:v>
                </c:pt>
                <c:pt idx="1508">
                  <c:v>8.3842459999999992</c:v>
                </c:pt>
                <c:pt idx="1509">
                  <c:v>6.8361219999999996</c:v>
                </c:pt>
                <c:pt idx="1510">
                  <c:v>6.8620219999999996</c:v>
                </c:pt>
                <c:pt idx="1511">
                  <c:v>6.3728179999999996</c:v>
                </c:pt>
                <c:pt idx="1512">
                  <c:v>5.6879809999999997</c:v>
                </c:pt>
                <c:pt idx="1513">
                  <c:v>5.1361910000000002</c:v>
                </c:pt>
                <c:pt idx="1514">
                  <c:v>4.4803300000000004</c:v>
                </c:pt>
                <c:pt idx="1515">
                  <c:v>4.3143739999999999</c:v>
                </c:pt>
                <c:pt idx="1516">
                  <c:v>4.1391450000000001</c:v>
                </c:pt>
                <c:pt idx="1517">
                  <c:v>4.3305920000000002</c:v>
                </c:pt>
                <c:pt idx="1518">
                  <c:v>5.7566620000000004</c:v>
                </c:pt>
                <c:pt idx="1519">
                  <c:v>6.4333119999999999</c:v>
                </c:pt>
                <c:pt idx="1520">
                  <c:v>7.3592190000000004</c:v>
                </c:pt>
                <c:pt idx="1522">
                  <c:v>13.624739999999999</c:v>
                </c:pt>
                <c:pt idx="1523">
                  <c:v>7.7867980000000001</c:v>
                </c:pt>
                <c:pt idx="1524">
                  <c:v>5.5951959999999996</c:v>
                </c:pt>
                <c:pt idx="1525">
                  <c:v>4.7268020000000002</c:v>
                </c:pt>
                <c:pt idx="1526">
                  <c:v>4.7642449999999998</c:v>
                </c:pt>
                <c:pt idx="1527">
                  <c:v>4.7335510000000003</c:v>
                </c:pt>
                <c:pt idx="1528">
                  <c:v>4.9474419999999997</c:v>
                </c:pt>
                <c:pt idx="1529">
                  <c:v>9.5443519999999999</c:v>
                </c:pt>
                <c:pt idx="1530">
                  <c:v>10.60406</c:v>
                </c:pt>
                <c:pt idx="1531">
                  <c:v>9.9582219999999992</c:v>
                </c:pt>
                <c:pt idx="1532">
                  <c:v>9.0289610000000007</c:v>
                </c:pt>
                <c:pt idx="1533">
                  <c:v>8.7918160000000007</c:v>
                </c:pt>
                <c:pt idx="1534">
                  <c:v>7.9802650000000002</c:v>
                </c:pt>
                <c:pt idx="1535">
                  <c:v>5.942736</c:v>
                </c:pt>
                <c:pt idx="1536">
                  <c:v>5.3277419999999998</c:v>
                </c:pt>
                <c:pt idx="1537">
                  <c:v>5.2802689999999997</c:v>
                </c:pt>
                <c:pt idx="1538">
                  <c:v>5.2462299999999997</c:v>
                </c:pt>
                <c:pt idx="1539">
                  <c:v>5.015587</c:v>
                </c:pt>
                <c:pt idx="1540">
                  <c:v>4.8702839999999998</c:v>
                </c:pt>
                <c:pt idx="1541">
                  <c:v>4.8976709999999999</c:v>
                </c:pt>
                <c:pt idx="1542">
                  <c:v>5.5806889999999996</c:v>
                </c:pt>
                <c:pt idx="1543">
                  <c:v>6.6787609999999997</c:v>
                </c:pt>
                <c:pt idx="1545">
                  <c:v>12.76355</c:v>
                </c:pt>
                <c:pt idx="1547">
                  <c:v>8.7344159999999995</c:v>
                </c:pt>
                <c:pt idx="1548">
                  <c:v>5.3996320000000004</c:v>
                </c:pt>
                <c:pt idx="1549">
                  <c:v>4.2706929999999996</c:v>
                </c:pt>
                <c:pt idx="1550">
                  <c:v>4.202064</c:v>
                </c:pt>
                <c:pt idx="1551">
                  <c:v>4.2197480000000001</c:v>
                </c:pt>
                <c:pt idx="1552">
                  <c:v>4.5113209999999997</c:v>
                </c:pt>
                <c:pt idx="1553">
                  <c:v>4.959759</c:v>
                </c:pt>
                <c:pt idx="1554">
                  <c:v>5.7506899999999996</c:v>
                </c:pt>
                <c:pt idx="1555">
                  <c:v>6.0792330000000003</c:v>
                </c:pt>
                <c:pt idx="1556">
                  <c:v>5.143357</c:v>
                </c:pt>
                <c:pt idx="1557">
                  <c:v>5.4451080000000003</c:v>
                </c:pt>
                <c:pt idx="1558">
                  <c:v>6.0229520000000001</c:v>
                </c:pt>
                <c:pt idx="1559">
                  <c:v>5.3047190000000004</c:v>
                </c:pt>
                <c:pt idx="1560">
                  <c:v>4.4458380000000002</c:v>
                </c:pt>
                <c:pt idx="1561">
                  <c:v>4.4113249999999997</c:v>
                </c:pt>
                <c:pt idx="1562">
                  <c:v>4.4363929999999998</c:v>
                </c:pt>
                <c:pt idx="1563">
                  <c:v>4.4709000000000003</c:v>
                </c:pt>
                <c:pt idx="1564">
                  <c:v>4.4214609999999999</c:v>
                </c:pt>
                <c:pt idx="1565">
                  <c:v>4.6022720000000001</c:v>
                </c:pt>
                <c:pt idx="1566">
                  <c:v>4.7276199999999999</c:v>
                </c:pt>
                <c:pt idx="1567">
                  <c:v>4.8092449999999998</c:v>
                </c:pt>
                <c:pt idx="1568">
                  <c:v>4.8452089999999997</c:v>
                </c:pt>
                <c:pt idx="1569">
                  <c:v>4.3801509999999997</c:v>
                </c:pt>
                <c:pt idx="1571">
                  <c:v>10.293710000000001</c:v>
                </c:pt>
                <c:pt idx="1572">
                  <c:v>6.5203959999999999</c:v>
                </c:pt>
                <c:pt idx="1573">
                  <c:v>5.0546829999999998</c:v>
                </c:pt>
                <c:pt idx="1574">
                  <c:v>4.7189370000000004</c:v>
                </c:pt>
                <c:pt idx="1575">
                  <c:v>4.6835509999999996</c:v>
                </c:pt>
                <c:pt idx="1576">
                  <c:v>4.6675230000000001</c:v>
                </c:pt>
                <c:pt idx="1577">
                  <c:v>4.6681850000000003</c:v>
                </c:pt>
                <c:pt idx="1578">
                  <c:v>5.3941309999999998</c:v>
                </c:pt>
                <c:pt idx="1579">
                  <c:v>7.1817599999999997</c:v>
                </c:pt>
                <c:pt idx="1580">
                  <c:v>8.7920859999999994</c:v>
                </c:pt>
                <c:pt idx="1581">
                  <c:v>8.1693689999999997</c:v>
                </c:pt>
                <c:pt idx="1582">
                  <c:v>7.6818970000000002</c:v>
                </c:pt>
                <c:pt idx="1583">
                  <c:v>6.3620729999999996</c:v>
                </c:pt>
                <c:pt idx="1584">
                  <c:v>5.9439039999999999</c:v>
                </c:pt>
                <c:pt idx="1585">
                  <c:v>5.4218330000000003</c:v>
                </c:pt>
                <c:pt idx="1586">
                  <c:v>5.5412270000000001</c:v>
                </c:pt>
                <c:pt idx="1587">
                  <c:v>5.2549830000000002</c:v>
                </c:pt>
                <c:pt idx="1588">
                  <c:v>4.9636040000000001</c:v>
                </c:pt>
                <c:pt idx="1589">
                  <c:v>4.9473000000000003</c:v>
                </c:pt>
                <c:pt idx="1590">
                  <c:v>4.7816700000000001</c:v>
                </c:pt>
                <c:pt idx="1591">
                  <c:v>5.539676</c:v>
                </c:pt>
                <c:pt idx="1592">
                  <c:v>4.9438500000000003</c:v>
                </c:pt>
                <c:pt idx="1594">
                  <c:v>9.5672779999999999</c:v>
                </c:pt>
                <c:pt idx="1595">
                  <c:v>6.0084439999999999</c:v>
                </c:pt>
                <c:pt idx="1596">
                  <c:v>4.8306889999999996</c:v>
                </c:pt>
                <c:pt idx="1597">
                  <c:v>4.4445620000000003</c:v>
                </c:pt>
                <c:pt idx="1598">
                  <c:v>4.4341879999999998</c:v>
                </c:pt>
                <c:pt idx="1599">
                  <c:v>4.4578959999999999</c:v>
                </c:pt>
                <c:pt idx="1600">
                  <c:v>4.4838399999999998</c:v>
                </c:pt>
                <c:pt idx="1601">
                  <c:v>5.4547970000000001</c:v>
                </c:pt>
                <c:pt idx="1602">
                  <c:v>7.0145780000000002</c:v>
                </c:pt>
                <c:pt idx="1603">
                  <c:v>9.2048919999999992</c:v>
                </c:pt>
                <c:pt idx="1604">
                  <c:v>10.46729</c:v>
                </c:pt>
                <c:pt idx="1605">
                  <c:v>9.4118999999999993</c:v>
                </c:pt>
                <c:pt idx="1606">
                  <c:v>8.1934539999999991</c:v>
                </c:pt>
                <c:pt idx="1607">
                  <c:v>6.6166020000000003</c:v>
                </c:pt>
                <c:pt idx="1608">
                  <c:v>5.8016990000000002</c:v>
                </c:pt>
                <c:pt idx="1609">
                  <c:v>5.2358779999999996</c:v>
                </c:pt>
                <c:pt idx="1610">
                  <c:v>4.9228249999999996</c:v>
                </c:pt>
                <c:pt idx="1611">
                  <c:v>4.6641190000000003</c:v>
                </c:pt>
                <c:pt idx="1612">
                  <c:v>4.396579</c:v>
                </c:pt>
                <c:pt idx="1613">
                  <c:v>4.5248980000000003</c:v>
                </c:pt>
                <c:pt idx="1614">
                  <c:v>4.4483430000000004</c:v>
                </c:pt>
                <c:pt idx="1615">
                  <c:v>4.9077789999999997</c:v>
                </c:pt>
                <c:pt idx="1617">
                  <c:v>11.13585</c:v>
                </c:pt>
                <c:pt idx="1618">
                  <c:v>6.0185919999999999</c:v>
                </c:pt>
                <c:pt idx="1619">
                  <c:v>4.6903649999999999</c:v>
                </c:pt>
                <c:pt idx="1620">
                  <c:v>4.4433220000000002</c:v>
                </c:pt>
                <c:pt idx="1621">
                  <c:v>4.387124</c:v>
                </c:pt>
                <c:pt idx="1622">
                  <c:v>4.178604</c:v>
                </c:pt>
                <c:pt idx="1623">
                  <c:v>4.1188690000000001</c:v>
                </c:pt>
                <c:pt idx="1624">
                  <c:v>4.0962889999999996</c:v>
                </c:pt>
                <c:pt idx="1625">
                  <c:v>4.1203450000000004</c:v>
                </c:pt>
                <c:pt idx="1626">
                  <c:v>4.1230460000000004</c:v>
                </c:pt>
                <c:pt idx="1627">
                  <c:v>4.5020379999999998</c:v>
                </c:pt>
                <c:pt idx="1628">
                  <c:v>4.7999609999999997</c:v>
                </c:pt>
                <c:pt idx="1629">
                  <c:v>4.5517510000000003</c:v>
                </c:pt>
                <c:pt idx="1630">
                  <c:v>4.1312170000000004</c:v>
                </c:pt>
                <c:pt idx="1631">
                  <c:v>4.0042790000000004</c:v>
                </c:pt>
                <c:pt idx="1632">
                  <c:v>3.6696390000000001</c:v>
                </c:pt>
                <c:pt idx="1633">
                  <c:v>3.7733680000000001</c:v>
                </c:pt>
                <c:pt idx="1634">
                  <c:v>3.6253069999999998</c:v>
                </c:pt>
                <c:pt idx="1635">
                  <c:v>3.7222460000000002</c:v>
                </c:pt>
                <c:pt idx="1636">
                  <c:v>4.1000519999999998</c:v>
                </c:pt>
                <c:pt idx="1637">
                  <c:v>4.2259789999999997</c:v>
                </c:pt>
                <c:pt idx="1638">
                  <c:v>7.606643</c:v>
                </c:pt>
                <c:pt idx="1640">
                  <c:v>12.28295</c:v>
                </c:pt>
                <c:pt idx="1641">
                  <c:v>7.0765310000000001</c:v>
                </c:pt>
                <c:pt idx="1642">
                  <c:v>5.4651579999999997</c:v>
                </c:pt>
                <c:pt idx="1643">
                  <c:v>5.1233339999999998</c:v>
                </c:pt>
                <c:pt idx="1644">
                  <c:v>4.687735</c:v>
                </c:pt>
                <c:pt idx="1645">
                  <c:v>4.516527</c:v>
                </c:pt>
                <c:pt idx="1646">
                  <c:v>4.7045849999999998</c:v>
                </c:pt>
                <c:pt idx="1647">
                  <c:v>4.6218880000000002</c:v>
                </c:pt>
                <c:pt idx="1648">
                  <c:v>4.4201129999999997</c:v>
                </c:pt>
                <c:pt idx="1649">
                  <c:v>4.5803339999999997</c:v>
                </c:pt>
                <c:pt idx="1650">
                  <c:v>7.5416499999999997</c:v>
                </c:pt>
                <c:pt idx="1651">
                  <c:v>9.1606780000000008</c:v>
                </c:pt>
                <c:pt idx="1652">
                  <c:v>9.618188</c:v>
                </c:pt>
                <c:pt idx="1653">
                  <c:v>8.9511570000000003</c:v>
                </c:pt>
                <c:pt idx="1654">
                  <c:v>7.9451039999999997</c:v>
                </c:pt>
                <c:pt idx="1655">
                  <c:v>6.4035380000000002</c:v>
                </c:pt>
                <c:pt idx="1656">
                  <c:v>5.4729979999999996</c:v>
                </c:pt>
                <c:pt idx="1657">
                  <c:v>4.6699149999999996</c:v>
                </c:pt>
                <c:pt idx="1658">
                  <c:v>4.3771740000000001</c:v>
                </c:pt>
                <c:pt idx="1659">
                  <c:v>4.3803270000000003</c:v>
                </c:pt>
                <c:pt idx="1660">
                  <c:v>4.4084099999999999</c:v>
                </c:pt>
                <c:pt idx="1661">
                  <c:v>4.5908360000000004</c:v>
                </c:pt>
                <c:pt idx="1663">
                  <c:v>13.65413</c:v>
                </c:pt>
                <c:pt idx="1664">
                  <c:v>11.31902</c:v>
                </c:pt>
                <c:pt idx="1665">
                  <c:v>9.0209250000000001</c:v>
                </c:pt>
                <c:pt idx="1666">
                  <c:v>5.7221630000000001</c:v>
                </c:pt>
                <c:pt idx="1667">
                  <c:v>4.7810699999999997</c:v>
                </c:pt>
                <c:pt idx="1668">
                  <c:v>4.4769059999999996</c:v>
                </c:pt>
                <c:pt idx="1669">
                  <c:v>4.3563669999999997</c:v>
                </c:pt>
                <c:pt idx="1670">
                  <c:v>4.1483150000000002</c:v>
                </c:pt>
                <c:pt idx="1671">
                  <c:v>4.1146349999999998</c:v>
                </c:pt>
                <c:pt idx="1672">
                  <c:v>4.9037990000000002</c:v>
                </c:pt>
                <c:pt idx="1673">
                  <c:v>5.78592</c:v>
                </c:pt>
                <c:pt idx="1674">
                  <c:v>7.8644790000000002</c:v>
                </c:pt>
                <c:pt idx="1675">
                  <c:v>10.55376</c:v>
                </c:pt>
                <c:pt idx="1676">
                  <c:v>11.25606</c:v>
                </c:pt>
                <c:pt idx="1677">
                  <c:v>9.0589329999999997</c:v>
                </c:pt>
                <c:pt idx="1678">
                  <c:v>7.9338670000000002</c:v>
                </c:pt>
                <c:pt idx="1679">
                  <c:v>6.5366949999999999</c:v>
                </c:pt>
                <c:pt idx="1680">
                  <c:v>5.7307750000000004</c:v>
                </c:pt>
                <c:pt idx="1681">
                  <c:v>5.0100519999999999</c:v>
                </c:pt>
                <c:pt idx="1682">
                  <c:v>4.7425569999999997</c:v>
                </c:pt>
                <c:pt idx="1683">
                  <c:v>4.320773</c:v>
                </c:pt>
                <c:pt idx="1684">
                  <c:v>4.2181800000000003</c:v>
                </c:pt>
                <c:pt idx="1686">
                  <c:v>12.74882</c:v>
                </c:pt>
                <c:pt idx="1687">
                  <c:v>10.83806</c:v>
                </c:pt>
                <c:pt idx="1688">
                  <c:v>12.507529999999999</c:v>
                </c:pt>
                <c:pt idx="1689">
                  <c:v>10.023949999999999</c:v>
                </c:pt>
                <c:pt idx="1690">
                  <c:v>6.171214</c:v>
                </c:pt>
                <c:pt idx="1691">
                  <c:v>5.2793939999999999</c:v>
                </c:pt>
                <c:pt idx="1692">
                  <c:v>4.9654800000000003</c:v>
                </c:pt>
                <c:pt idx="1693">
                  <c:v>5.0359980000000002</c:v>
                </c:pt>
                <c:pt idx="1694">
                  <c:v>4.93466</c:v>
                </c:pt>
                <c:pt idx="1695">
                  <c:v>4.8455139999999997</c:v>
                </c:pt>
                <c:pt idx="1696">
                  <c:v>4.6757749999999998</c:v>
                </c:pt>
                <c:pt idx="1697">
                  <c:v>4.911359</c:v>
                </c:pt>
                <c:pt idx="1698">
                  <c:v>6.4412260000000003</c:v>
                </c:pt>
                <c:pt idx="1699">
                  <c:v>10.53054</c:v>
                </c:pt>
                <c:pt idx="1700">
                  <c:v>11.445679999999999</c:v>
                </c:pt>
                <c:pt idx="1701">
                  <c:v>9.9638080000000002</c:v>
                </c:pt>
                <c:pt idx="1702">
                  <c:v>7.9515690000000001</c:v>
                </c:pt>
                <c:pt idx="1703">
                  <c:v>6.8761060000000001</c:v>
                </c:pt>
                <c:pt idx="1704">
                  <c:v>5.9844939999999998</c:v>
                </c:pt>
                <c:pt idx="1705">
                  <c:v>5.2739539999999998</c:v>
                </c:pt>
                <c:pt idx="1706">
                  <c:v>4.7808890000000002</c:v>
                </c:pt>
                <c:pt idx="1707">
                  <c:v>4.588203</c:v>
                </c:pt>
                <c:pt idx="1709">
                  <c:v>11.07597</c:v>
                </c:pt>
                <c:pt idx="1710">
                  <c:v>9.1581939999999999</c:v>
                </c:pt>
                <c:pt idx="1711">
                  <c:v>9.4235109999999995</c:v>
                </c:pt>
                <c:pt idx="1712">
                  <c:v>10.725669999999999</c:v>
                </c:pt>
                <c:pt idx="1713">
                  <c:v>8.2152999999999992</c:v>
                </c:pt>
                <c:pt idx="1714">
                  <c:v>6.0193589999999997</c:v>
                </c:pt>
                <c:pt idx="1715">
                  <c:v>4.7344379999999999</c:v>
                </c:pt>
                <c:pt idx="1716">
                  <c:v>4.3588930000000001</c:v>
                </c:pt>
                <c:pt idx="1717">
                  <c:v>4.3029859999999998</c:v>
                </c:pt>
                <c:pt idx="1718">
                  <c:v>4.3933730000000004</c:v>
                </c:pt>
                <c:pt idx="1719">
                  <c:v>4.3780070000000002</c:v>
                </c:pt>
                <c:pt idx="1720">
                  <c:v>4.6334689999999998</c:v>
                </c:pt>
                <c:pt idx="1721">
                  <c:v>5.0800260000000002</c:v>
                </c:pt>
                <c:pt idx="1722">
                  <c:v>7.5461989999999997</c:v>
                </c:pt>
                <c:pt idx="1723">
                  <c:v>11.31733</c:v>
                </c:pt>
                <c:pt idx="1724">
                  <c:v>12.079459999999999</c:v>
                </c:pt>
                <c:pt idx="1725">
                  <c:v>10.82856</c:v>
                </c:pt>
                <c:pt idx="1726">
                  <c:v>8.5056519999999995</c:v>
                </c:pt>
                <c:pt idx="1727">
                  <c:v>6.7154980000000002</c:v>
                </c:pt>
                <c:pt idx="1728">
                  <c:v>5.8252240000000004</c:v>
                </c:pt>
                <c:pt idx="1729">
                  <c:v>5.2365320000000004</c:v>
                </c:pt>
                <c:pt idx="1730">
                  <c:v>4.9010170000000004</c:v>
                </c:pt>
                <c:pt idx="1732">
                  <c:v>11.366070000000001</c:v>
                </c:pt>
                <c:pt idx="1733">
                  <c:v>7.1840339999999996</c:v>
                </c:pt>
                <c:pt idx="1734">
                  <c:v>8.1466320000000003</c:v>
                </c:pt>
                <c:pt idx="1735">
                  <c:v>10.007999999999999</c:v>
                </c:pt>
                <c:pt idx="1736">
                  <c:v>11.025069999999999</c:v>
                </c:pt>
                <c:pt idx="1737">
                  <c:v>8.8484169999999995</c:v>
                </c:pt>
                <c:pt idx="1738">
                  <c:v>6.2518669999999998</c:v>
                </c:pt>
                <c:pt idx="1739">
                  <c:v>5.3178359999999998</c:v>
                </c:pt>
                <c:pt idx="1740">
                  <c:v>4.7450060000000001</c:v>
                </c:pt>
                <c:pt idx="1741">
                  <c:v>4.7532389999999998</c:v>
                </c:pt>
                <c:pt idx="1742">
                  <c:v>4.7657689999999997</c:v>
                </c:pt>
                <c:pt idx="1743">
                  <c:v>4.3008129999999998</c:v>
                </c:pt>
                <c:pt idx="1744">
                  <c:v>4.3647020000000003</c:v>
                </c:pt>
                <c:pt idx="1745">
                  <c:v>4.6879400000000002</c:v>
                </c:pt>
                <c:pt idx="1746">
                  <c:v>9.5873069999999991</c:v>
                </c:pt>
                <c:pt idx="1747">
                  <c:v>13.555389999999999</c:v>
                </c:pt>
                <c:pt idx="1748">
                  <c:v>12.47804</c:v>
                </c:pt>
                <c:pt idx="1749">
                  <c:v>10.920970000000001</c:v>
                </c:pt>
                <c:pt idx="1750">
                  <c:v>8.9891419999999993</c:v>
                </c:pt>
                <c:pt idx="1751">
                  <c:v>7.0746079999999996</c:v>
                </c:pt>
                <c:pt idx="1752">
                  <c:v>6.0617539999999996</c:v>
                </c:pt>
                <c:pt idx="1753">
                  <c:v>5.2245520000000001</c:v>
                </c:pt>
                <c:pt idx="1755">
                  <c:v>11.56465</c:v>
                </c:pt>
                <c:pt idx="1756">
                  <c:v>7.1577260000000003</c:v>
                </c:pt>
                <c:pt idx="1757">
                  <c:v>6.0749769999999996</c:v>
                </c:pt>
                <c:pt idx="1758">
                  <c:v>6.6850620000000003</c:v>
                </c:pt>
                <c:pt idx="1759">
                  <c:v>9.2704509999999996</c:v>
                </c:pt>
                <c:pt idx="1760">
                  <c:v>10.700279999999999</c:v>
                </c:pt>
                <c:pt idx="1761">
                  <c:v>7.6952530000000001</c:v>
                </c:pt>
                <c:pt idx="1762">
                  <c:v>5.0676050000000004</c:v>
                </c:pt>
                <c:pt idx="1763">
                  <c:v>4.6395860000000004</c:v>
                </c:pt>
                <c:pt idx="1764">
                  <c:v>4.2923010000000001</c:v>
                </c:pt>
                <c:pt idx="1765">
                  <c:v>4.1641760000000003</c:v>
                </c:pt>
                <c:pt idx="1766">
                  <c:v>4.0283699999999998</c:v>
                </c:pt>
                <c:pt idx="1767">
                  <c:v>3.9686219999999999</c:v>
                </c:pt>
                <c:pt idx="1768">
                  <c:v>4.2117300000000002</c:v>
                </c:pt>
                <c:pt idx="1769">
                  <c:v>4.5795830000000004</c:v>
                </c:pt>
                <c:pt idx="1770">
                  <c:v>4.987527</c:v>
                </c:pt>
                <c:pt idx="1771">
                  <c:v>5.0715120000000002</c:v>
                </c:pt>
                <c:pt idx="1772">
                  <c:v>4.5020350000000002</c:v>
                </c:pt>
                <c:pt idx="1773">
                  <c:v>4.3459050000000001</c:v>
                </c:pt>
                <c:pt idx="1774">
                  <c:v>4.0215769999999997</c:v>
                </c:pt>
                <c:pt idx="1775">
                  <c:v>3.6411150000000001</c:v>
                </c:pt>
                <c:pt idx="1776">
                  <c:v>3.698258</c:v>
                </c:pt>
                <c:pt idx="1778">
                  <c:v>10.231400000000001</c:v>
                </c:pt>
                <c:pt idx="1779">
                  <c:v>5.5060409999999997</c:v>
                </c:pt>
                <c:pt idx="1780">
                  <c:v>4.4736950000000002</c:v>
                </c:pt>
                <c:pt idx="1781">
                  <c:v>4.3192490000000001</c:v>
                </c:pt>
                <c:pt idx="1782">
                  <c:v>4.0816860000000004</c:v>
                </c:pt>
                <c:pt idx="1783">
                  <c:v>3.9980289999999998</c:v>
                </c:pt>
                <c:pt idx="1784">
                  <c:v>3.994955</c:v>
                </c:pt>
                <c:pt idx="1785">
                  <c:v>3.9184230000000002</c:v>
                </c:pt>
                <c:pt idx="1786">
                  <c:v>3.9079820000000001</c:v>
                </c:pt>
                <c:pt idx="1787">
                  <c:v>4.008559</c:v>
                </c:pt>
                <c:pt idx="1788">
                  <c:v>4.1521619999999997</c:v>
                </c:pt>
                <c:pt idx="1789">
                  <c:v>4.086265</c:v>
                </c:pt>
                <c:pt idx="1790">
                  <c:v>3.9887009999999998</c:v>
                </c:pt>
                <c:pt idx="1791">
                  <c:v>4.1054339999999998</c:v>
                </c:pt>
                <c:pt idx="1792">
                  <c:v>4.1696900000000001</c:v>
                </c:pt>
                <c:pt idx="1793">
                  <c:v>4.2514719999999997</c:v>
                </c:pt>
                <c:pt idx="1794">
                  <c:v>4.2085489999999997</c:v>
                </c:pt>
                <c:pt idx="1795">
                  <c:v>4.4232279999999999</c:v>
                </c:pt>
                <c:pt idx="1796">
                  <c:v>4.3626440000000004</c:v>
                </c:pt>
                <c:pt idx="1797">
                  <c:v>4.3369030000000004</c:v>
                </c:pt>
                <c:pt idx="1798">
                  <c:v>4.033283</c:v>
                </c:pt>
                <c:pt idx="1799">
                  <c:v>3.8522210000000001</c:v>
                </c:pt>
                <c:pt idx="1801">
                  <c:v>11.23199</c:v>
                </c:pt>
                <c:pt idx="1802">
                  <c:v>6.5351530000000002</c:v>
                </c:pt>
                <c:pt idx="1803">
                  <c:v>5.0182479999999998</c:v>
                </c:pt>
                <c:pt idx="1804">
                  <c:v>4.4954720000000004</c:v>
                </c:pt>
                <c:pt idx="1805">
                  <c:v>4.4033579999999999</c:v>
                </c:pt>
                <c:pt idx="1806">
                  <c:v>4.7394949999999998</c:v>
                </c:pt>
                <c:pt idx="1807">
                  <c:v>5.4328390000000004</c:v>
                </c:pt>
                <c:pt idx="1808">
                  <c:v>4.9062679999999999</c:v>
                </c:pt>
                <c:pt idx="1809">
                  <c:v>6.6471650000000002</c:v>
                </c:pt>
                <c:pt idx="1810">
                  <c:v>5.9340710000000003</c:v>
                </c:pt>
                <c:pt idx="1811">
                  <c:v>5.703328</c:v>
                </c:pt>
                <c:pt idx="1812">
                  <c:v>5.6004909999999999</c:v>
                </c:pt>
                <c:pt idx="1813">
                  <c:v>4.6731230000000004</c:v>
                </c:pt>
                <c:pt idx="1814">
                  <c:v>4.3877959999999998</c:v>
                </c:pt>
                <c:pt idx="1815">
                  <c:v>4.1540569999999999</c:v>
                </c:pt>
                <c:pt idx="1816">
                  <c:v>4.053267</c:v>
                </c:pt>
                <c:pt idx="1817">
                  <c:v>4.1022470000000002</c:v>
                </c:pt>
                <c:pt idx="1818">
                  <c:v>3.8094260000000002</c:v>
                </c:pt>
                <c:pt idx="1819">
                  <c:v>3.9176069999999998</c:v>
                </c:pt>
                <c:pt idx="1820">
                  <c:v>3.9697969999999998</c:v>
                </c:pt>
                <c:pt idx="1821">
                  <c:v>4.0776870000000001</c:v>
                </c:pt>
                <c:pt idx="1822">
                  <c:v>5.8547989999999999</c:v>
                </c:pt>
                <c:pt idx="1824">
                  <c:v>10.80152</c:v>
                </c:pt>
                <c:pt idx="1825">
                  <c:v>6.3398599999999998</c:v>
                </c:pt>
                <c:pt idx="1826">
                  <c:v>4.7296199999999997</c:v>
                </c:pt>
                <c:pt idx="1827">
                  <c:v>4.3610550000000003</c:v>
                </c:pt>
                <c:pt idx="1828">
                  <c:v>4.8393499999999996</c:v>
                </c:pt>
                <c:pt idx="1829">
                  <c:v>5.026815</c:v>
                </c:pt>
                <c:pt idx="1830">
                  <c:v>5.7589589999999999</c:v>
                </c:pt>
                <c:pt idx="1831">
                  <c:v>6.9295</c:v>
                </c:pt>
                <c:pt idx="1832">
                  <c:v>8.3523980000000009</c:v>
                </c:pt>
                <c:pt idx="1833">
                  <c:v>6.3237709999999998</c:v>
                </c:pt>
                <c:pt idx="1834">
                  <c:v>4.4458700000000002</c:v>
                </c:pt>
                <c:pt idx="1835">
                  <c:v>3.6897129999999998</c:v>
                </c:pt>
                <c:pt idx="1836">
                  <c:v>3.6108289999999998</c:v>
                </c:pt>
                <c:pt idx="1837">
                  <c:v>3.499746</c:v>
                </c:pt>
                <c:pt idx="1838">
                  <c:v>3.6004260000000001</c:v>
                </c:pt>
                <c:pt idx="1839">
                  <c:v>3.5827460000000002</c:v>
                </c:pt>
                <c:pt idx="1840">
                  <c:v>3.7817210000000001</c:v>
                </c:pt>
                <c:pt idx="1841">
                  <c:v>3.8004720000000001</c:v>
                </c:pt>
                <c:pt idx="1842">
                  <c:v>4.7491440000000003</c:v>
                </c:pt>
                <c:pt idx="1843">
                  <c:v>7.5413649999999999</c:v>
                </c:pt>
                <c:pt idx="1844">
                  <c:v>9.0542160000000003</c:v>
                </c:pt>
                <c:pt idx="1845">
                  <c:v>7.1395249999999999</c:v>
                </c:pt>
                <c:pt idx="1847">
                  <c:v>12.323650000000001</c:v>
                </c:pt>
                <c:pt idx="1848">
                  <c:v>7.1811730000000003</c:v>
                </c:pt>
                <c:pt idx="1849">
                  <c:v>5.3248620000000004</c:v>
                </c:pt>
                <c:pt idx="1850">
                  <c:v>5.0386290000000002</c:v>
                </c:pt>
                <c:pt idx="1851">
                  <c:v>4.8686790000000002</c:v>
                </c:pt>
                <c:pt idx="1852">
                  <c:v>4.7207629999999998</c:v>
                </c:pt>
                <c:pt idx="1853">
                  <c:v>4.9816859999999998</c:v>
                </c:pt>
                <c:pt idx="1854">
                  <c:v>5.9781040000000001</c:v>
                </c:pt>
                <c:pt idx="1855">
                  <c:v>7.6368850000000004</c:v>
                </c:pt>
                <c:pt idx="1856">
                  <c:v>9.3804569999999998</c:v>
                </c:pt>
                <c:pt idx="1857">
                  <c:v>5.4694399999999996</c:v>
                </c:pt>
                <c:pt idx="1858">
                  <c:v>4.942863</c:v>
                </c:pt>
                <c:pt idx="1859">
                  <c:v>4.8178010000000002</c:v>
                </c:pt>
                <c:pt idx="1860">
                  <c:v>4.8839100000000002</c:v>
                </c:pt>
                <c:pt idx="1861">
                  <c:v>4.3495239999999997</c:v>
                </c:pt>
                <c:pt idx="1862">
                  <c:v>4.2938090000000004</c:v>
                </c:pt>
                <c:pt idx="1863">
                  <c:v>4.4639810000000004</c:v>
                </c:pt>
                <c:pt idx="1864">
                  <c:v>4.4488950000000003</c:v>
                </c:pt>
                <c:pt idx="1865">
                  <c:v>4.1825159999999997</c:v>
                </c:pt>
                <c:pt idx="1866">
                  <c:v>4.1580640000000004</c:v>
                </c:pt>
                <c:pt idx="1867">
                  <c:v>4.826746</c:v>
                </c:pt>
                <c:pt idx="1868">
                  <c:v>6.7798369999999997</c:v>
                </c:pt>
                <c:pt idx="1870">
                  <c:v>13.37271</c:v>
                </c:pt>
                <c:pt idx="1871">
                  <c:v>8.0337169999999993</c:v>
                </c:pt>
                <c:pt idx="1872">
                  <c:v>6.1463320000000001</c:v>
                </c:pt>
                <c:pt idx="1873">
                  <c:v>5.5953850000000003</c:v>
                </c:pt>
                <c:pt idx="1874">
                  <c:v>5.0618189999999998</c:v>
                </c:pt>
                <c:pt idx="1875">
                  <c:v>5.0917620000000001</c:v>
                </c:pt>
                <c:pt idx="1876">
                  <c:v>4.7151300000000003</c:v>
                </c:pt>
                <c:pt idx="1877">
                  <c:v>4.8856409999999997</c:v>
                </c:pt>
                <c:pt idx="1878">
                  <c:v>6.6768219999999996</c:v>
                </c:pt>
                <c:pt idx="1879">
                  <c:v>7.4699439999999999</c:v>
                </c:pt>
                <c:pt idx="1880">
                  <c:v>5.43194</c:v>
                </c:pt>
                <c:pt idx="1881">
                  <c:v>4.0493300000000003</c:v>
                </c:pt>
                <c:pt idx="1882">
                  <c:v>3.8928340000000001</c:v>
                </c:pt>
                <c:pt idx="1883">
                  <c:v>3.8682029999999998</c:v>
                </c:pt>
                <c:pt idx="1884">
                  <c:v>3.5293649999999999</c:v>
                </c:pt>
                <c:pt idx="1885">
                  <c:v>3.4583170000000001</c:v>
                </c:pt>
                <c:pt idx="1886">
                  <c:v>3.462399</c:v>
                </c:pt>
                <c:pt idx="1887">
                  <c:v>3.4873029999999998</c:v>
                </c:pt>
                <c:pt idx="1888">
                  <c:v>3.6273469999999999</c:v>
                </c:pt>
                <c:pt idx="1889">
                  <c:v>3.8554210000000002</c:v>
                </c:pt>
                <c:pt idx="1890">
                  <c:v>6.1688700000000001</c:v>
                </c:pt>
                <c:pt idx="1891">
                  <c:v>8.4139999999999997</c:v>
                </c:pt>
                <c:pt idx="1893">
                  <c:v>14.60167</c:v>
                </c:pt>
                <c:pt idx="1894">
                  <c:v>8.377084</c:v>
                </c:pt>
                <c:pt idx="1895">
                  <c:v>6.2285050000000002</c:v>
                </c:pt>
                <c:pt idx="1896">
                  <c:v>5.4384309999999996</c:v>
                </c:pt>
                <c:pt idx="1897">
                  <c:v>5.3866940000000003</c:v>
                </c:pt>
                <c:pt idx="1898">
                  <c:v>4.7962360000000004</c:v>
                </c:pt>
                <c:pt idx="1899">
                  <c:v>4.5567130000000002</c:v>
                </c:pt>
                <c:pt idx="1900">
                  <c:v>4.3691579999999997</c:v>
                </c:pt>
                <c:pt idx="1901">
                  <c:v>4.7916840000000001</c:v>
                </c:pt>
                <c:pt idx="1902">
                  <c:v>5.5358530000000004</c:v>
                </c:pt>
                <c:pt idx="1903">
                  <c:v>6.7204300000000003</c:v>
                </c:pt>
                <c:pt idx="1904">
                  <c:v>6.6429809999999998</c:v>
                </c:pt>
                <c:pt idx="1905">
                  <c:v>5.6367950000000002</c:v>
                </c:pt>
                <c:pt idx="1906">
                  <c:v>4.8405630000000004</c:v>
                </c:pt>
                <c:pt idx="1907">
                  <c:v>3.9579689999999998</c:v>
                </c:pt>
                <c:pt idx="1908">
                  <c:v>3.3281849999999999</c:v>
                </c:pt>
                <c:pt idx="1909">
                  <c:v>3.3967390000000002</c:v>
                </c:pt>
                <c:pt idx="1910">
                  <c:v>3.3398409999999998</c:v>
                </c:pt>
                <c:pt idx="1911">
                  <c:v>3.5126110000000001</c:v>
                </c:pt>
                <c:pt idx="1912">
                  <c:v>3.5987179999999999</c:v>
                </c:pt>
                <c:pt idx="1913">
                  <c:v>4.2646600000000001</c:v>
                </c:pt>
                <c:pt idx="1914">
                  <c:v>6.3748050000000003</c:v>
                </c:pt>
                <c:pt idx="1916">
                  <c:v>17.380189999999999</c:v>
                </c:pt>
                <c:pt idx="1917">
                  <c:v>12.609769999999999</c:v>
                </c:pt>
                <c:pt idx="1918">
                  <c:v>8.8190059999999999</c:v>
                </c:pt>
                <c:pt idx="1919">
                  <c:v>6.9006819999999998</c:v>
                </c:pt>
                <c:pt idx="1920">
                  <c:v>6.2616670000000001</c:v>
                </c:pt>
                <c:pt idx="1921">
                  <c:v>5.0260559999999996</c:v>
                </c:pt>
                <c:pt idx="1922">
                  <c:v>4.7309010000000002</c:v>
                </c:pt>
                <c:pt idx="1923">
                  <c:v>4.5100689999999997</c:v>
                </c:pt>
                <c:pt idx="1924">
                  <c:v>4.5480219999999996</c:v>
                </c:pt>
                <c:pt idx="1925">
                  <c:v>4.7399060000000004</c:v>
                </c:pt>
                <c:pt idx="1926">
                  <c:v>7.0451680000000003</c:v>
                </c:pt>
                <c:pt idx="1927">
                  <c:v>7.9477960000000003</c:v>
                </c:pt>
                <c:pt idx="1928">
                  <c:v>8.3477160000000001</c:v>
                </c:pt>
                <c:pt idx="1929">
                  <c:v>6.1585489999999998</c:v>
                </c:pt>
                <c:pt idx="1930">
                  <c:v>4.89879</c:v>
                </c:pt>
                <c:pt idx="1931">
                  <c:v>3.8620809999999999</c:v>
                </c:pt>
                <c:pt idx="1932">
                  <c:v>3.4227479999999999</c:v>
                </c:pt>
                <c:pt idx="1933">
                  <c:v>3.71313</c:v>
                </c:pt>
                <c:pt idx="1934">
                  <c:v>3.7031839999999998</c:v>
                </c:pt>
                <c:pt idx="1935">
                  <c:v>3.6380379999999999</c:v>
                </c:pt>
                <c:pt idx="1936">
                  <c:v>3.9607839999999999</c:v>
                </c:pt>
                <c:pt idx="1937">
                  <c:v>3.9615589999999998</c:v>
                </c:pt>
                <c:pt idx="1939">
                  <c:v>16.401900000000001</c:v>
                </c:pt>
                <c:pt idx="1940">
                  <c:v>13.05021</c:v>
                </c:pt>
                <c:pt idx="1941">
                  <c:v>10.10369</c:v>
                </c:pt>
                <c:pt idx="1942">
                  <c:v>8.7354090000000006</c:v>
                </c:pt>
                <c:pt idx="1943">
                  <c:v>7.3262790000000004</c:v>
                </c:pt>
                <c:pt idx="1944">
                  <c:v>5.7912150000000002</c:v>
                </c:pt>
                <c:pt idx="1945">
                  <c:v>5.57003</c:v>
                </c:pt>
                <c:pt idx="1946">
                  <c:v>5.2391430000000003</c:v>
                </c:pt>
                <c:pt idx="1947">
                  <c:v>4.7768810000000004</c:v>
                </c:pt>
                <c:pt idx="1948">
                  <c:v>4.7252859999999997</c:v>
                </c:pt>
                <c:pt idx="1949">
                  <c:v>4.5799200000000004</c:v>
                </c:pt>
                <c:pt idx="1950">
                  <c:v>4.9112989999999996</c:v>
                </c:pt>
                <c:pt idx="1951">
                  <c:v>5.7965989999999996</c:v>
                </c:pt>
                <c:pt idx="1952">
                  <c:v>6.3441919999999996</c:v>
                </c:pt>
                <c:pt idx="1953">
                  <c:v>5.5185170000000001</c:v>
                </c:pt>
                <c:pt idx="1954">
                  <c:v>4.0734019999999997</c:v>
                </c:pt>
                <c:pt idx="1955">
                  <c:v>3.6987809999999999</c:v>
                </c:pt>
                <c:pt idx="1956">
                  <c:v>3.5538259999999999</c:v>
                </c:pt>
                <c:pt idx="1957">
                  <c:v>3.2870650000000001</c:v>
                </c:pt>
                <c:pt idx="1958">
                  <c:v>3.4248249999999998</c:v>
                </c:pt>
                <c:pt idx="1959">
                  <c:v>3.4152520000000002</c:v>
                </c:pt>
                <c:pt idx="1960">
                  <c:v>3.55247</c:v>
                </c:pt>
                <c:pt idx="1962">
                  <c:v>12.798349999999999</c:v>
                </c:pt>
                <c:pt idx="1963">
                  <c:v>11.44755</c:v>
                </c:pt>
                <c:pt idx="1964">
                  <c:v>9.9845089999999992</c:v>
                </c:pt>
                <c:pt idx="1965">
                  <c:v>7.9686009999999996</c:v>
                </c:pt>
                <c:pt idx="1966">
                  <c:v>6.4706330000000003</c:v>
                </c:pt>
                <c:pt idx="1967">
                  <c:v>5.9743630000000003</c:v>
                </c:pt>
                <c:pt idx="1968">
                  <c:v>5.5884349999999996</c:v>
                </c:pt>
                <c:pt idx="1969">
                  <c:v>5.3346669999999996</c:v>
                </c:pt>
                <c:pt idx="1970">
                  <c:v>5.0978459999999997</c:v>
                </c:pt>
                <c:pt idx="1971">
                  <c:v>4.6858899999999997</c:v>
                </c:pt>
                <c:pt idx="1972">
                  <c:v>4.5750950000000001</c:v>
                </c:pt>
                <c:pt idx="1973">
                  <c:v>4.9390890000000001</c:v>
                </c:pt>
                <c:pt idx="1974">
                  <c:v>6.5357229999999999</c:v>
                </c:pt>
                <c:pt idx="1975">
                  <c:v>8.1578900000000001</c:v>
                </c:pt>
                <c:pt idx="1976">
                  <c:v>8.9593819999999997</c:v>
                </c:pt>
                <c:pt idx="1977">
                  <c:v>5.6673479999999996</c:v>
                </c:pt>
                <c:pt idx="1978">
                  <c:v>4.7000799999999998</c:v>
                </c:pt>
                <c:pt idx="1979">
                  <c:v>3.62771</c:v>
                </c:pt>
                <c:pt idx="1980">
                  <c:v>3.300767</c:v>
                </c:pt>
                <c:pt idx="1981">
                  <c:v>3.694197</c:v>
                </c:pt>
                <c:pt idx="1982">
                  <c:v>3.781466</c:v>
                </c:pt>
                <c:pt idx="1983">
                  <c:v>3.6644030000000001</c:v>
                </c:pt>
                <c:pt idx="1985">
                  <c:v>9.5189430000000002</c:v>
                </c:pt>
                <c:pt idx="1986">
                  <c:v>6.5543110000000002</c:v>
                </c:pt>
                <c:pt idx="1987">
                  <c:v>5.308389</c:v>
                </c:pt>
                <c:pt idx="1988">
                  <c:v>4.9441430000000004</c:v>
                </c:pt>
                <c:pt idx="1989">
                  <c:v>4.8548989999999996</c:v>
                </c:pt>
                <c:pt idx="1990">
                  <c:v>4.864446</c:v>
                </c:pt>
                <c:pt idx="1991">
                  <c:v>4.6397830000000004</c:v>
                </c:pt>
                <c:pt idx="1992">
                  <c:v>4.6405640000000004</c:v>
                </c:pt>
                <c:pt idx="1993">
                  <c:v>4.281631</c:v>
                </c:pt>
                <c:pt idx="1994">
                  <c:v>4.1931989999999999</c:v>
                </c:pt>
                <c:pt idx="1995">
                  <c:v>4.0264519999999999</c:v>
                </c:pt>
                <c:pt idx="1996">
                  <c:v>3.7936009999999998</c:v>
                </c:pt>
                <c:pt idx="1997">
                  <c:v>3.9344049999999999</c:v>
                </c:pt>
                <c:pt idx="1998">
                  <c:v>4.4254249999999997</c:v>
                </c:pt>
                <c:pt idx="1999">
                  <c:v>4.9751640000000004</c:v>
                </c:pt>
                <c:pt idx="2000">
                  <c:v>4.1436140000000004</c:v>
                </c:pt>
                <c:pt idx="2001">
                  <c:v>4.053731</c:v>
                </c:pt>
                <c:pt idx="2002">
                  <c:v>3.8288690000000001</c:v>
                </c:pt>
                <c:pt idx="2003">
                  <c:v>3.463133</c:v>
                </c:pt>
                <c:pt idx="2004">
                  <c:v>3.7323270000000002</c:v>
                </c:pt>
                <c:pt idx="2005">
                  <c:v>3.9159649999999999</c:v>
                </c:pt>
                <c:pt idx="2006">
                  <c:v>3.6242649999999998</c:v>
                </c:pt>
                <c:pt idx="2008">
                  <c:v>9.3199900000000007</c:v>
                </c:pt>
                <c:pt idx="2009">
                  <c:v>5.7385260000000002</c:v>
                </c:pt>
                <c:pt idx="2010">
                  <c:v>5.3472920000000004</c:v>
                </c:pt>
                <c:pt idx="2011">
                  <c:v>5.9145459999999996</c:v>
                </c:pt>
                <c:pt idx="2012">
                  <c:v>6.1147640000000001</c:v>
                </c:pt>
                <c:pt idx="2013">
                  <c:v>5.7112610000000004</c:v>
                </c:pt>
                <c:pt idx="2014">
                  <c:v>5.8174710000000003</c:v>
                </c:pt>
                <c:pt idx="2015">
                  <c:v>5.1472069999999999</c:v>
                </c:pt>
                <c:pt idx="2016">
                  <c:v>4.7523109999999997</c:v>
                </c:pt>
                <c:pt idx="2017">
                  <c:v>4.3009079999999997</c:v>
                </c:pt>
                <c:pt idx="2018">
                  <c:v>4.1929069999999999</c:v>
                </c:pt>
                <c:pt idx="2019">
                  <c:v>3.86314</c:v>
                </c:pt>
                <c:pt idx="2020">
                  <c:v>3.8353860000000002</c:v>
                </c:pt>
                <c:pt idx="2021">
                  <c:v>4.0741649999999998</c:v>
                </c:pt>
                <c:pt idx="2022">
                  <c:v>4.173133</c:v>
                </c:pt>
                <c:pt idx="2023">
                  <c:v>5.2477689999999999</c:v>
                </c:pt>
                <c:pt idx="2024">
                  <c:v>5.2173730000000003</c:v>
                </c:pt>
                <c:pt idx="2025">
                  <c:v>4.4532369999999997</c:v>
                </c:pt>
                <c:pt idx="2026">
                  <c:v>3.8952149999999999</c:v>
                </c:pt>
                <c:pt idx="2027">
                  <c:v>3.5466030000000002</c:v>
                </c:pt>
                <c:pt idx="2028">
                  <c:v>3.591431</c:v>
                </c:pt>
                <c:pt idx="2029">
                  <c:v>3.651497</c:v>
                </c:pt>
                <c:pt idx="2031">
                  <c:v>9.8827879999999997</c:v>
                </c:pt>
                <c:pt idx="2032">
                  <c:v>6.072762</c:v>
                </c:pt>
                <c:pt idx="2033">
                  <c:v>5.14168</c:v>
                </c:pt>
                <c:pt idx="2034">
                  <c:v>5.9041990000000002</c:v>
                </c:pt>
                <c:pt idx="2035">
                  <c:v>7.9340349999999997</c:v>
                </c:pt>
                <c:pt idx="2036">
                  <c:v>8.566649</c:v>
                </c:pt>
                <c:pt idx="2037">
                  <c:v>8.5131409999999992</c:v>
                </c:pt>
                <c:pt idx="2038">
                  <c:v>7.2990810000000002</c:v>
                </c:pt>
                <c:pt idx="2039">
                  <c:v>6.031479</c:v>
                </c:pt>
                <c:pt idx="2040">
                  <c:v>5.7867420000000003</c:v>
                </c:pt>
                <c:pt idx="2041">
                  <c:v>4.9718070000000001</c:v>
                </c:pt>
                <c:pt idx="2042">
                  <c:v>4.4560069999999996</c:v>
                </c:pt>
                <c:pt idx="2043">
                  <c:v>4.1548870000000004</c:v>
                </c:pt>
                <c:pt idx="2044">
                  <c:v>4.2460889999999996</c:v>
                </c:pt>
                <c:pt idx="2045">
                  <c:v>4.2954509999999999</c:v>
                </c:pt>
                <c:pt idx="2046">
                  <c:v>5.884226</c:v>
                </c:pt>
                <c:pt idx="2047">
                  <c:v>6.2201300000000002</c:v>
                </c:pt>
                <c:pt idx="2048">
                  <c:v>6.1822749999999997</c:v>
                </c:pt>
                <c:pt idx="2049">
                  <c:v>4.7745550000000003</c:v>
                </c:pt>
                <c:pt idx="2050">
                  <c:v>3.9218700000000002</c:v>
                </c:pt>
                <c:pt idx="2051">
                  <c:v>3.6572840000000002</c:v>
                </c:pt>
                <c:pt idx="2052">
                  <c:v>3.5349680000000001</c:v>
                </c:pt>
                <c:pt idx="2054">
                  <c:v>9.9286549999999991</c:v>
                </c:pt>
                <c:pt idx="2055">
                  <c:v>5.9683960000000003</c:v>
                </c:pt>
                <c:pt idx="2056">
                  <c:v>5.2892409999999996</c:v>
                </c:pt>
                <c:pt idx="2057">
                  <c:v>5.0809860000000002</c:v>
                </c:pt>
                <c:pt idx="2058">
                  <c:v>9.2436860000000003</c:v>
                </c:pt>
                <c:pt idx="2059">
                  <c:v>11.924759999999999</c:v>
                </c:pt>
                <c:pt idx="2060">
                  <c:v>11.7195</c:v>
                </c:pt>
                <c:pt idx="2061">
                  <c:v>10.53829</c:v>
                </c:pt>
                <c:pt idx="2062">
                  <c:v>8.392417</c:v>
                </c:pt>
                <c:pt idx="2063">
                  <c:v>6.3598150000000002</c:v>
                </c:pt>
                <c:pt idx="2064">
                  <c:v>5.8197299999999998</c:v>
                </c:pt>
                <c:pt idx="2065">
                  <c:v>4.908601</c:v>
                </c:pt>
                <c:pt idx="2066">
                  <c:v>4.6442600000000001</c:v>
                </c:pt>
                <c:pt idx="2067">
                  <c:v>4.7575469999999997</c:v>
                </c:pt>
                <c:pt idx="2068">
                  <c:v>4.3134540000000001</c:v>
                </c:pt>
                <c:pt idx="2069">
                  <c:v>4.5362799999999996</c:v>
                </c:pt>
                <c:pt idx="2070">
                  <c:v>5.936604</c:v>
                </c:pt>
                <c:pt idx="2071">
                  <c:v>7.768186</c:v>
                </c:pt>
                <c:pt idx="2072">
                  <c:v>9.3839649999999999</c:v>
                </c:pt>
                <c:pt idx="2073">
                  <c:v>5.4554049999999998</c:v>
                </c:pt>
                <c:pt idx="2074">
                  <c:v>3.9736579999999999</c:v>
                </c:pt>
                <c:pt idx="2075">
                  <c:v>3.6846410000000001</c:v>
                </c:pt>
                <c:pt idx="2077">
                  <c:v>9.8778100000000002</c:v>
                </c:pt>
                <c:pt idx="2078">
                  <c:v>5.9146869999999998</c:v>
                </c:pt>
                <c:pt idx="2079">
                  <c:v>4.6396879999999996</c:v>
                </c:pt>
                <c:pt idx="2080">
                  <c:v>4.2720469999999997</c:v>
                </c:pt>
                <c:pt idx="2081">
                  <c:v>4.6553769999999997</c:v>
                </c:pt>
                <c:pt idx="2082">
                  <c:v>6.0345409999999999</c:v>
                </c:pt>
                <c:pt idx="2083">
                  <c:v>6.2093850000000002</c:v>
                </c:pt>
                <c:pt idx="2084">
                  <c:v>7.9699059999999999</c:v>
                </c:pt>
                <c:pt idx="2085">
                  <c:v>7.2226280000000003</c:v>
                </c:pt>
                <c:pt idx="2086">
                  <c:v>6.2831270000000004</c:v>
                </c:pt>
                <c:pt idx="2087">
                  <c:v>5.6969099999999999</c:v>
                </c:pt>
                <c:pt idx="2088">
                  <c:v>5.7124819999999996</c:v>
                </c:pt>
                <c:pt idx="2089">
                  <c:v>5.1359719999999998</c:v>
                </c:pt>
                <c:pt idx="2090">
                  <c:v>4.8096769999999998</c:v>
                </c:pt>
                <c:pt idx="2091">
                  <c:v>4.5618119999999998</c:v>
                </c:pt>
                <c:pt idx="2092">
                  <c:v>4.3083419999999997</c:v>
                </c:pt>
                <c:pt idx="2093">
                  <c:v>4.3645129999999996</c:v>
                </c:pt>
                <c:pt idx="2094">
                  <c:v>4.8977789999999999</c:v>
                </c:pt>
                <c:pt idx="2095">
                  <c:v>5.9943099999999996</c:v>
                </c:pt>
                <c:pt idx="2096">
                  <c:v>5.9080349999999999</c:v>
                </c:pt>
                <c:pt idx="2097">
                  <c:v>4.5811479999999998</c:v>
                </c:pt>
                <c:pt idx="2098">
                  <c:v>3.8577979999999998</c:v>
                </c:pt>
                <c:pt idx="2100">
                  <c:v>9.580012</c:v>
                </c:pt>
                <c:pt idx="2101">
                  <c:v>5.8307779999999996</c:v>
                </c:pt>
                <c:pt idx="2102">
                  <c:v>4.5357010000000004</c:v>
                </c:pt>
                <c:pt idx="2103">
                  <c:v>4.2568089999999996</c:v>
                </c:pt>
                <c:pt idx="2104">
                  <c:v>4.2858309999999999</c:v>
                </c:pt>
                <c:pt idx="2105">
                  <c:v>4.2935179999999997</c:v>
                </c:pt>
                <c:pt idx="2106">
                  <c:v>5.0186960000000003</c:v>
                </c:pt>
                <c:pt idx="2107">
                  <c:v>7.3003099999999996</c:v>
                </c:pt>
                <c:pt idx="2108">
                  <c:v>9.8059860000000008</c:v>
                </c:pt>
                <c:pt idx="2109">
                  <c:v>8.9193479999999994</c:v>
                </c:pt>
                <c:pt idx="2110">
                  <c:v>7.8633759999999997</c:v>
                </c:pt>
                <c:pt idx="2111">
                  <c:v>6.4269530000000001</c:v>
                </c:pt>
                <c:pt idx="2113">
                  <c:v>5.5578729999999998</c:v>
                </c:pt>
                <c:pt idx="2114">
                  <c:v>4.9863960000000001</c:v>
                </c:pt>
                <c:pt idx="2115">
                  <c:v>4.8838889999999999</c:v>
                </c:pt>
                <c:pt idx="2116">
                  <c:v>4.424391</c:v>
                </c:pt>
                <c:pt idx="2117">
                  <c:v>4.2014170000000002</c:v>
                </c:pt>
                <c:pt idx="2118">
                  <c:v>4.2305950000000001</c:v>
                </c:pt>
                <c:pt idx="2119">
                  <c:v>4.6766909999999999</c:v>
                </c:pt>
                <c:pt idx="2120">
                  <c:v>5.367337</c:v>
                </c:pt>
                <c:pt idx="2121">
                  <c:v>5.7191910000000004</c:v>
                </c:pt>
                <c:pt idx="2122">
                  <c:v>4.3873199999999999</c:v>
                </c:pt>
                <c:pt idx="2124">
                  <c:v>9.5968070000000001</c:v>
                </c:pt>
                <c:pt idx="2125">
                  <c:v>5.6399270000000001</c:v>
                </c:pt>
                <c:pt idx="2126">
                  <c:v>4.3743889999999999</c:v>
                </c:pt>
                <c:pt idx="2127">
                  <c:v>4.0147700000000004</c:v>
                </c:pt>
                <c:pt idx="2128">
                  <c:v>4.0019039999999997</c:v>
                </c:pt>
                <c:pt idx="2129">
                  <c:v>3.9184429999999999</c:v>
                </c:pt>
                <c:pt idx="2130">
                  <c:v>4.072527</c:v>
                </c:pt>
                <c:pt idx="2131">
                  <c:v>5.5843600000000002</c:v>
                </c:pt>
                <c:pt idx="2132">
                  <c:v>7.6257429999999999</c:v>
                </c:pt>
                <c:pt idx="2133">
                  <c:v>7.9907320000000004</c:v>
                </c:pt>
                <c:pt idx="2134">
                  <c:v>6.6053519999999999</c:v>
                </c:pt>
                <c:pt idx="2135">
                  <c:v>6.2195220000000004</c:v>
                </c:pt>
                <c:pt idx="2136">
                  <c:v>5.5308460000000004</c:v>
                </c:pt>
                <c:pt idx="2137">
                  <c:v>4.8995480000000002</c:v>
                </c:pt>
                <c:pt idx="2138">
                  <c:v>4.3874820000000003</c:v>
                </c:pt>
                <c:pt idx="2139">
                  <c:v>4.1101479999999997</c:v>
                </c:pt>
                <c:pt idx="2140">
                  <c:v>4.0572340000000002</c:v>
                </c:pt>
                <c:pt idx="2141">
                  <c:v>4.2354269999999996</c:v>
                </c:pt>
                <c:pt idx="2142">
                  <c:v>6.2940120000000004</c:v>
                </c:pt>
                <c:pt idx="2143">
                  <c:v>6.5311440000000003</c:v>
                </c:pt>
                <c:pt idx="2144">
                  <c:v>7.2524189999999997</c:v>
                </c:pt>
                <c:pt idx="2145">
                  <c:v>6.730143</c:v>
                </c:pt>
                <c:pt idx="2147">
                  <c:v>10.327349999999999</c:v>
                </c:pt>
                <c:pt idx="2148">
                  <c:v>5.7248099999999997</c:v>
                </c:pt>
                <c:pt idx="2149">
                  <c:v>4.6279760000000003</c:v>
                </c:pt>
                <c:pt idx="2150">
                  <c:v>4.3389959999999999</c:v>
                </c:pt>
                <c:pt idx="2151">
                  <c:v>4.1610310000000004</c:v>
                </c:pt>
                <c:pt idx="2152">
                  <c:v>4.028206</c:v>
                </c:pt>
                <c:pt idx="2153">
                  <c:v>4.2062499999999998</c:v>
                </c:pt>
                <c:pt idx="2154">
                  <c:v>4.405087</c:v>
                </c:pt>
                <c:pt idx="2155">
                  <c:v>5.1037160000000004</c:v>
                </c:pt>
                <c:pt idx="2156">
                  <c:v>7.4591329999999996</c:v>
                </c:pt>
                <c:pt idx="2157">
                  <c:v>9.2447219999999994</c:v>
                </c:pt>
                <c:pt idx="2158">
                  <c:v>7.4739699999999996</c:v>
                </c:pt>
                <c:pt idx="2159">
                  <c:v>5.8866269999999998</c:v>
                </c:pt>
                <c:pt idx="2160">
                  <c:v>5.4599289999999998</c:v>
                </c:pt>
                <c:pt idx="2161">
                  <c:v>4.8432659999999998</c:v>
                </c:pt>
                <c:pt idx="2162">
                  <c:v>4.4189239999999996</c:v>
                </c:pt>
                <c:pt idx="2163">
                  <c:v>4.1130149999999999</c:v>
                </c:pt>
                <c:pt idx="2164">
                  <c:v>4.0978389999999996</c:v>
                </c:pt>
                <c:pt idx="2165">
                  <c:v>4.2878639999999999</c:v>
                </c:pt>
                <c:pt idx="2166">
                  <c:v>5.3345950000000002</c:v>
                </c:pt>
                <c:pt idx="2167">
                  <c:v>7.1309769999999997</c:v>
                </c:pt>
                <c:pt idx="2168">
                  <c:v>9.0955200000000005</c:v>
                </c:pt>
                <c:pt idx="2170">
                  <c:v>11.220689999999999</c:v>
                </c:pt>
                <c:pt idx="2171">
                  <c:v>6.3513409999999997</c:v>
                </c:pt>
                <c:pt idx="2172">
                  <c:v>4.9752929999999997</c:v>
                </c:pt>
                <c:pt idx="2173">
                  <c:v>4.5552349999999997</c:v>
                </c:pt>
                <c:pt idx="2174">
                  <c:v>4.6067039999999997</c:v>
                </c:pt>
                <c:pt idx="2175">
                  <c:v>4.4689459999999999</c:v>
                </c:pt>
                <c:pt idx="2176">
                  <c:v>4.2151399999999999</c:v>
                </c:pt>
                <c:pt idx="2177">
                  <c:v>4.0611969999999999</c:v>
                </c:pt>
                <c:pt idx="2178">
                  <c:v>4.2703470000000001</c:v>
                </c:pt>
                <c:pt idx="2179">
                  <c:v>6.0363939999999996</c:v>
                </c:pt>
                <c:pt idx="2180">
                  <c:v>8.0591279999999994</c:v>
                </c:pt>
                <c:pt idx="2181">
                  <c:v>8.8582140000000003</c:v>
                </c:pt>
                <c:pt idx="2182">
                  <c:v>7.5922510000000001</c:v>
                </c:pt>
                <c:pt idx="2183">
                  <c:v>6.2651919999999999</c:v>
                </c:pt>
                <c:pt idx="2184">
                  <c:v>5.2960529999999997</c:v>
                </c:pt>
                <c:pt idx="2185">
                  <c:v>4.4890350000000003</c:v>
                </c:pt>
                <c:pt idx="2186">
                  <c:v>4.4597670000000003</c:v>
                </c:pt>
                <c:pt idx="2187">
                  <c:v>3.9650799999999999</c:v>
                </c:pt>
                <c:pt idx="2188">
                  <c:v>3.900744</c:v>
                </c:pt>
                <c:pt idx="2189">
                  <c:v>4.3521010000000002</c:v>
                </c:pt>
                <c:pt idx="2190">
                  <c:v>5.4048470000000002</c:v>
                </c:pt>
                <c:pt idx="2191">
                  <c:v>7.6030410000000002</c:v>
                </c:pt>
                <c:pt idx="2193">
                  <c:v>12.74996</c:v>
                </c:pt>
                <c:pt idx="2194">
                  <c:v>6.0658789999999998</c:v>
                </c:pt>
                <c:pt idx="2195">
                  <c:v>5.6448070000000001</c:v>
                </c:pt>
                <c:pt idx="2197">
                  <c:v>10.756019999999999</c:v>
                </c:pt>
                <c:pt idx="2198">
                  <c:v>6.5062620000000004</c:v>
                </c:pt>
                <c:pt idx="2199">
                  <c:v>5.2526359999999999</c:v>
                </c:pt>
                <c:pt idx="2200">
                  <c:v>4.7910069999999996</c:v>
                </c:pt>
                <c:pt idx="2201">
                  <c:v>4.9358709999999997</c:v>
                </c:pt>
                <c:pt idx="2202">
                  <c:v>4.781828</c:v>
                </c:pt>
                <c:pt idx="2203">
                  <c:v>5.125006</c:v>
                </c:pt>
                <c:pt idx="2204">
                  <c:v>5.3130220000000001</c:v>
                </c:pt>
                <c:pt idx="2205">
                  <c:v>7.537369</c:v>
                </c:pt>
                <c:pt idx="2206">
                  <c:v>7.7850330000000003</c:v>
                </c:pt>
                <c:pt idx="2207">
                  <c:v>6.5908490000000004</c:v>
                </c:pt>
                <c:pt idx="2208">
                  <c:v>5.8560119999999998</c:v>
                </c:pt>
                <c:pt idx="2209">
                  <c:v>5.3291440000000003</c:v>
                </c:pt>
                <c:pt idx="2210">
                  <c:v>4.8223380000000002</c:v>
                </c:pt>
                <c:pt idx="2211">
                  <c:v>4.4690770000000004</c:v>
                </c:pt>
                <c:pt idx="2212">
                  <c:v>4.250534</c:v>
                </c:pt>
                <c:pt idx="2213">
                  <c:v>4.4241450000000002</c:v>
                </c:pt>
                <c:pt idx="2214">
                  <c:v>5.2310489999999996</c:v>
                </c:pt>
                <c:pt idx="2215">
                  <c:v>6.1945550000000003</c:v>
                </c:pt>
                <c:pt idx="2216">
                  <c:v>7.6996890000000002</c:v>
                </c:pt>
                <c:pt idx="2217">
                  <c:v>7.1999760000000004</c:v>
                </c:pt>
                <c:pt idx="2218">
                  <c:v>5.5491849999999996</c:v>
                </c:pt>
                <c:pt idx="2220">
                  <c:v>9.3586369999999999</c:v>
                </c:pt>
                <c:pt idx="2221">
                  <c:v>5.992451</c:v>
                </c:pt>
                <c:pt idx="2222">
                  <c:v>4.4352109999999998</c:v>
                </c:pt>
                <c:pt idx="2223">
                  <c:v>4.2346149999999998</c:v>
                </c:pt>
                <c:pt idx="2224">
                  <c:v>4.5360310000000004</c:v>
                </c:pt>
                <c:pt idx="2225">
                  <c:v>4.4277499999999996</c:v>
                </c:pt>
                <c:pt idx="2226">
                  <c:v>4.294467</c:v>
                </c:pt>
                <c:pt idx="2227">
                  <c:v>4.9033429999999996</c:v>
                </c:pt>
                <c:pt idx="2228">
                  <c:v>9.7616650000000007</c:v>
                </c:pt>
                <c:pt idx="2229">
                  <c:v>7.5366869999999997</c:v>
                </c:pt>
                <c:pt idx="2230">
                  <c:v>6.7205529999999998</c:v>
                </c:pt>
                <c:pt idx="2231">
                  <c:v>6.742877</c:v>
                </c:pt>
                <c:pt idx="2232">
                  <c:v>6.565385</c:v>
                </c:pt>
                <c:pt idx="2233">
                  <c:v>5.5923610000000004</c:v>
                </c:pt>
                <c:pt idx="2234">
                  <c:v>4.973592</c:v>
                </c:pt>
                <c:pt idx="2235">
                  <c:v>4.5844199999999997</c:v>
                </c:pt>
                <c:pt idx="2236">
                  <c:v>4.4144439999999996</c:v>
                </c:pt>
                <c:pt idx="2237">
                  <c:v>4.6886729999999996</c:v>
                </c:pt>
                <c:pt idx="2238">
                  <c:v>5.2717729999999996</c:v>
                </c:pt>
                <c:pt idx="2239">
                  <c:v>6.9494860000000003</c:v>
                </c:pt>
                <c:pt idx="2240">
                  <c:v>8.3603860000000001</c:v>
                </c:pt>
                <c:pt idx="2241">
                  <c:v>7.5008410000000003</c:v>
                </c:pt>
                <c:pt idx="2243">
                  <c:v>10.155609999999999</c:v>
                </c:pt>
                <c:pt idx="2244">
                  <c:v>6.3479830000000002</c:v>
                </c:pt>
                <c:pt idx="2245">
                  <c:v>4.7136699999999996</c:v>
                </c:pt>
                <c:pt idx="2246">
                  <c:v>4.3225629999999997</c:v>
                </c:pt>
                <c:pt idx="2247">
                  <c:v>4.0210470000000003</c:v>
                </c:pt>
                <c:pt idx="2248">
                  <c:v>4.4933360000000002</c:v>
                </c:pt>
                <c:pt idx="2249">
                  <c:v>4.3979949999999999</c:v>
                </c:pt>
                <c:pt idx="2250">
                  <c:v>4.6229959999999997</c:v>
                </c:pt>
                <c:pt idx="2251">
                  <c:v>4.6582790000000003</c:v>
                </c:pt>
                <c:pt idx="2252">
                  <c:v>5.948372</c:v>
                </c:pt>
                <c:pt idx="2253">
                  <c:v>7.5902799999999999</c:v>
                </c:pt>
                <c:pt idx="2254">
                  <c:v>8.0634239999999995</c:v>
                </c:pt>
                <c:pt idx="2255">
                  <c:v>6.3660589999999999</c:v>
                </c:pt>
                <c:pt idx="2256">
                  <c:v>5.9852449999999999</c:v>
                </c:pt>
                <c:pt idx="2257">
                  <c:v>5.3145350000000002</c:v>
                </c:pt>
                <c:pt idx="2258">
                  <c:v>4.7911630000000001</c:v>
                </c:pt>
                <c:pt idx="2259">
                  <c:v>4.5301629999999999</c:v>
                </c:pt>
                <c:pt idx="2260">
                  <c:v>4.5359730000000003</c:v>
                </c:pt>
                <c:pt idx="2261">
                  <c:v>4.6749660000000004</c:v>
                </c:pt>
                <c:pt idx="2262">
                  <c:v>5.7668990000000004</c:v>
                </c:pt>
                <c:pt idx="2263">
                  <c:v>7.1125179999999997</c:v>
                </c:pt>
                <c:pt idx="2264">
                  <c:v>7.9998950000000004</c:v>
                </c:pt>
                <c:pt idx="2266">
                  <c:v>8.8393189999999997</c:v>
                </c:pt>
                <c:pt idx="2267">
                  <c:v>7.3751350000000002</c:v>
                </c:pt>
                <c:pt idx="2268">
                  <c:v>5.7244650000000004</c:v>
                </c:pt>
                <c:pt idx="2269">
                  <c:v>5.0127990000000002</c:v>
                </c:pt>
                <c:pt idx="2270">
                  <c:v>5.2359799999999996</c:v>
                </c:pt>
                <c:pt idx="2271">
                  <c:v>5.0594320000000002</c:v>
                </c:pt>
                <c:pt idx="2272">
                  <c:v>5.4626809999999999</c:v>
                </c:pt>
                <c:pt idx="2273">
                  <c:v>5.531326</c:v>
                </c:pt>
                <c:pt idx="2274">
                  <c:v>5.1174869999999997</c:v>
                </c:pt>
                <c:pt idx="2275">
                  <c:v>4.6934750000000003</c:v>
                </c:pt>
                <c:pt idx="2276">
                  <c:v>4.4681559999999996</c:v>
                </c:pt>
                <c:pt idx="2277">
                  <c:v>4.341151</c:v>
                </c:pt>
                <c:pt idx="2278">
                  <c:v>4.069026</c:v>
                </c:pt>
                <c:pt idx="2279">
                  <c:v>3.9659879999999998</c:v>
                </c:pt>
                <c:pt idx="2280">
                  <c:v>3.9033470000000001</c:v>
                </c:pt>
                <c:pt idx="2281">
                  <c:v>4.0811859999999998</c:v>
                </c:pt>
                <c:pt idx="2282">
                  <c:v>4.1029840000000002</c:v>
                </c:pt>
                <c:pt idx="2283">
                  <c:v>4.1558539999999997</c:v>
                </c:pt>
                <c:pt idx="2284">
                  <c:v>4.1889500000000002</c:v>
                </c:pt>
                <c:pt idx="2285">
                  <c:v>3.9950130000000001</c:v>
                </c:pt>
                <c:pt idx="2286">
                  <c:v>3.9806910000000002</c:v>
                </c:pt>
                <c:pt idx="2287">
                  <c:v>4.2585709999999999</c:v>
                </c:pt>
                <c:pt idx="2289">
                  <c:v>8.2084899999999994</c:v>
                </c:pt>
                <c:pt idx="2290">
                  <c:v>6.0269909999999998</c:v>
                </c:pt>
                <c:pt idx="2291">
                  <c:v>4.613639</c:v>
                </c:pt>
                <c:pt idx="2292">
                  <c:v>4.0214319999999999</c:v>
                </c:pt>
                <c:pt idx="2293">
                  <c:v>3.8120259999999999</c:v>
                </c:pt>
                <c:pt idx="2294">
                  <c:v>3.7100550000000001</c:v>
                </c:pt>
                <c:pt idx="2295">
                  <c:v>3.6259250000000001</c:v>
                </c:pt>
                <c:pt idx="2296">
                  <c:v>3.6574960000000001</c:v>
                </c:pt>
                <c:pt idx="2297">
                  <c:v>3.9531740000000002</c:v>
                </c:pt>
                <c:pt idx="2298">
                  <c:v>3.8947349999999998</c:v>
                </c:pt>
                <c:pt idx="2299">
                  <c:v>3.984175</c:v>
                </c:pt>
                <c:pt idx="2300">
                  <c:v>6.7903799999999999</c:v>
                </c:pt>
                <c:pt idx="2301">
                  <c:v>7.126296</c:v>
                </c:pt>
                <c:pt idx="2302">
                  <c:v>6.3872619999999998</c:v>
                </c:pt>
                <c:pt idx="2303">
                  <c:v>5.1625670000000001</c:v>
                </c:pt>
                <c:pt idx="2304">
                  <c:v>4.7420540000000004</c:v>
                </c:pt>
                <c:pt idx="2305">
                  <c:v>4.3684089999999998</c:v>
                </c:pt>
                <c:pt idx="2306">
                  <c:v>3.9962119999999999</c:v>
                </c:pt>
                <c:pt idx="2307">
                  <c:v>3.8355100000000002</c:v>
                </c:pt>
                <c:pt idx="2308">
                  <c:v>3.800789</c:v>
                </c:pt>
                <c:pt idx="2309">
                  <c:v>3.977042</c:v>
                </c:pt>
                <c:pt idx="2310">
                  <c:v>4.7348210000000002</c:v>
                </c:pt>
                <c:pt idx="2312">
                  <c:v>9.4782259999999994</c:v>
                </c:pt>
                <c:pt idx="2313">
                  <c:v>8.5071030000000007</c:v>
                </c:pt>
                <c:pt idx="2314">
                  <c:v>6.7567069999999996</c:v>
                </c:pt>
                <c:pt idx="2315">
                  <c:v>5.1733149999999997</c:v>
                </c:pt>
                <c:pt idx="2316">
                  <c:v>4.9249229999999997</c:v>
                </c:pt>
                <c:pt idx="2317">
                  <c:v>4.5465840000000002</c:v>
                </c:pt>
                <c:pt idx="2318">
                  <c:v>4.0955430000000002</c:v>
                </c:pt>
                <c:pt idx="2319">
                  <c:v>3.8459460000000001</c:v>
                </c:pt>
                <c:pt idx="2320">
                  <c:v>3.7418279999999999</c:v>
                </c:pt>
                <c:pt idx="2321">
                  <c:v>3.82315</c:v>
                </c:pt>
                <c:pt idx="2322">
                  <c:v>4.2965070000000001</c:v>
                </c:pt>
                <c:pt idx="2323">
                  <c:v>5.3833760000000002</c:v>
                </c:pt>
                <c:pt idx="2324">
                  <c:v>6.390809</c:v>
                </c:pt>
                <c:pt idx="2325">
                  <c:v>6.4216030000000002</c:v>
                </c:pt>
                <c:pt idx="2326">
                  <c:v>5.7990219999999999</c:v>
                </c:pt>
                <c:pt idx="2327">
                  <c:v>5.2828480000000004</c:v>
                </c:pt>
                <c:pt idx="2328">
                  <c:v>4.8091730000000004</c:v>
                </c:pt>
                <c:pt idx="2329">
                  <c:v>4.4505480000000004</c:v>
                </c:pt>
                <c:pt idx="2330">
                  <c:v>3.9967169999999999</c:v>
                </c:pt>
                <c:pt idx="2331">
                  <c:v>3.872242</c:v>
                </c:pt>
                <c:pt idx="2332">
                  <c:v>3.6776960000000001</c:v>
                </c:pt>
                <c:pt idx="2333">
                  <c:v>3.7635049999999999</c:v>
                </c:pt>
                <c:pt idx="2335">
                  <c:v>10.43876</c:v>
                </c:pt>
                <c:pt idx="2336">
                  <c:v>7.4210000000000003</c:v>
                </c:pt>
                <c:pt idx="2337">
                  <c:v>6.2007199999999996</c:v>
                </c:pt>
                <c:pt idx="2338">
                  <c:v>4.8432519999999997</c:v>
                </c:pt>
                <c:pt idx="2339">
                  <c:v>4.1903170000000003</c:v>
                </c:pt>
                <c:pt idx="2340">
                  <c:v>3.8466499999999999</c:v>
                </c:pt>
                <c:pt idx="2341">
                  <c:v>3.6393599999999999</c:v>
                </c:pt>
                <c:pt idx="2342">
                  <c:v>3.540753</c:v>
                </c:pt>
                <c:pt idx="2343">
                  <c:v>3.44048</c:v>
                </c:pt>
                <c:pt idx="2344">
                  <c:v>4.120457</c:v>
                </c:pt>
                <c:pt idx="2345">
                  <c:v>3.7185079999999999</c:v>
                </c:pt>
                <c:pt idx="2346">
                  <c:v>3.7310409999999998</c:v>
                </c:pt>
                <c:pt idx="2347">
                  <c:v>4.7707790000000001</c:v>
                </c:pt>
                <c:pt idx="2348">
                  <c:v>6.6260909999999997</c:v>
                </c:pt>
                <c:pt idx="2349">
                  <c:v>7.6077079999999997</c:v>
                </c:pt>
                <c:pt idx="2350">
                  <c:v>6.5374980000000003</c:v>
                </c:pt>
                <c:pt idx="2351">
                  <c:v>5.9747269999999997</c:v>
                </c:pt>
                <c:pt idx="2352">
                  <c:v>5.4269689999999997</c:v>
                </c:pt>
                <c:pt idx="2353">
                  <c:v>4.7542210000000003</c:v>
                </c:pt>
                <c:pt idx="2354">
                  <c:v>4.249892</c:v>
                </c:pt>
                <c:pt idx="2355">
                  <c:v>3.9197470000000001</c:v>
                </c:pt>
                <c:pt idx="2356">
                  <c:v>3.8580359999999998</c:v>
                </c:pt>
                <c:pt idx="2358">
                  <c:v>9.8643210000000003</c:v>
                </c:pt>
                <c:pt idx="2359">
                  <c:v>7.5695220000000001</c:v>
                </c:pt>
                <c:pt idx="2360">
                  <c:v>7.7899640000000003</c:v>
                </c:pt>
                <c:pt idx="2361">
                  <c:v>6.5573889999999997</c:v>
                </c:pt>
                <c:pt idx="2362">
                  <c:v>5.2403849999999998</c:v>
                </c:pt>
                <c:pt idx="2363">
                  <c:v>4.3981190000000003</c:v>
                </c:pt>
                <c:pt idx="2364">
                  <c:v>4.3148229999999996</c:v>
                </c:pt>
                <c:pt idx="2365">
                  <c:v>3.9891209999999999</c:v>
                </c:pt>
                <c:pt idx="2366">
                  <c:v>4.1350930000000004</c:v>
                </c:pt>
                <c:pt idx="2367">
                  <c:v>4.2377770000000003</c:v>
                </c:pt>
                <c:pt idx="2368">
                  <c:v>4.4593299999999996</c:v>
                </c:pt>
                <c:pt idx="2369">
                  <c:v>4.06433</c:v>
                </c:pt>
                <c:pt idx="2370">
                  <c:v>4.0039069999999999</c:v>
                </c:pt>
                <c:pt idx="2371">
                  <c:v>4.5273329999999996</c:v>
                </c:pt>
                <c:pt idx="2372">
                  <c:v>4.6312259999999998</c:v>
                </c:pt>
                <c:pt idx="2373">
                  <c:v>4.9435320000000003</c:v>
                </c:pt>
                <c:pt idx="2374">
                  <c:v>4.170744</c:v>
                </c:pt>
                <c:pt idx="2375">
                  <c:v>3.5541909999999999</c:v>
                </c:pt>
                <c:pt idx="2376">
                  <c:v>3.6636280000000001</c:v>
                </c:pt>
                <c:pt idx="2377">
                  <c:v>3.5505610000000001</c:v>
                </c:pt>
                <c:pt idx="2378">
                  <c:v>3.615059</c:v>
                </c:pt>
                <c:pt idx="2379">
                  <c:v>3.5496620000000001</c:v>
                </c:pt>
                <c:pt idx="2381">
                  <c:v>8.8285789999999995</c:v>
                </c:pt>
                <c:pt idx="2382">
                  <c:v>6.3613549999999996</c:v>
                </c:pt>
                <c:pt idx="2383">
                  <c:v>6.2334990000000001</c:v>
                </c:pt>
                <c:pt idx="2384">
                  <c:v>6.9788819999999996</c:v>
                </c:pt>
                <c:pt idx="2385">
                  <c:v>5.497719</c:v>
                </c:pt>
                <c:pt idx="2386">
                  <c:v>4.7713979999999996</c:v>
                </c:pt>
                <c:pt idx="2387">
                  <c:v>3.8438379999999999</c:v>
                </c:pt>
                <c:pt idx="2388">
                  <c:v>3.7657229999999999</c:v>
                </c:pt>
                <c:pt idx="2389">
                  <c:v>3.5692849999999998</c:v>
                </c:pt>
                <c:pt idx="2390">
                  <c:v>3.7337959999999999</c:v>
                </c:pt>
                <c:pt idx="2391">
                  <c:v>3.6227520000000002</c:v>
                </c:pt>
                <c:pt idx="2392">
                  <c:v>3.6737250000000001</c:v>
                </c:pt>
                <c:pt idx="2393">
                  <c:v>4.1504979999999998</c:v>
                </c:pt>
                <c:pt idx="2394">
                  <c:v>4.6761100000000004</c:v>
                </c:pt>
                <c:pt idx="2395">
                  <c:v>4.9731670000000001</c:v>
                </c:pt>
                <c:pt idx="2396">
                  <c:v>5.8488350000000002</c:v>
                </c:pt>
                <c:pt idx="2397">
                  <c:v>6.2073790000000004</c:v>
                </c:pt>
                <c:pt idx="2398">
                  <c:v>5.5628120000000001</c:v>
                </c:pt>
                <c:pt idx="2399">
                  <c:v>5.0523629999999997</c:v>
                </c:pt>
                <c:pt idx="2400">
                  <c:v>4.7246699999999997</c:v>
                </c:pt>
                <c:pt idx="2401">
                  <c:v>4.3911829999999998</c:v>
                </c:pt>
                <c:pt idx="2402">
                  <c:v>4.1994559999999996</c:v>
                </c:pt>
                <c:pt idx="2404">
                  <c:v>9.7863869999999995</c:v>
                </c:pt>
                <c:pt idx="2405">
                  <c:v>6.2671279999999996</c:v>
                </c:pt>
                <c:pt idx="2406">
                  <c:v>5.4707929999999996</c:v>
                </c:pt>
                <c:pt idx="2407">
                  <c:v>6.0223800000000001</c:v>
                </c:pt>
                <c:pt idx="2408">
                  <c:v>6.1187079999999998</c:v>
                </c:pt>
                <c:pt idx="2409">
                  <c:v>6.2274180000000001</c:v>
                </c:pt>
                <c:pt idx="2410">
                  <c:v>5.1554929999999999</c:v>
                </c:pt>
                <c:pt idx="2411">
                  <c:v>5.0074730000000001</c:v>
                </c:pt>
                <c:pt idx="2412">
                  <c:v>4.7766010000000003</c:v>
                </c:pt>
                <c:pt idx="2413">
                  <c:v>4.5683990000000003</c:v>
                </c:pt>
                <c:pt idx="2414">
                  <c:v>4.167586</c:v>
                </c:pt>
                <c:pt idx="2415">
                  <c:v>4.1465699999999996</c:v>
                </c:pt>
                <c:pt idx="2416">
                  <c:v>4.415915</c:v>
                </c:pt>
                <c:pt idx="2417">
                  <c:v>4.4339519999999997</c:v>
                </c:pt>
                <c:pt idx="2418">
                  <c:v>4.1305949999999996</c:v>
                </c:pt>
                <c:pt idx="2419">
                  <c:v>4.6273340000000003</c:v>
                </c:pt>
                <c:pt idx="2420">
                  <c:v>6.1855859999999998</c:v>
                </c:pt>
                <c:pt idx="2421">
                  <c:v>6.0257849999999999</c:v>
                </c:pt>
                <c:pt idx="2422">
                  <c:v>6.0584290000000003</c:v>
                </c:pt>
                <c:pt idx="2423">
                  <c:v>5.0829610000000001</c:v>
                </c:pt>
                <c:pt idx="2424">
                  <c:v>5.5877829999999999</c:v>
                </c:pt>
                <c:pt idx="2425">
                  <c:v>4.3996120000000003</c:v>
                </c:pt>
                <c:pt idx="2427">
                  <c:v>10.319459999999999</c:v>
                </c:pt>
                <c:pt idx="2428">
                  <c:v>6.2172159999999996</c:v>
                </c:pt>
                <c:pt idx="2429">
                  <c:v>5.0881360000000004</c:v>
                </c:pt>
                <c:pt idx="2430">
                  <c:v>5.2851600000000003</c:v>
                </c:pt>
                <c:pt idx="2431">
                  <c:v>5.4789770000000004</c:v>
                </c:pt>
                <c:pt idx="2432">
                  <c:v>5.8055529999999997</c:v>
                </c:pt>
                <c:pt idx="2433">
                  <c:v>5.6576940000000002</c:v>
                </c:pt>
                <c:pt idx="2434">
                  <c:v>5.2533310000000002</c:v>
                </c:pt>
                <c:pt idx="2435">
                  <c:v>4.6871289999999997</c:v>
                </c:pt>
                <c:pt idx="2436">
                  <c:v>4.2277779999999998</c:v>
                </c:pt>
                <c:pt idx="2437">
                  <c:v>3.9429989999999999</c:v>
                </c:pt>
                <c:pt idx="2438">
                  <c:v>4.2137399999999996</c:v>
                </c:pt>
                <c:pt idx="2439">
                  <c:v>4.1894130000000001</c:v>
                </c:pt>
                <c:pt idx="2440">
                  <c:v>4.387969</c:v>
                </c:pt>
                <c:pt idx="2441">
                  <c:v>4.3224280000000004</c:v>
                </c:pt>
                <c:pt idx="2442">
                  <c:v>4.7673079999999999</c:v>
                </c:pt>
                <c:pt idx="2443">
                  <c:v>4.9970280000000002</c:v>
                </c:pt>
                <c:pt idx="2444">
                  <c:v>4.8636239999999997</c:v>
                </c:pt>
                <c:pt idx="2445">
                  <c:v>5.085134</c:v>
                </c:pt>
                <c:pt idx="2446">
                  <c:v>5.2673839999999998</c:v>
                </c:pt>
                <c:pt idx="2447">
                  <c:v>4.9391579999999999</c:v>
                </c:pt>
                <c:pt idx="2448">
                  <c:v>4.5392440000000001</c:v>
                </c:pt>
                <c:pt idx="2450">
                  <c:v>9.9903510000000004</c:v>
                </c:pt>
                <c:pt idx="2451">
                  <c:v>6.0684740000000001</c:v>
                </c:pt>
                <c:pt idx="2452">
                  <c:v>4.9435320000000003</c:v>
                </c:pt>
                <c:pt idx="2453">
                  <c:v>4.438148</c:v>
                </c:pt>
                <c:pt idx="2454">
                  <c:v>4.355124</c:v>
                </c:pt>
                <c:pt idx="2455">
                  <c:v>4.2873289999999997</c:v>
                </c:pt>
                <c:pt idx="2456">
                  <c:v>4.3735489999999997</c:v>
                </c:pt>
                <c:pt idx="2457">
                  <c:v>4.14839</c:v>
                </c:pt>
                <c:pt idx="2458">
                  <c:v>4.4357600000000001</c:v>
                </c:pt>
                <c:pt idx="2459">
                  <c:v>4.1772790000000004</c:v>
                </c:pt>
                <c:pt idx="2460">
                  <c:v>3.7431489999999998</c:v>
                </c:pt>
                <c:pt idx="2461">
                  <c:v>3.491676</c:v>
                </c:pt>
                <c:pt idx="2462">
                  <c:v>3.496667</c:v>
                </c:pt>
                <c:pt idx="2463">
                  <c:v>3.6943160000000002</c:v>
                </c:pt>
                <c:pt idx="2464">
                  <c:v>3.695818</c:v>
                </c:pt>
                <c:pt idx="2465">
                  <c:v>3.969363</c:v>
                </c:pt>
                <c:pt idx="2466">
                  <c:v>4.4443380000000001</c:v>
                </c:pt>
                <c:pt idx="2467">
                  <c:v>4.0320239999999998</c:v>
                </c:pt>
                <c:pt idx="2468">
                  <c:v>5.675179</c:v>
                </c:pt>
                <c:pt idx="2469">
                  <c:v>6.909389</c:v>
                </c:pt>
                <c:pt idx="2470">
                  <c:v>6.5270020000000004</c:v>
                </c:pt>
                <c:pt idx="2471">
                  <c:v>5.8025000000000002</c:v>
                </c:pt>
                <c:pt idx="2473">
                  <c:v>10.76313</c:v>
                </c:pt>
                <c:pt idx="2474">
                  <c:v>6.8563419999999997</c:v>
                </c:pt>
                <c:pt idx="2475">
                  <c:v>5.3090590000000004</c:v>
                </c:pt>
                <c:pt idx="2476">
                  <c:v>5.0303040000000001</c:v>
                </c:pt>
                <c:pt idx="2477">
                  <c:v>5.057188</c:v>
                </c:pt>
                <c:pt idx="2478">
                  <c:v>5.7248330000000003</c:v>
                </c:pt>
                <c:pt idx="2479">
                  <c:v>7.6133769999999998</c:v>
                </c:pt>
                <c:pt idx="2480">
                  <c:v>7.7897749999999997</c:v>
                </c:pt>
                <c:pt idx="2481">
                  <c:v>7.0592480000000002</c:v>
                </c:pt>
                <c:pt idx="2482">
                  <c:v>4.5726370000000003</c:v>
                </c:pt>
                <c:pt idx="2483">
                  <c:v>4.5222290000000003</c:v>
                </c:pt>
                <c:pt idx="2484">
                  <c:v>3.8721260000000002</c:v>
                </c:pt>
                <c:pt idx="2485">
                  <c:v>4.0153559999999997</c:v>
                </c:pt>
                <c:pt idx="2486">
                  <c:v>4.0819400000000003</c:v>
                </c:pt>
                <c:pt idx="2487">
                  <c:v>3.8609019999999998</c:v>
                </c:pt>
                <c:pt idx="2488">
                  <c:v>3.7992189999999999</c:v>
                </c:pt>
                <c:pt idx="2489">
                  <c:v>3.4783119999999998</c:v>
                </c:pt>
                <c:pt idx="2490">
                  <c:v>3.8727960000000001</c:v>
                </c:pt>
                <c:pt idx="2491">
                  <c:v>4.8977459999999997</c:v>
                </c:pt>
                <c:pt idx="2492">
                  <c:v>6.9328329999999996</c:v>
                </c:pt>
                <c:pt idx="2493">
                  <c:v>8.1837820000000008</c:v>
                </c:pt>
                <c:pt idx="2494">
                  <c:v>7.68187</c:v>
                </c:pt>
                <c:pt idx="2496">
                  <c:v>10.98662</c:v>
                </c:pt>
                <c:pt idx="2497">
                  <c:v>6.6744409999999998</c:v>
                </c:pt>
                <c:pt idx="2498">
                  <c:v>5.0162259999999996</c:v>
                </c:pt>
                <c:pt idx="2499">
                  <c:v>4.309869</c:v>
                </c:pt>
                <c:pt idx="2500">
                  <c:v>4.0775170000000003</c:v>
                </c:pt>
                <c:pt idx="2501">
                  <c:v>4.4040780000000002</c:v>
                </c:pt>
                <c:pt idx="2502">
                  <c:v>4.8325240000000003</c:v>
                </c:pt>
                <c:pt idx="2503">
                  <c:v>5.1716259999999998</c:v>
                </c:pt>
                <c:pt idx="2504">
                  <c:v>5.5187179999999998</c:v>
                </c:pt>
                <c:pt idx="2505">
                  <c:v>4.9877229999999999</c:v>
                </c:pt>
                <c:pt idx="2506">
                  <c:v>4.969131</c:v>
                </c:pt>
                <c:pt idx="2507">
                  <c:v>4.1847690000000002</c:v>
                </c:pt>
                <c:pt idx="2508">
                  <c:v>3.8734199999999999</c:v>
                </c:pt>
                <c:pt idx="2509">
                  <c:v>3.4669859999999999</c:v>
                </c:pt>
                <c:pt idx="2510">
                  <c:v>3.3332549999999999</c:v>
                </c:pt>
                <c:pt idx="2511">
                  <c:v>3.2302659999999999</c:v>
                </c:pt>
                <c:pt idx="2512">
                  <c:v>3.4622220000000001</c:v>
                </c:pt>
                <c:pt idx="2513">
                  <c:v>3.8260230000000002</c:v>
                </c:pt>
                <c:pt idx="2514">
                  <c:v>4.3143539999999998</c:v>
                </c:pt>
                <c:pt idx="2515">
                  <c:v>4.6931890000000003</c:v>
                </c:pt>
                <c:pt idx="2516">
                  <c:v>4.5860050000000001</c:v>
                </c:pt>
                <c:pt idx="2517">
                  <c:v>4.779312</c:v>
                </c:pt>
                <c:pt idx="2519">
                  <c:v>10.29157</c:v>
                </c:pt>
                <c:pt idx="2520">
                  <c:v>6.3092949999999997</c:v>
                </c:pt>
                <c:pt idx="2521">
                  <c:v>4.8696570000000001</c:v>
                </c:pt>
                <c:pt idx="2522">
                  <c:v>4.3548749999999998</c:v>
                </c:pt>
                <c:pt idx="2523">
                  <c:v>3.9633250000000002</c:v>
                </c:pt>
                <c:pt idx="2524">
                  <c:v>4.0476869999999998</c:v>
                </c:pt>
                <c:pt idx="2525">
                  <c:v>4.185149</c:v>
                </c:pt>
                <c:pt idx="2526">
                  <c:v>4.3724829999999999</c:v>
                </c:pt>
                <c:pt idx="2527">
                  <c:v>4.1035880000000002</c:v>
                </c:pt>
                <c:pt idx="2528">
                  <c:v>4.0527670000000002</c:v>
                </c:pt>
                <c:pt idx="2529">
                  <c:v>4.3873759999999997</c:v>
                </c:pt>
                <c:pt idx="2530">
                  <c:v>4.6057240000000004</c:v>
                </c:pt>
                <c:pt idx="2531">
                  <c:v>4.197095</c:v>
                </c:pt>
                <c:pt idx="2532">
                  <c:v>3.740964</c:v>
                </c:pt>
                <c:pt idx="2533">
                  <c:v>3.8363489999999998</c:v>
                </c:pt>
                <c:pt idx="2534">
                  <c:v>3.9943870000000001</c:v>
                </c:pt>
                <c:pt idx="2536">
                  <c:v>10.313789999999999</c:v>
                </c:pt>
                <c:pt idx="2537">
                  <c:v>6.3499910000000002</c:v>
                </c:pt>
                <c:pt idx="2538">
                  <c:v>4.9941709999999997</c:v>
                </c:pt>
                <c:pt idx="2539">
                  <c:v>5.2315670000000001</c:v>
                </c:pt>
                <c:pt idx="2540">
                  <c:v>5.3938980000000001</c:v>
                </c:pt>
                <c:pt idx="2541">
                  <c:v>5.1345210000000003</c:v>
                </c:pt>
                <c:pt idx="2542">
                  <c:v>4.5784399999999996</c:v>
                </c:pt>
                <c:pt idx="2543">
                  <c:v>4.2699920000000002</c:v>
                </c:pt>
                <c:pt idx="2544">
                  <c:v>3.893087</c:v>
                </c:pt>
                <c:pt idx="2545">
                  <c:v>3.7011539999999998</c:v>
                </c:pt>
                <c:pt idx="2546">
                  <c:v>3.7455419999999999</c:v>
                </c:pt>
                <c:pt idx="2547">
                  <c:v>3.5124749999999998</c:v>
                </c:pt>
                <c:pt idx="2548">
                  <c:v>3.4732539999999998</c:v>
                </c:pt>
                <c:pt idx="2549">
                  <c:v>3.3951229999999999</c:v>
                </c:pt>
                <c:pt idx="2550">
                  <c:v>3.78477</c:v>
                </c:pt>
                <c:pt idx="2551">
                  <c:v>3.99519</c:v>
                </c:pt>
                <c:pt idx="2552">
                  <c:v>4.230118</c:v>
                </c:pt>
                <c:pt idx="2553">
                  <c:v>3.944458</c:v>
                </c:pt>
                <c:pt idx="2554">
                  <c:v>3.7253810000000001</c:v>
                </c:pt>
                <c:pt idx="2555">
                  <c:v>3.6090140000000002</c:v>
                </c:pt>
                <c:pt idx="2556">
                  <c:v>3.3715860000000002</c:v>
                </c:pt>
                <c:pt idx="2557">
                  <c:v>3.3089770000000001</c:v>
                </c:pt>
                <c:pt idx="2559">
                  <c:v>10.1248</c:v>
                </c:pt>
                <c:pt idx="2560">
                  <c:v>6.9020210000000004</c:v>
                </c:pt>
                <c:pt idx="2561">
                  <c:v>5.4329830000000001</c:v>
                </c:pt>
                <c:pt idx="2562">
                  <c:v>4.8577110000000001</c:v>
                </c:pt>
                <c:pt idx="2563">
                  <c:v>5.7104480000000004</c:v>
                </c:pt>
                <c:pt idx="2564">
                  <c:v>6.4452259999999999</c:v>
                </c:pt>
                <c:pt idx="2565">
                  <c:v>7.0069049999999997</c:v>
                </c:pt>
                <c:pt idx="2566">
                  <c:v>6.7006680000000003</c:v>
                </c:pt>
                <c:pt idx="2567">
                  <c:v>6.1320259999999998</c:v>
                </c:pt>
                <c:pt idx="2568">
                  <c:v>6.4455770000000001</c:v>
                </c:pt>
                <c:pt idx="2569">
                  <c:v>5.7249340000000002</c:v>
                </c:pt>
                <c:pt idx="2570">
                  <c:v>4.947908</c:v>
                </c:pt>
                <c:pt idx="2571">
                  <c:v>4.5847949999999997</c:v>
                </c:pt>
                <c:pt idx="2572">
                  <c:v>4.368608</c:v>
                </c:pt>
                <c:pt idx="2573">
                  <c:v>4.4416500000000001</c:v>
                </c:pt>
                <c:pt idx="2574">
                  <c:v>4.9345439999999998</c:v>
                </c:pt>
                <c:pt idx="2575">
                  <c:v>6.5646639999999996</c:v>
                </c:pt>
                <c:pt idx="2576">
                  <c:v>8.9518609999999992</c:v>
                </c:pt>
                <c:pt idx="2577">
                  <c:v>7.9512970000000003</c:v>
                </c:pt>
                <c:pt idx="2578">
                  <c:v>3.9891800000000002</c:v>
                </c:pt>
                <c:pt idx="2579">
                  <c:v>3.5502910000000001</c:v>
                </c:pt>
                <c:pt idx="2580">
                  <c:v>3.5648960000000001</c:v>
                </c:pt>
                <c:pt idx="2582">
                  <c:v>9.9641610000000007</c:v>
                </c:pt>
                <c:pt idx="2583">
                  <c:v>6.6519329999999997</c:v>
                </c:pt>
                <c:pt idx="2584">
                  <c:v>5.1991690000000004</c:v>
                </c:pt>
                <c:pt idx="2585">
                  <c:v>4.7105670000000002</c:v>
                </c:pt>
                <c:pt idx="2586">
                  <c:v>4.5764129999999996</c:v>
                </c:pt>
                <c:pt idx="2587">
                  <c:v>5.0129989999999998</c:v>
                </c:pt>
                <c:pt idx="2588">
                  <c:v>6.3237940000000004</c:v>
                </c:pt>
                <c:pt idx="2589">
                  <c:v>5.0435169999999996</c:v>
                </c:pt>
                <c:pt idx="2590">
                  <c:v>4.6613790000000002</c:v>
                </c:pt>
                <c:pt idx="2591">
                  <c:v>3.7932990000000002</c:v>
                </c:pt>
                <c:pt idx="2592">
                  <c:v>3.6176439999999999</c:v>
                </c:pt>
                <c:pt idx="2593">
                  <c:v>3.7838349999999998</c:v>
                </c:pt>
                <c:pt idx="2594">
                  <c:v>4.1455580000000003</c:v>
                </c:pt>
                <c:pt idx="2595">
                  <c:v>3.9148589999999999</c:v>
                </c:pt>
                <c:pt idx="2596">
                  <c:v>3.3725499999999999</c:v>
                </c:pt>
                <c:pt idx="2597">
                  <c:v>3.2242519999999999</c:v>
                </c:pt>
                <c:pt idx="2598">
                  <c:v>3.2837740000000002</c:v>
                </c:pt>
                <c:pt idx="2599">
                  <c:v>3.370196</c:v>
                </c:pt>
                <c:pt idx="2600">
                  <c:v>3.283998</c:v>
                </c:pt>
                <c:pt idx="2601">
                  <c:v>3.2167889999999999</c:v>
                </c:pt>
                <c:pt idx="2602">
                  <c:v>3.3703449999999999</c:v>
                </c:pt>
                <c:pt idx="2603">
                  <c:v>3.336344</c:v>
                </c:pt>
                <c:pt idx="2605">
                  <c:v>8.9009529999999994</c:v>
                </c:pt>
                <c:pt idx="2606">
                  <c:v>6.1010710000000001</c:v>
                </c:pt>
                <c:pt idx="2607">
                  <c:v>4.6577460000000004</c:v>
                </c:pt>
                <c:pt idx="2608">
                  <c:v>3.994351</c:v>
                </c:pt>
                <c:pt idx="2609">
                  <c:v>3.9663970000000002</c:v>
                </c:pt>
                <c:pt idx="2610">
                  <c:v>3.8109579999999998</c:v>
                </c:pt>
                <c:pt idx="2611">
                  <c:v>4.2539230000000003</c:v>
                </c:pt>
                <c:pt idx="2612">
                  <c:v>4.2630489999999996</c:v>
                </c:pt>
                <c:pt idx="2613">
                  <c:v>4.1900750000000002</c:v>
                </c:pt>
                <c:pt idx="2614">
                  <c:v>4.5636469999999996</c:v>
                </c:pt>
                <c:pt idx="2615">
                  <c:v>4.7304389999999996</c:v>
                </c:pt>
                <c:pt idx="2616">
                  <c:v>4.3027280000000001</c:v>
                </c:pt>
                <c:pt idx="2617">
                  <c:v>3.8635869999999999</c:v>
                </c:pt>
                <c:pt idx="2618">
                  <c:v>3.6968570000000001</c:v>
                </c:pt>
                <c:pt idx="2619">
                  <c:v>3.3811629999999999</c:v>
                </c:pt>
                <c:pt idx="2620">
                  <c:v>3.335413</c:v>
                </c:pt>
                <c:pt idx="2621">
                  <c:v>3.4704359999999999</c:v>
                </c:pt>
                <c:pt idx="2622">
                  <c:v>3.5151140000000001</c:v>
                </c:pt>
                <c:pt idx="2623">
                  <c:v>3.8942670000000001</c:v>
                </c:pt>
                <c:pt idx="2624">
                  <c:v>3.7337630000000002</c:v>
                </c:pt>
                <c:pt idx="2625">
                  <c:v>3.2407140000000001</c:v>
                </c:pt>
                <c:pt idx="2626">
                  <c:v>3.0413169999999998</c:v>
                </c:pt>
                <c:pt idx="2628">
                  <c:v>9.2577669999999994</c:v>
                </c:pt>
                <c:pt idx="2629">
                  <c:v>5.9668979999999996</c:v>
                </c:pt>
                <c:pt idx="2630">
                  <c:v>4.4357860000000002</c:v>
                </c:pt>
                <c:pt idx="2631">
                  <c:v>3.9443069999999998</c:v>
                </c:pt>
                <c:pt idx="2632">
                  <c:v>3.8078690000000002</c:v>
                </c:pt>
                <c:pt idx="2633">
                  <c:v>4.1855029999999998</c:v>
                </c:pt>
                <c:pt idx="2634">
                  <c:v>4.1978730000000004</c:v>
                </c:pt>
                <c:pt idx="2635">
                  <c:v>4.315118</c:v>
                </c:pt>
                <c:pt idx="2636">
                  <c:v>5.7692839999999999</c:v>
                </c:pt>
                <c:pt idx="2637">
                  <c:v>6.5090440000000003</c:v>
                </c:pt>
                <c:pt idx="2638">
                  <c:v>6.3330529999999996</c:v>
                </c:pt>
                <c:pt idx="2639">
                  <c:v>5.9027219999999998</c:v>
                </c:pt>
                <c:pt idx="2640">
                  <c:v>5.1093489999999999</c:v>
                </c:pt>
                <c:pt idx="2641">
                  <c:v>4.3596589999999997</c:v>
                </c:pt>
                <c:pt idx="2642">
                  <c:v>4.3357150000000004</c:v>
                </c:pt>
                <c:pt idx="2643">
                  <c:v>3.9041980000000001</c:v>
                </c:pt>
                <c:pt idx="2644">
                  <c:v>3.7218830000000001</c:v>
                </c:pt>
                <c:pt idx="2645">
                  <c:v>3.6886890000000001</c:v>
                </c:pt>
                <c:pt idx="2646">
                  <c:v>3.7145359999999998</c:v>
                </c:pt>
                <c:pt idx="2647">
                  <c:v>3.9912719999999999</c:v>
                </c:pt>
                <c:pt idx="2648">
                  <c:v>3.726626</c:v>
                </c:pt>
                <c:pt idx="2649">
                  <c:v>3.3948309999999999</c:v>
                </c:pt>
                <c:pt idx="2651">
                  <c:v>9.2042210000000004</c:v>
                </c:pt>
                <c:pt idx="2652">
                  <c:v>5.9257739999999997</c:v>
                </c:pt>
                <c:pt idx="2653">
                  <c:v>4.5361070000000003</c:v>
                </c:pt>
                <c:pt idx="2654">
                  <c:v>3.903295</c:v>
                </c:pt>
                <c:pt idx="2655">
                  <c:v>3.638595</c:v>
                </c:pt>
                <c:pt idx="2656">
                  <c:v>3.6094710000000001</c:v>
                </c:pt>
                <c:pt idx="2657">
                  <c:v>3.7524190000000002</c:v>
                </c:pt>
                <c:pt idx="2658">
                  <c:v>3.6646529999999999</c:v>
                </c:pt>
                <c:pt idx="2659">
                  <c:v>3.9021759999999999</c:v>
                </c:pt>
                <c:pt idx="2660">
                  <c:v>5.481503</c:v>
                </c:pt>
                <c:pt idx="2661">
                  <c:v>5.8245649999999998</c:v>
                </c:pt>
                <c:pt idx="2662">
                  <c:v>6.0890050000000002</c:v>
                </c:pt>
                <c:pt idx="2663">
                  <c:v>5.595485</c:v>
                </c:pt>
                <c:pt idx="2664">
                  <c:v>5.0053700000000001</c:v>
                </c:pt>
                <c:pt idx="2665">
                  <c:v>4.6593220000000004</c:v>
                </c:pt>
                <c:pt idx="2666">
                  <c:v>4.3630820000000003</c:v>
                </c:pt>
                <c:pt idx="2667">
                  <c:v>4.0948719999999996</c:v>
                </c:pt>
                <c:pt idx="2668">
                  <c:v>3.999485</c:v>
                </c:pt>
                <c:pt idx="2669">
                  <c:v>4.2569379999999999</c:v>
                </c:pt>
                <c:pt idx="2670">
                  <c:v>4.4607939999999999</c:v>
                </c:pt>
                <c:pt idx="2671">
                  <c:v>5.2760499999999997</c:v>
                </c:pt>
                <c:pt idx="2672">
                  <c:v>5.4683739999999998</c:v>
                </c:pt>
                <c:pt idx="2674">
                  <c:v>9.8212530000000005</c:v>
                </c:pt>
                <c:pt idx="2675">
                  <c:v>7.8380970000000003</c:v>
                </c:pt>
                <c:pt idx="2676">
                  <c:v>6.980251</c:v>
                </c:pt>
                <c:pt idx="2677">
                  <c:v>6.2449750000000002</c:v>
                </c:pt>
                <c:pt idx="2678">
                  <c:v>4.8843430000000003</c:v>
                </c:pt>
                <c:pt idx="2679">
                  <c:v>4.003495</c:v>
                </c:pt>
                <c:pt idx="2680">
                  <c:v>3.7260420000000001</c:v>
                </c:pt>
                <c:pt idx="2681">
                  <c:v>3.6894990000000001</c:v>
                </c:pt>
                <c:pt idx="2682">
                  <c:v>3.624485</c:v>
                </c:pt>
                <c:pt idx="2683">
                  <c:v>3.8958200000000001</c:v>
                </c:pt>
                <c:pt idx="2684">
                  <c:v>5.3251109999999997</c:v>
                </c:pt>
                <c:pt idx="2685">
                  <c:v>6.0378170000000004</c:v>
                </c:pt>
                <c:pt idx="2686">
                  <c:v>5.9229630000000002</c:v>
                </c:pt>
                <c:pt idx="2687">
                  <c:v>5.4349270000000001</c:v>
                </c:pt>
                <c:pt idx="2688">
                  <c:v>4.9854260000000004</c:v>
                </c:pt>
                <c:pt idx="2689">
                  <c:v>4.4880420000000001</c:v>
                </c:pt>
                <c:pt idx="2690">
                  <c:v>4.0788399999999996</c:v>
                </c:pt>
                <c:pt idx="2691">
                  <c:v>3.8868260000000001</c:v>
                </c:pt>
                <c:pt idx="2692">
                  <c:v>3.711236</c:v>
                </c:pt>
                <c:pt idx="2693">
                  <c:v>3.8583150000000002</c:v>
                </c:pt>
                <c:pt idx="2694">
                  <c:v>4.3913060000000002</c:v>
                </c:pt>
                <c:pt idx="2695">
                  <c:v>4.4599489999999999</c:v>
                </c:pt>
                <c:pt idx="2697">
                  <c:v>7.2486249999999997</c:v>
                </c:pt>
                <c:pt idx="2698">
                  <c:v>6.58256</c:v>
                </c:pt>
                <c:pt idx="2699">
                  <c:v>4.9624810000000004</c:v>
                </c:pt>
                <c:pt idx="2700">
                  <c:v>4.0089899999999998</c:v>
                </c:pt>
                <c:pt idx="2701">
                  <c:v>3.8563879999999999</c:v>
                </c:pt>
                <c:pt idx="2702">
                  <c:v>3.6385429999999999</c:v>
                </c:pt>
                <c:pt idx="2703">
                  <c:v>3.5051589999999999</c:v>
                </c:pt>
                <c:pt idx="2704">
                  <c:v>3.627685</c:v>
                </c:pt>
                <c:pt idx="2705">
                  <c:v>3.7253780000000001</c:v>
                </c:pt>
                <c:pt idx="2706">
                  <c:v>3.7355839999999998</c:v>
                </c:pt>
                <c:pt idx="2707">
                  <c:v>3.9526949999999998</c:v>
                </c:pt>
                <c:pt idx="2708">
                  <c:v>5.804265</c:v>
                </c:pt>
                <c:pt idx="2709">
                  <c:v>6.7245249999999999</c:v>
                </c:pt>
                <c:pt idx="2710">
                  <c:v>6.4437110000000004</c:v>
                </c:pt>
                <c:pt idx="2711">
                  <c:v>5.5730810000000002</c:v>
                </c:pt>
                <c:pt idx="2712">
                  <c:v>5.4482309999999998</c:v>
                </c:pt>
                <c:pt idx="2713">
                  <c:v>4.5558509999999997</c:v>
                </c:pt>
                <c:pt idx="2714">
                  <c:v>4.1661549999999998</c:v>
                </c:pt>
                <c:pt idx="2715">
                  <c:v>4.1054190000000004</c:v>
                </c:pt>
                <c:pt idx="2716">
                  <c:v>3.897904</c:v>
                </c:pt>
                <c:pt idx="2717">
                  <c:v>3.970094</c:v>
                </c:pt>
                <c:pt idx="2718">
                  <c:v>4.8713090000000001</c:v>
                </c:pt>
                <c:pt idx="2720">
                  <c:v>8.6714500000000001</c:v>
                </c:pt>
                <c:pt idx="2721">
                  <c:v>9.2868910000000007</c:v>
                </c:pt>
                <c:pt idx="2722">
                  <c:v>6.8723239999999999</c:v>
                </c:pt>
                <c:pt idx="2723">
                  <c:v>5.6242219999999996</c:v>
                </c:pt>
                <c:pt idx="2724">
                  <c:v>4.7716839999999996</c:v>
                </c:pt>
                <c:pt idx="2725">
                  <c:v>4.2001369999999998</c:v>
                </c:pt>
                <c:pt idx="2726">
                  <c:v>4.086767</c:v>
                </c:pt>
                <c:pt idx="2727">
                  <c:v>4.0412439999999998</c:v>
                </c:pt>
                <c:pt idx="2728">
                  <c:v>4.7543309999999996</c:v>
                </c:pt>
                <c:pt idx="2729">
                  <c:v>4.6356400000000004</c:v>
                </c:pt>
                <c:pt idx="2730">
                  <c:v>4.736866</c:v>
                </c:pt>
                <c:pt idx="2731">
                  <c:v>4.9486860000000004</c:v>
                </c:pt>
                <c:pt idx="2732">
                  <c:v>4.8185180000000001</c:v>
                </c:pt>
                <c:pt idx="2733">
                  <c:v>4.8353820000000001</c:v>
                </c:pt>
                <c:pt idx="2734">
                  <c:v>4.7401369999999998</c:v>
                </c:pt>
                <c:pt idx="2735">
                  <c:v>4.3068460000000002</c:v>
                </c:pt>
                <c:pt idx="2736">
                  <c:v>4.0791779999999997</c:v>
                </c:pt>
                <c:pt idx="2737">
                  <c:v>3.9458510000000002</c:v>
                </c:pt>
                <c:pt idx="2738">
                  <c:v>4.0223139999999997</c:v>
                </c:pt>
                <c:pt idx="2739">
                  <c:v>3.8937499999999998</c:v>
                </c:pt>
                <c:pt idx="2740">
                  <c:v>3.8821029999999999</c:v>
                </c:pt>
                <c:pt idx="2741">
                  <c:v>4.1086960000000001</c:v>
                </c:pt>
                <c:pt idx="2743">
                  <c:v>6.1910410000000002</c:v>
                </c:pt>
                <c:pt idx="2744">
                  <c:v>7.777272</c:v>
                </c:pt>
                <c:pt idx="2745">
                  <c:v>5.8861549999999996</c:v>
                </c:pt>
                <c:pt idx="4355">
                  <c:v>7.4850079999999997</c:v>
                </c:pt>
                <c:pt idx="4356">
                  <c:v>10.33933</c:v>
                </c:pt>
                <c:pt idx="4357">
                  <c:v>10.272040000000001</c:v>
                </c:pt>
                <c:pt idx="4358">
                  <c:v>8.318721</c:v>
                </c:pt>
                <c:pt idx="4360">
                  <c:v>26.31739</c:v>
                </c:pt>
                <c:pt idx="4361">
                  <c:v>16.357749999999999</c:v>
                </c:pt>
                <c:pt idx="4362">
                  <c:v>11.278779999999999</c:v>
                </c:pt>
                <c:pt idx="4363">
                  <c:v>8.966977</c:v>
                </c:pt>
                <c:pt idx="4364">
                  <c:v>9.1199349999999999</c:v>
                </c:pt>
                <c:pt idx="4365">
                  <c:v>9.5910810000000009</c:v>
                </c:pt>
                <c:pt idx="4366">
                  <c:v>9.6422790000000003</c:v>
                </c:pt>
                <c:pt idx="4367">
                  <c:v>9.4652250000000002</c:v>
                </c:pt>
                <c:pt idx="4368">
                  <c:v>8.6471339999999994</c:v>
                </c:pt>
                <c:pt idx="4369">
                  <c:v>7.432175</c:v>
                </c:pt>
                <c:pt idx="4370">
                  <c:v>6.7724489999999999</c:v>
                </c:pt>
                <c:pt idx="4371">
                  <c:v>6.4172880000000001</c:v>
                </c:pt>
                <c:pt idx="4372">
                  <c:v>6.213654</c:v>
                </c:pt>
                <c:pt idx="4373">
                  <c:v>6.2065700000000001</c:v>
                </c:pt>
                <c:pt idx="4374">
                  <c:v>6.969462</c:v>
                </c:pt>
                <c:pt idx="4375">
                  <c:v>10.07221</c:v>
                </c:pt>
                <c:pt idx="4376">
                  <c:v>8.9918390000000006</c:v>
                </c:pt>
                <c:pt idx="4377">
                  <c:v>7.6486099999999997</c:v>
                </c:pt>
                <c:pt idx="4378">
                  <c:v>6.6969950000000003</c:v>
                </c:pt>
                <c:pt idx="4379">
                  <c:v>5.6271490000000002</c:v>
                </c:pt>
                <c:pt idx="4380">
                  <c:v>5.5979239999999999</c:v>
                </c:pt>
                <c:pt idx="4381">
                  <c:v>5.3757450000000002</c:v>
                </c:pt>
                <c:pt idx="4383">
                  <c:v>19.55639</c:v>
                </c:pt>
                <c:pt idx="4384">
                  <c:v>12.04679</c:v>
                </c:pt>
                <c:pt idx="4385">
                  <c:v>8.5421410000000009</c:v>
                </c:pt>
                <c:pt idx="4386">
                  <c:v>7.3838650000000001</c:v>
                </c:pt>
                <c:pt idx="4387">
                  <c:v>7.1838839999999999</c:v>
                </c:pt>
                <c:pt idx="4388">
                  <c:v>7.7718100000000003</c:v>
                </c:pt>
                <c:pt idx="4389">
                  <c:v>9.1115790000000008</c:v>
                </c:pt>
                <c:pt idx="4390">
                  <c:v>9.5463380000000004</c:v>
                </c:pt>
                <c:pt idx="4391">
                  <c:v>8.7259860000000007</c:v>
                </c:pt>
                <c:pt idx="4392">
                  <c:v>8.1322939999999999</c:v>
                </c:pt>
                <c:pt idx="4393">
                  <c:v>7.0380130000000003</c:v>
                </c:pt>
                <c:pt idx="4394">
                  <c:v>6.8440260000000004</c:v>
                </c:pt>
                <c:pt idx="4395">
                  <c:v>6.7502870000000001</c:v>
                </c:pt>
                <c:pt idx="4396">
                  <c:v>6.4819560000000003</c:v>
                </c:pt>
                <c:pt idx="4397">
                  <c:v>6.7036009999999999</c:v>
                </c:pt>
                <c:pt idx="4398">
                  <c:v>7.6067559999999999</c:v>
                </c:pt>
                <c:pt idx="4399">
                  <c:v>8.6376919999999995</c:v>
                </c:pt>
                <c:pt idx="4400">
                  <c:v>8.2811859999999999</c:v>
                </c:pt>
                <c:pt idx="4401">
                  <c:v>7.290527</c:v>
                </c:pt>
                <c:pt idx="4402">
                  <c:v>7.6189819999999999</c:v>
                </c:pt>
                <c:pt idx="4403">
                  <c:v>7.1486900000000002</c:v>
                </c:pt>
                <c:pt idx="4404">
                  <c:v>6.7269750000000004</c:v>
                </c:pt>
                <c:pt idx="4406">
                  <c:v>22.3569</c:v>
                </c:pt>
                <c:pt idx="4407">
                  <c:v>14.610810000000001</c:v>
                </c:pt>
                <c:pt idx="4408">
                  <c:v>10.8262</c:v>
                </c:pt>
                <c:pt idx="4409">
                  <c:v>8.7257160000000002</c:v>
                </c:pt>
                <c:pt idx="4410">
                  <c:v>8.4909219999999994</c:v>
                </c:pt>
                <c:pt idx="4411">
                  <c:v>7.6957180000000003</c:v>
                </c:pt>
                <c:pt idx="4412">
                  <c:v>7.2017239999999996</c:v>
                </c:pt>
                <c:pt idx="4413">
                  <c:v>7.9690000000000003</c:v>
                </c:pt>
                <c:pt idx="4414">
                  <c:v>9.0509319999999995</c:v>
                </c:pt>
                <c:pt idx="4415">
                  <c:v>7.9731139999999998</c:v>
                </c:pt>
                <c:pt idx="4416">
                  <c:v>7.6568930000000002</c:v>
                </c:pt>
                <c:pt idx="4417">
                  <c:v>6.6219229999999998</c:v>
                </c:pt>
                <c:pt idx="4418">
                  <c:v>5.9365819999999996</c:v>
                </c:pt>
                <c:pt idx="4419">
                  <c:v>5.617146</c:v>
                </c:pt>
                <c:pt idx="4420">
                  <c:v>5.369167</c:v>
                </c:pt>
                <c:pt idx="4421">
                  <c:v>5.6244459999999998</c:v>
                </c:pt>
                <c:pt idx="4422">
                  <c:v>6.854012</c:v>
                </c:pt>
                <c:pt idx="4423">
                  <c:v>7.6532460000000002</c:v>
                </c:pt>
                <c:pt idx="4424">
                  <c:v>7.1603399999999997</c:v>
                </c:pt>
                <c:pt idx="4425">
                  <c:v>6.7744920000000004</c:v>
                </c:pt>
                <c:pt idx="4426">
                  <c:v>6.0120870000000002</c:v>
                </c:pt>
                <c:pt idx="4427">
                  <c:v>5.2540480000000001</c:v>
                </c:pt>
                <c:pt idx="4429">
                  <c:v>18.654669999999999</c:v>
                </c:pt>
                <c:pt idx="4430">
                  <c:v>11.33592</c:v>
                </c:pt>
                <c:pt idx="4431">
                  <c:v>8.1654160000000005</c:v>
                </c:pt>
                <c:pt idx="4432">
                  <c:v>6.7887919999999999</c:v>
                </c:pt>
                <c:pt idx="4433">
                  <c:v>6.3573360000000001</c:v>
                </c:pt>
                <c:pt idx="4434">
                  <c:v>6.2140690000000003</c:v>
                </c:pt>
                <c:pt idx="4435">
                  <c:v>6.1907129999999997</c:v>
                </c:pt>
                <c:pt idx="4436">
                  <c:v>6.8175129999999999</c:v>
                </c:pt>
                <c:pt idx="4437">
                  <c:v>7.7716890000000003</c:v>
                </c:pt>
                <c:pt idx="4438">
                  <c:v>9.4979139999999997</c:v>
                </c:pt>
                <c:pt idx="4439">
                  <c:v>8.2668339999999993</c:v>
                </c:pt>
                <c:pt idx="4440">
                  <c:v>7.6746499999999997</c:v>
                </c:pt>
                <c:pt idx="4441">
                  <c:v>6.4950270000000003</c:v>
                </c:pt>
                <c:pt idx="4442">
                  <c:v>6.1426319999999999</c:v>
                </c:pt>
                <c:pt idx="4443">
                  <c:v>6.3253349999999999</c:v>
                </c:pt>
                <c:pt idx="4444">
                  <c:v>5.8361539999999996</c:v>
                </c:pt>
                <c:pt idx="4445">
                  <c:v>5.8590660000000003</c:v>
                </c:pt>
                <c:pt idx="4446">
                  <c:v>7.1179629999999996</c:v>
                </c:pt>
                <c:pt idx="4447">
                  <c:v>8.5768959999999996</c:v>
                </c:pt>
                <c:pt idx="4448">
                  <c:v>7.2595799999999997</c:v>
                </c:pt>
                <c:pt idx="4449">
                  <c:v>6.834174</c:v>
                </c:pt>
                <c:pt idx="4450">
                  <c:v>5.9022129999999997</c:v>
                </c:pt>
                <c:pt idx="4452">
                  <c:v>20.274470000000001</c:v>
                </c:pt>
                <c:pt idx="4453">
                  <c:v>11.9823</c:v>
                </c:pt>
                <c:pt idx="4454">
                  <c:v>8.4777290000000001</c:v>
                </c:pt>
                <c:pt idx="4455">
                  <c:v>7.0647869999999999</c:v>
                </c:pt>
                <c:pt idx="4456">
                  <c:v>6.2527699999999999</c:v>
                </c:pt>
                <c:pt idx="4457">
                  <c:v>6.2951740000000003</c:v>
                </c:pt>
                <c:pt idx="4458">
                  <c:v>5.9868079999999999</c:v>
                </c:pt>
                <c:pt idx="4459">
                  <c:v>6.3509570000000002</c:v>
                </c:pt>
                <c:pt idx="4460">
                  <c:v>7.3107839999999999</c:v>
                </c:pt>
                <c:pt idx="4461">
                  <c:v>8.7339549999999999</c:v>
                </c:pt>
                <c:pt idx="4462">
                  <c:v>8.6532420000000005</c:v>
                </c:pt>
                <c:pt idx="4463">
                  <c:v>8.220186</c:v>
                </c:pt>
                <c:pt idx="4464">
                  <c:v>7.7093639999999999</c:v>
                </c:pt>
                <c:pt idx="4465">
                  <c:v>7.0037859999999998</c:v>
                </c:pt>
                <c:pt idx="4466">
                  <c:v>6.7879110000000003</c:v>
                </c:pt>
                <c:pt idx="4467">
                  <c:v>6.4877719999999997</c:v>
                </c:pt>
                <c:pt idx="4468">
                  <c:v>6.3906939999999999</c:v>
                </c:pt>
                <c:pt idx="4469">
                  <c:v>6.166328</c:v>
                </c:pt>
                <c:pt idx="4470">
                  <c:v>6.178661</c:v>
                </c:pt>
                <c:pt idx="4471">
                  <c:v>6.5161980000000002</c:v>
                </c:pt>
                <c:pt idx="4472">
                  <c:v>6.7267419999999998</c:v>
                </c:pt>
                <c:pt idx="4473">
                  <c:v>5.8242580000000004</c:v>
                </c:pt>
                <c:pt idx="4475">
                  <c:v>20.73714</c:v>
                </c:pt>
                <c:pt idx="4476">
                  <c:v>12.53294</c:v>
                </c:pt>
                <c:pt idx="4477">
                  <c:v>8.9300599999999992</c:v>
                </c:pt>
                <c:pt idx="4478">
                  <c:v>7.4231689999999997</c:v>
                </c:pt>
                <c:pt idx="4479">
                  <c:v>6.6099129999999997</c:v>
                </c:pt>
                <c:pt idx="4480">
                  <c:v>6.558351</c:v>
                </c:pt>
                <c:pt idx="4481">
                  <c:v>6.5931959999999998</c:v>
                </c:pt>
                <c:pt idx="4482">
                  <c:v>6.7864979999999999</c:v>
                </c:pt>
                <c:pt idx="4483">
                  <c:v>6.6987509999999997</c:v>
                </c:pt>
                <c:pt idx="4484">
                  <c:v>7.0441219999999998</c:v>
                </c:pt>
                <c:pt idx="4485">
                  <c:v>7.3608659999999997</c:v>
                </c:pt>
                <c:pt idx="4486">
                  <c:v>7.1280780000000004</c:v>
                </c:pt>
                <c:pt idx="4487">
                  <c:v>6.4831469999999998</c:v>
                </c:pt>
                <c:pt idx="4488">
                  <c:v>6.2347760000000001</c:v>
                </c:pt>
                <c:pt idx="4489">
                  <c:v>6.0341880000000003</c:v>
                </c:pt>
                <c:pt idx="4490">
                  <c:v>6.0320530000000003</c:v>
                </c:pt>
                <c:pt idx="4491">
                  <c:v>5.970237</c:v>
                </c:pt>
                <c:pt idx="4492">
                  <c:v>6.0141200000000001</c:v>
                </c:pt>
                <c:pt idx="4493">
                  <c:v>6.031574</c:v>
                </c:pt>
                <c:pt idx="4494">
                  <c:v>6.3151190000000001</c:v>
                </c:pt>
                <c:pt idx="4495">
                  <c:v>6.9854190000000003</c:v>
                </c:pt>
                <c:pt idx="4496">
                  <c:v>7.2663970000000004</c:v>
                </c:pt>
                <c:pt idx="4498">
                  <c:v>21.709160000000001</c:v>
                </c:pt>
                <c:pt idx="4499">
                  <c:v>13.474460000000001</c:v>
                </c:pt>
                <c:pt idx="4500">
                  <c:v>9.7164129999999993</c:v>
                </c:pt>
                <c:pt idx="4501">
                  <c:v>7.3559549999999998</c:v>
                </c:pt>
                <c:pt idx="4502">
                  <c:v>6.3748690000000003</c:v>
                </c:pt>
                <c:pt idx="4503">
                  <c:v>6.3323320000000001</c:v>
                </c:pt>
                <c:pt idx="4504">
                  <c:v>6.8097539999999999</c:v>
                </c:pt>
                <c:pt idx="4505">
                  <c:v>6.4439310000000001</c:v>
                </c:pt>
                <c:pt idx="4506">
                  <c:v>5.8363420000000001</c:v>
                </c:pt>
                <c:pt idx="4507">
                  <c:v>6.5320559999999999</c:v>
                </c:pt>
                <c:pt idx="4508">
                  <c:v>6.4642480000000004</c:v>
                </c:pt>
                <c:pt idx="4509">
                  <c:v>7.1089570000000002</c:v>
                </c:pt>
                <c:pt idx="4510">
                  <c:v>7.6058589999999997</c:v>
                </c:pt>
                <c:pt idx="4511">
                  <c:v>6.8460460000000003</c:v>
                </c:pt>
                <c:pt idx="4512">
                  <c:v>6.4027329999999996</c:v>
                </c:pt>
                <c:pt idx="4513">
                  <c:v>6.0840820000000004</c:v>
                </c:pt>
                <c:pt idx="4514">
                  <c:v>6.4065060000000003</c:v>
                </c:pt>
                <c:pt idx="4515">
                  <c:v>6.0978029999999999</c:v>
                </c:pt>
                <c:pt idx="4516">
                  <c:v>5.689908</c:v>
                </c:pt>
                <c:pt idx="4517">
                  <c:v>5.8272349999999999</c:v>
                </c:pt>
                <c:pt idx="4518">
                  <c:v>6.2872849999999998</c:v>
                </c:pt>
                <c:pt idx="4519">
                  <c:v>6.7513269999999999</c:v>
                </c:pt>
                <c:pt idx="4521">
                  <c:v>20.133769999999998</c:v>
                </c:pt>
                <c:pt idx="4522">
                  <c:v>12.366390000000001</c:v>
                </c:pt>
                <c:pt idx="4523">
                  <c:v>9.249943</c:v>
                </c:pt>
                <c:pt idx="4524">
                  <c:v>7.8165339999999999</c:v>
                </c:pt>
                <c:pt idx="4525">
                  <c:v>6.6306430000000001</c:v>
                </c:pt>
                <c:pt idx="4526">
                  <c:v>5.760974</c:v>
                </c:pt>
                <c:pt idx="4527">
                  <c:v>5.3993789999999997</c:v>
                </c:pt>
                <c:pt idx="4528">
                  <c:v>5.9003620000000003</c:v>
                </c:pt>
                <c:pt idx="4529">
                  <c:v>6.03817</c:v>
                </c:pt>
                <c:pt idx="4530">
                  <c:v>7.0161290000000003</c:v>
                </c:pt>
                <c:pt idx="4531">
                  <c:v>6.3146829999999996</c:v>
                </c:pt>
                <c:pt idx="4532">
                  <c:v>6.4775299999999998</c:v>
                </c:pt>
                <c:pt idx="4533">
                  <c:v>7.0518289999999997</c:v>
                </c:pt>
                <c:pt idx="4534">
                  <c:v>6.9482340000000002</c:v>
                </c:pt>
                <c:pt idx="4535">
                  <c:v>7.0496910000000002</c:v>
                </c:pt>
                <c:pt idx="4536">
                  <c:v>6.691764</c:v>
                </c:pt>
                <c:pt idx="4537">
                  <c:v>6.4928080000000001</c:v>
                </c:pt>
                <c:pt idx="4538">
                  <c:v>6.0574870000000001</c:v>
                </c:pt>
                <c:pt idx="4539">
                  <c:v>5.7742760000000004</c:v>
                </c:pt>
                <c:pt idx="4540">
                  <c:v>5.7207860000000004</c:v>
                </c:pt>
                <c:pt idx="4541">
                  <c:v>5.9037090000000001</c:v>
                </c:pt>
                <c:pt idx="4542">
                  <c:v>6.397405</c:v>
                </c:pt>
                <c:pt idx="4544">
                  <c:v>22.131540000000001</c:v>
                </c:pt>
                <c:pt idx="4545">
                  <c:v>14.174160000000001</c:v>
                </c:pt>
                <c:pt idx="4546">
                  <c:v>9.9247440000000005</c:v>
                </c:pt>
                <c:pt idx="4547">
                  <c:v>7.9669619999999997</c:v>
                </c:pt>
                <c:pt idx="4548">
                  <c:v>6.7263019999999996</c:v>
                </c:pt>
                <c:pt idx="4549">
                  <c:v>6.1900870000000001</c:v>
                </c:pt>
                <c:pt idx="4550">
                  <c:v>7.3240119999999997</c:v>
                </c:pt>
                <c:pt idx="4551">
                  <c:v>6.6513910000000003</c:v>
                </c:pt>
                <c:pt idx="4552">
                  <c:v>6.0650430000000002</c:v>
                </c:pt>
                <c:pt idx="4553">
                  <c:v>5.8204010000000004</c:v>
                </c:pt>
                <c:pt idx="4554">
                  <c:v>5.3812660000000001</c:v>
                </c:pt>
                <c:pt idx="4555">
                  <c:v>5.7878749999999997</c:v>
                </c:pt>
                <c:pt idx="4556">
                  <c:v>5.9838940000000003</c:v>
                </c:pt>
                <c:pt idx="4557">
                  <c:v>7.0323859999999998</c:v>
                </c:pt>
                <c:pt idx="4558">
                  <c:v>7.5489139999999999</c:v>
                </c:pt>
                <c:pt idx="4559">
                  <c:v>7.2095250000000002</c:v>
                </c:pt>
                <c:pt idx="4560">
                  <c:v>6.40482</c:v>
                </c:pt>
                <c:pt idx="4561">
                  <c:v>6.0665800000000001</c:v>
                </c:pt>
                <c:pt idx="4562">
                  <c:v>5.6318859999999997</c:v>
                </c:pt>
                <c:pt idx="4563">
                  <c:v>5.5175320000000001</c:v>
                </c:pt>
                <c:pt idx="4564">
                  <c:v>5.2202570000000001</c:v>
                </c:pt>
                <c:pt idx="4565">
                  <c:v>5.1505020000000004</c:v>
                </c:pt>
                <c:pt idx="4567">
                  <c:v>20.065670000000001</c:v>
                </c:pt>
                <c:pt idx="4568">
                  <c:v>12.135669999999999</c:v>
                </c:pt>
                <c:pt idx="4569">
                  <c:v>7.7607710000000001</c:v>
                </c:pt>
                <c:pt idx="4570">
                  <c:v>6.3899489999999997</c:v>
                </c:pt>
                <c:pt idx="4571">
                  <c:v>5.6521730000000003</c:v>
                </c:pt>
                <c:pt idx="4572">
                  <c:v>5.0272940000000004</c:v>
                </c:pt>
                <c:pt idx="4573">
                  <c:v>4.8338419999999998</c:v>
                </c:pt>
                <c:pt idx="4574">
                  <c:v>5.0002719999999998</c:v>
                </c:pt>
                <c:pt idx="4575">
                  <c:v>4.8775199999999996</c:v>
                </c:pt>
                <c:pt idx="4576">
                  <c:v>4.8260269999999998</c:v>
                </c:pt>
                <c:pt idx="4577">
                  <c:v>5.2577100000000003</c:v>
                </c:pt>
                <c:pt idx="4578">
                  <c:v>6.1741789999999996</c:v>
                </c:pt>
                <c:pt idx="4579">
                  <c:v>6.347092</c:v>
                </c:pt>
                <c:pt idx="4580">
                  <c:v>7.9273509999999998</c:v>
                </c:pt>
                <c:pt idx="4581">
                  <c:v>8.7588190000000008</c:v>
                </c:pt>
                <c:pt idx="4582">
                  <c:v>7.7966509999999998</c:v>
                </c:pt>
                <c:pt idx="4583">
                  <c:v>5.8717689999999996</c:v>
                </c:pt>
                <c:pt idx="4584">
                  <c:v>6.1593840000000002</c:v>
                </c:pt>
                <c:pt idx="4585">
                  <c:v>5.8933200000000001</c:v>
                </c:pt>
                <c:pt idx="4586">
                  <c:v>5.8977409999999999</c:v>
                </c:pt>
                <c:pt idx="4587">
                  <c:v>5.7347549999999998</c:v>
                </c:pt>
                <c:pt idx="4588">
                  <c:v>5.8366449999999999</c:v>
                </c:pt>
                <c:pt idx="4590">
                  <c:v>21.566379999999999</c:v>
                </c:pt>
                <c:pt idx="4591">
                  <c:v>13.780060000000001</c:v>
                </c:pt>
                <c:pt idx="4592">
                  <c:v>10.09662</c:v>
                </c:pt>
                <c:pt idx="4593">
                  <c:v>9.0219539999999991</c:v>
                </c:pt>
                <c:pt idx="4594">
                  <c:v>8.6186690000000006</c:v>
                </c:pt>
                <c:pt idx="4595">
                  <c:v>7.8506280000000004</c:v>
                </c:pt>
                <c:pt idx="4596">
                  <c:v>6.7002670000000002</c:v>
                </c:pt>
                <c:pt idx="4597">
                  <c:v>6.1739839999999999</c:v>
                </c:pt>
                <c:pt idx="4598">
                  <c:v>6.0282739999999997</c:v>
                </c:pt>
                <c:pt idx="4599">
                  <c:v>5.6874529999999996</c:v>
                </c:pt>
                <c:pt idx="4600">
                  <c:v>5.030017</c:v>
                </c:pt>
                <c:pt idx="4601">
                  <c:v>5.0768180000000003</c:v>
                </c:pt>
                <c:pt idx="4602">
                  <c:v>5.0320299999999998</c:v>
                </c:pt>
                <c:pt idx="4603">
                  <c:v>5.3207570000000004</c:v>
                </c:pt>
                <c:pt idx="4604">
                  <c:v>5.4928400000000002</c:v>
                </c:pt>
                <c:pt idx="4605">
                  <c:v>6.5802430000000003</c:v>
                </c:pt>
                <c:pt idx="4606">
                  <c:v>8.0069470000000003</c:v>
                </c:pt>
                <c:pt idx="4607">
                  <c:v>6.8950110000000002</c:v>
                </c:pt>
                <c:pt idx="4608">
                  <c:v>6.8417370000000002</c:v>
                </c:pt>
                <c:pt idx="4609">
                  <c:v>5.9995500000000002</c:v>
                </c:pt>
                <c:pt idx="4610">
                  <c:v>5.5148679999999999</c:v>
                </c:pt>
                <c:pt idx="4611">
                  <c:v>5.0659429999999999</c:v>
                </c:pt>
                <c:pt idx="4613">
                  <c:v>19.919540000000001</c:v>
                </c:pt>
                <c:pt idx="4614">
                  <c:v>12.69768</c:v>
                </c:pt>
                <c:pt idx="4615">
                  <c:v>9.1812149999999999</c:v>
                </c:pt>
                <c:pt idx="4616">
                  <c:v>7.4634179999999999</c:v>
                </c:pt>
                <c:pt idx="4617">
                  <c:v>7.0202819999999999</c:v>
                </c:pt>
                <c:pt idx="4618">
                  <c:v>7.075634</c:v>
                </c:pt>
                <c:pt idx="4619">
                  <c:v>6.3863560000000001</c:v>
                </c:pt>
                <c:pt idx="4620">
                  <c:v>6.0677269999999996</c:v>
                </c:pt>
                <c:pt idx="4621">
                  <c:v>5.6503940000000004</c:v>
                </c:pt>
                <c:pt idx="4622">
                  <c:v>5.6830170000000004</c:v>
                </c:pt>
                <c:pt idx="4623">
                  <c:v>5.2536779999999998</c:v>
                </c:pt>
                <c:pt idx="4624">
                  <c:v>5.6738689999999998</c:v>
                </c:pt>
                <c:pt idx="4625">
                  <c:v>5.2048730000000001</c:v>
                </c:pt>
                <c:pt idx="4626">
                  <c:v>5.4005999999999998</c:v>
                </c:pt>
                <c:pt idx="4627">
                  <c:v>6.1821450000000002</c:v>
                </c:pt>
                <c:pt idx="4628">
                  <c:v>6.2319769999999997</c:v>
                </c:pt>
                <c:pt idx="4629">
                  <c:v>6.1519560000000002</c:v>
                </c:pt>
                <c:pt idx="4630">
                  <c:v>6.5070139999999999</c:v>
                </c:pt>
                <c:pt idx="4631">
                  <c:v>6.5228029999999997</c:v>
                </c:pt>
                <c:pt idx="4632">
                  <c:v>6.6231229999999996</c:v>
                </c:pt>
                <c:pt idx="4633">
                  <c:v>5.6767950000000003</c:v>
                </c:pt>
                <c:pt idx="4634">
                  <c:v>5.5563779999999996</c:v>
                </c:pt>
                <c:pt idx="4636">
                  <c:v>20.170159999999999</c:v>
                </c:pt>
                <c:pt idx="4637">
                  <c:v>12.301399999999999</c:v>
                </c:pt>
                <c:pt idx="4638">
                  <c:v>9.0104959999999998</c:v>
                </c:pt>
                <c:pt idx="4639">
                  <c:v>7.0850289999999996</c:v>
                </c:pt>
                <c:pt idx="4640">
                  <c:v>6.4079370000000004</c:v>
                </c:pt>
                <c:pt idx="4641">
                  <c:v>5.744065</c:v>
                </c:pt>
                <c:pt idx="4642">
                  <c:v>5.6438290000000002</c:v>
                </c:pt>
                <c:pt idx="4643">
                  <c:v>5.422472</c:v>
                </c:pt>
                <c:pt idx="4644">
                  <c:v>5.1826749999999997</c:v>
                </c:pt>
                <c:pt idx="4645">
                  <c:v>5.2577340000000001</c:v>
                </c:pt>
                <c:pt idx="4646">
                  <c:v>5.0466430000000004</c:v>
                </c:pt>
                <c:pt idx="4647">
                  <c:v>4.9767130000000002</c:v>
                </c:pt>
                <c:pt idx="4648">
                  <c:v>4.7473239999999999</c:v>
                </c:pt>
                <c:pt idx="4649">
                  <c:v>4.6393490000000002</c:v>
                </c:pt>
                <c:pt idx="4650">
                  <c:v>4.7252039999999997</c:v>
                </c:pt>
                <c:pt idx="4651">
                  <c:v>4.8060890000000001</c:v>
                </c:pt>
                <c:pt idx="4652">
                  <c:v>5.2909420000000003</c:v>
                </c:pt>
                <c:pt idx="4653">
                  <c:v>6.5284459999999997</c:v>
                </c:pt>
                <c:pt idx="4654">
                  <c:v>7.3693439999999999</c:v>
                </c:pt>
                <c:pt idx="4655">
                  <c:v>6.8442429999999996</c:v>
                </c:pt>
                <c:pt idx="4656">
                  <c:v>5.9010600000000002</c:v>
                </c:pt>
                <c:pt idx="4657">
                  <c:v>5.364179</c:v>
                </c:pt>
                <c:pt idx="4659">
                  <c:v>19.915459999999999</c:v>
                </c:pt>
                <c:pt idx="4660">
                  <c:v>11.670820000000001</c:v>
                </c:pt>
                <c:pt idx="4661">
                  <c:v>8.6038720000000009</c:v>
                </c:pt>
                <c:pt idx="4662">
                  <c:v>7.7819330000000004</c:v>
                </c:pt>
                <c:pt idx="4663">
                  <c:v>7.8019819999999998</c:v>
                </c:pt>
                <c:pt idx="4664">
                  <c:v>8.2990309999999994</c:v>
                </c:pt>
                <c:pt idx="4665">
                  <c:v>7.593826</c:v>
                </c:pt>
                <c:pt idx="4666">
                  <c:v>6.5469939999999998</c:v>
                </c:pt>
                <c:pt idx="4667">
                  <c:v>5.8741430000000001</c:v>
                </c:pt>
                <c:pt idx="4668">
                  <c:v>5.5444319999999996</c:v>
                </c:pt>
                <c:pt idx="4669">
                  <c:v>5.2033139999999998</c:v>
                </c:pt>
                <c:pt idx="4670">
                  <c:v>4.9791470000000002</c:v>
                </c:pt>
                <c:pt idx="4671">
                  <c:v>5.2697789999999998</c:v>
                </c:pt>
                <c:pt idx="4672">
                  <c:v>5.9541380000000004</c:v>
                </c:pt>
                <c:pt idx="4673">
                  <c:v>7.6470989999999999</c:v>
                </c:pt>
                <c:pt idx="4674">
                  <c:v>6.3302639999999997</c:v>
                </c:pt>
                <c:pt idx="4675">
                  <c:v>6.3252129999999998</c:v>
                </c:pt>
                <c:pt idx="4676">
                  <c:v>6.0152539999999997</c:v>
                </c:pt>
                <c:pt idx="4677">
                  <c:v>6.3149569999999997</c:v>
                </c:pt>
                <c:pt idx="4678">
                  <c:v>6.4150619999999998</c:v>
                </c:pt>
                <c:pt idx="4679">
                  <c:v>6.3852099999999998</c:v>
                </c:pt>
                <c:pt idx="4680">
                  <c:v>6.3151289999999998</c:v>
                </c:pt>
                <c:pt idx="4682">
                  <c:v>17.38307</c:v>
                </c:pt>
                <c:pt idx="4683">
                  <c:v>11.32091</c:v>
                </c:pt>
                <c:pt idx="4684">
                  <c:v>8.6563549999999996</c:v>
                </c:pt>
                <c:pt idx="4685">
                  <c:v>7.3053340000000002</c:v>
                </c:pt>
                <c:pt idx="4686">
                  <c:v>6.9487920000000001</c:v>
                </c:pt>
                <c:pt idx="4687">
                  <c:v>7.4772160000000003</c:v>
                </c:pt>
                <c:pt idx="4688">
                  <c:v>8.0801160000000003</c:v>
                </c:pt>
                <c:pt idx="4689">
                  <c:v>6.810009</c:v>
                </c:pt>
                <c:pt idx="4690">
                  <c:v>6.3764729999999998</c:v>
                </c:pt>
                <c:pt idx="4691">
                  <c:v>6.2013340000000001</c:v>
                </c:pt>
                <c:pt idx="4692">
                  <c:v>5.5138290000000003</c:v>
                </c:pt>
                <c:pt idx="4693">
                  <c:v>5.1511490000000002</c:v>
                </c:pt>
                <c:pt idx="4694">
                  <c:v>5.0156470000000004</c:v>
                </c:pt>
                <c:pt idx="4695">
                  <c:v>4.9251300000000002</c:v>
                </c:pt>
                <c:pt idx="4696">
                  <c:v>4.9927140000000003</c:v>
                </c:pt>
                <c:pt idx="4697">
                  <c:v>4.7599179999999999</c:v>
                </c:pt>
                <c:pt idx="4698">
                  <c:v>6.0115160000000003</c:v>
                </c:pt>
                <c:pt idx="4699">
                  <c:v>7.0662289999999999</c:v>
                </c:pt>
                <c:pt idx="4700">
                  <c:v>7.3925520000000002</c:v>
                </c:pt>
                <c:pt idx="4701">
                  <c:v>7.9510779999999999</c:v>
                </c:pt>
                <c:pt idx="4702">
                  <c:v>7.8354900000000001</c:v>
                </c:pt>
                <c:pt idx="4703">
                  <c:v>6.8886849999999997</c:v>
                </c:pt>
                <c:pt idx="4705">
                  <c:v>21.058409999999999</c:v>
                </c:pt>
                <c:pt idx="4706">
                  <c:v>12.74343</c:v>
                </c:pt>
                <c:pt idx="4707">
                  <c:v>9.2361559999999994</c:v>
                </c:pt>
                <c:pt idx="4708">
                  <c:v>7.5434450000000002</c:v>
                </c:pt>
                <c:pt idx="4709">
                  <c:v>6.7053130000000003</c:v>
                </c:pt>
                <c:pt idx="4710">
                  <c:v>7.3602220000000003</c:v>
                </c:pt>
                <c:pt idx="4711">
                  <c:v>7.9648339999999997</c:v>
                </c:pt>
                <c:pt idx="4712">
                  <c:v>8.4150679999999998</c:v>
                </c:pt>
                <c:pt idx="4713">
                  <c:v>8.2359179999999999</c:v>
                </c:pt>
                <c:pt idx="4714">
                  <c:v>6.5548679999999999</c:v>
                </c:pt>
                <c:pt idx="4715">
                  <c:v>5.4627100000000004</c:v>
                </c:pt>
                <c:pt idx="4716">
                  <c:v>5.159446</c:v>
                </c:pt>
                <c:pt idx="4717">
                  <c:v>5.320252</c:v>
                </c:pt>
                <c:pt idx="4718">
                  <c:v>4.7573889999999999</c:v>
                </c:pt>
                <c:pt idx="4719">
                  <c:v>4.8936260000000003</c:v>
                </c:pt>
                <c:pt idx="4720">
                  <c:v>5.9577770000000001</c:v>
                </c:pt>
                <c:pt idx="4721">
                  <c:v>6.9708259999999997</c:v>
                </c:pt>
                <c:pt idx="4722">
                  <c:v>5.8697499999999998</c:v>
                </c:pt>
                <c:pt idx="4723">
                  <c:v>5.5669469999999999</c:v>
                </c:pt>
                <c:pt idx="4724">
                  <c:v>6.3037380000000001</c:v>
                </c:pt>
                <c:pt idx="4725">
                  <c:v>6.8644040000000004</c:v>
                </c:pt>
                <c:pt idx="4726">
                  <c:v>6.9209990000000001</c:v>
                </c:pt>
                <c:pt idx="4728">
                  <c:v>22.306609999999999</c:v>
                </c:pt>
                <c:pt idx="4729">
                  <c:v>13.27303</c:v>
                </c:pt>
                <c:pt idx="4730">
                  <c:v>9.2803830000000005</c:v>
                </c:pt>
                <c:pt idx="4731">
                  <c:v>7.3481690000000004</c:v>
                </c:pt>
                <c:pt idx="4732">
                  <c:v>6.4902569999999997</c:v>
                </c:pt>
                <c:pt idx="4733">
                  <c:v>6.5893360000000003</c:v>
                </c:pt>
                <c:pt idx="4734">
                  <c:v>7.2735820000000002</c:v>
                </c:pt>
                <c:pt idx="4735">
                  <c:v>8.3613230000000005</c:v>
                </c:pt>
                <c:pt idx="4737">
                  <c:v>25.116790000000002</c:v>
                </c:pt>
                <c:pt idx="4738">
                  <c:v>14.523580000000001</c:v>
                </c:pt>
                <c:pt idx="4739">
                  <c:v>10.494199999999999</c:v>
                </c:pt>
                <c:pt idx="4740">
                  <c:v>8.0817650000000008</c:v>
                </c:pt>
                <c:pt idx="4741">
                  <c:v>7.1807350000000003</c:v>
                </c:pt>
                <c:pt idx="4742">
                  <c:v>7.268624</c:v>
                </c:pt>
                <c:pt idx="4743">
                  <c:v>7.2980729999999996</c:v>
                </c:pt>
                <c:pt idx="4744">
                  <c:v>7.4422980000000001</c:v>
                </c:pt>
                <c:pt idx="4745">
                  <c:v>7.6124080000000003</c:v>
                </c:pt>
                <c:pt idx="4746">
                  <c:v>6.785622</c:v>
                </c:pt>
                <c:pt idx="4747">
                  <c:v>6.8476429999999997</c:v>
                </c:pt>
                <c:pt idx="4748">
                  <c:v>7.7895060000000003</c:v>
                </c:pt>
                <c:pt idx="4749">
                  <c:v>8.3470010000000006</c:v>
                </c:pt>
                <c:pt idx="4750">
                  <c:v>8.3390540000000009</c:v>
                </c:pt>
                <c:pt idx="4751">
                  <c:v>7.4907950000000003</c:v>
                </c:pt>
                <c:pt idx="4752">
                  <c:v>6.9769889999999997</c:v>
                </c:pt>
                <c:pt idx="4753">
                  <c:v>6.8133549999999996</c:v>
                </c:pt>
                <c:pt idx="4754">
                  <c:v>6.0665389999999997</c:v>
                </c:pt>
                <c:pt idx="4755">
                  <c:v>5.8908069999999997</c:v>
                </c:pt>
                <c:pt idx="4756">
                  <c:v>5.7873390000000002</c:v>
                </c:pt>
                <c:pt idx="4757">
                  <c:v>5.7227100000000002</c:v>
                </c:pt>
                <c:pt idx="4758">
                  <c:v>6.224005</c:v>
                </c:pt>
                <c:pt idx="4759">
                  <c:v>7.4408010000000004</c:v>
                </c:pt>
                <c:pt idx="4761">
                  <c:v>21.76051</c:v>
                </c:pt>
                <c:pt idx="4762">
                  <c:v>12.63124</c:v>
                </c:pt>
                <c:pt idx="4763">
                  <c:v>8.4042200000000005</c:v>
                </c:pt>
                <c:pt idx="4764">
                  <c:v>6.1187860000000001</c:v>
                </c:pt>
                <c:pt idx="4765">
                  <c:v>6.5224589999999996</c:v>
                </c:pt>
                <c:pt idx="4766">
                  <c:v>6.3305610000000003</c:v>
                </c:pt>
                <c:pt idx="4767">
                  <c:v>5.5482670000000001</c:v>
                </c:pt>
                <c:pt idx="4768">
                  <c:v>6.4032980000000004</c:v>
                </c:pt>
                <c:pt idx="4769">
                  <c:v>7.1058329999999996</c:v>
                </c:pt>
                <c:pt idx="4770">
                  <c:v>6.7953830000000002</c:v>
                </c:pt>
                <c:pt idx="4771">
                  <c:v>7.0215719999999999</c:v>
                </c:pt>
                <c:pt idx="4772">
                  <c:v>7.1284130000000001</c:v>
                </c:pt>
                <c:pt idx="4773">
                  <c:v>7.8171220000000003</c:v>
                </c:pt>
                <c:pt idx="4774">
                  <c:v>7.9831320000000003</c:v>
                </c:pt>
                <c:pt idx="4775">
                  <c:v>7.3136010000000002</c:v>
                </c:pt>
                <c:pt idx="4776">
                  <c:v>6.7246600000000001</c:v>
                </c:pt>
                <c:pt idx="4777">
                  <c:v>6.2920170000000004</c:v>
                </c:pt>
                <c:pt idx="4778">
                  <c:v>5.8870480000000001</c:v>
                </c:pt>
                <c:pt idx="4779">
                  <c:v>5.8095379999999999</c:v>
                </c:pt>
                <c:pt idx="4780">
                  <c:v>5.7164060000000001</c:v>
                </c:pt>
                <c:pt idx="4781">
                  <c:v>5.9941779999999998</c:v>
                </c:pt>
                <c:pt idx="4782">
                  <c:v>6.4828510000000001</c:v>
                </c:pt>
                <c:pt idx="4784">
                  <c:v>21.952449999999999</c:v>
                </c:pt>
                <c:pt idx="4785">
                  <c:v>14.31771</c:v>
                </c:pt>
                <c:pt idx="4786">
                  <c:v>9.9560469999999999</c:v>
                </c:pt>
                <c:pt idx="4787">
                  <c:v>7.0973579999999998</c:v>
                </c:pt>
                <c:pt idx="4788">
                  <c:v>5.982977</c:v>
                </c:pt>
                <c:pt idx="4789">
                  <c:v>5.5910019999999996</c:v>
                </c:pt>
                <c:pt idx="4790">
                  <c:v>5.3043120000000004</c:v>
                </c:pt>
                <c:pt idx="4791">
                  <c:v>5.0854460000000001</c:v>
                </c:pt>
                <c:pt idx="4792">
                  <c:v>5.134557</c:v>
                </c:pt>
                <c:pt idx="4793">
                  <c:v>5.0412039999999996</c:v>
                </c:pt>
                <c:pt idx="4794">
                  <c:v>5.0390170000000003</c:v>
                </c:pt>
                <c:pt idx="4795">
                  <c:v>6.0132130000000004</c:v>
                </c:pt>
                <c:pt idx="4796">
                  <c:v>6.9996330000000002</c:v>
                </c:pt>
                <c:pt idx="4797">
                  <c:v>7.1396389999999998</c:v>
                </c:pt>
                <c:pt idx="4798">
                  <c:v>7.5227199999999996</c:v>
                </c:pt>
                <c:pt idx="4799">
                  <c:v>6.9580039999999999</c:v>
                </c:pt>
                <c:pt idx="4800">
                  <c:v>6.7827229999999998</c:v>
                </c:pt>
                <c:pt idx="4801">
                  <c:v>6.0904210000000001</c:v>
                </c:pt>
                <c:pt idx="4802">
                  <c:v>5.6727020000000001</c:v>
                </c:pt>
                <c:pt idx="4803">
                  <c:v>5.3145249999999997</c:v>
                </c:pt>
                <c:pt idx="4804">
                  <c:v>5.2717530000000004</c:v>
                </c:pt>
                <c:pt idx="4805">
                  <c:v>5.2109030000000001</c:v>
                </c:pt>
                <c:pt idx="4807">
                  <c:v>20.656569999999999</c:v>
                </c:pt>
                <c:pt idx="4808">
                  <c:v>12.02365</c:v>
                </c:pt>
                <c:pt idx="4809">
                  <c:v>8.5828799999999994</c:v>
                </c:pt>
                <c:pt idx="4810">
                  <c:v>6.7251329999999996</c:v>
                </c:pt>
                <c:pt idx="4811">
                  <c:v>5.9041759999999996</c:v>
                </c:pt>
                <c:pt idx="4812">
                  <c:v>5.3185409999999997</c:v>
                </c:pt>
                <c:pt idx="4813">
                  <c:v>5.1340459999999997</c:v>
                </c:pt>
                <c:pt idx="4814">
                  <c:v>5.5172559999999997</c:v>
                </c:pt>
                <c:pt idx="4815">
                  <c:v>5.4460699999999997</c:v>
                </c:pt>
                <c:pt idx="4816">
                  <c:v>5.526141</c:v>
                </c:pt>
                <c:pt idx="4817">
                  <c:v>5.7036829999999998</c:v>
                </c:pt>
                <c:pt idx="4818">
                  <c:v>6.0670070000000003</c:v>
                </c:pt>
                <c:pt idx="4819">
                  <c:v>6.500788</c:v>
                </c:pt>
                <c:pt idx="4820">
                  <c:v>6.1573529999999996</c:v>
                </c:pt>
                <c:pt idx="4821">
                  <c:v>6.446942</c:v>
                </c:pt>
                <c:pt idx="4822">
                  <c:v>6.9305329999999996</c:v>
                </c:pt>
                <c:pt idx="4823">
                  <c:v>6.7166569999999997</c:v>
                </c:pt>
                <c:pt idx="4824">
                  <c:v>6.1884540000000001</c:v>
                </c:pt>
                <c:pt idx="4825">
                  <c:v>5.7940269999999998</c:v>
                </c:pt>
                <c:pt idx="4826">
                  <c:v>5.638935</c:v>
                </c:pt>
                <c:pt idx="4827">
                  <c:v>5.5761500000000002</c:v>
                </c:pt>
                <c:pt idx="4828">
                  <c:v>5.3243710000000002</c:v>
                </c:pt>
                <c:pt idx="4830">
                  <c:v>21.607060000000001</c:v>
                </c:pt>
                <c:pt idx="4831">
                  <c:v>14.116339999999999</c:v>
                </c:pt>
                <c:pt idx="4832">
                  <c:v>10.63226</c:v>
                </c:pt>
                <c:pt idx="4833">
                  <c:v>8.768205</c:v>
                </c:pt>
                <c:pt idx="4834">
                  <c:v>7.2797190000000001</c:v>
                </c:pt>
                <c:pt idx="4835">
                  <c:v>6.2957510000000001</c:v>
                </c:pt>
                <c:pt idx="4836">
                  <c:v>5.9044280000000002</c:v>
                </c:pt>
                <c:pt idx="4837">
                  <c:v>5.3600440000000003</c:v>
                </c:pt>
                <c:pt idx="4838">
                  <c:v>5.0100199999999999</c:v>
                </c:pt>
                <c:pt idx="4839">
                  <c:v>4.8556480000000004</c:v>
                </c:pt>
                <c:pt idx="4840">
                  <c:v>4.9517519999999999</c:v>
                </c:pt>
                <c:pt idx="4841">
                  <c:v>4.6591630000000004</c:v>
                </c:pt>
                <c:pt idx="4842">
                  <c:v>4.7365880000000002</c:v>
                </c:pt>
                <c:pt idx="4843">
                  <c:v>5.441681</c:v>
                </c:pt>
                <c:pt idx="4844">
                  <c:v>6.6253260000000003</c:v>
                </c:pt>
                <c:pt idx="4845">
                  <c:v>8.0111329999999992</c:v>
                </c:pt>
                <c:pt idx="4846">
                  <c:v>8.2707359999999994</c:v>
                </c:pt>
                <c:pt idx="4847">
                  <c:v>7.4820919999999997</c:v>
                </c:pt>
                <c:pt idx="4848">
                  <c:v>6.8157759999999996</c:v>
                </c:pt>
                <c:pt idx="4849">
                  <c:v>6.1723420000000004</c:v>
                </c:pt>
                <c:pt idx="4850">
                  <c:v>5.7654310000000004</c:v>
                </c:pt>
                <c:pt idx="4851">
                  <c:v>5.7759070000000001</c:v>
                </c:pt>
                <c:pt idx="4853">
                  <c:v>23.244319999999998</c:v>
                </c:pt>
                <c:pt idx="4854">
                  <c:v>15.30986</c:v>
                </c:pt>
                <c:pt idx="4855">
                  <c:v>12.15584</c:v>
                </c:pt>
                <c:pt idx="4856">
                  <c:v>12.563000000000001</c:v>
                </c:pt>
                <c:pt idx="4857">
                  <c:v>11.03134</c:v>
                </c:pt>
                <c:pt idx="4858">
                  <c:v>8.3990679999999998</c:v>
                </c:pt>
                <c:pt idx="4859">
                  <c:v>7.1280739999999998</c:v>
                </c:pt>
                <c:pt idx="4860">
                  <c:v>7.5105560000000002</c:v>
                </c:pt>
                <c:pt idx="4861">
                  <c:v>7.7198589999999996</c:v>
                </c:pt>
                <c:pt idx="4862">
                  <c:v>7.8958389999999996</c:v>
                </c:pt>
                <c:pt idx="4863">
                  <c:v>6.9585059999999999</c:v>
                </c:pt>
                <c:pt idx="4864">
                  <c:v>6.1775250000000002</c:v>
                </c:pt>
                <c:pt idx="4865">
                  <c:v>5.696091</c:v>
                </c:pt>
                <c:pt idx="4866">
                  <c:v>5.8613999999999997</c:v>
                </c:pt>
                <c:pt idx="4867">
                  <c:v>6.7089410000000003</c:v>
                </c:pt>
                <c:pt idx="4868">
                  <c:v>8.1801069999999996</c:v>
                </c:pt>
                <c:pt idx="4869">
                  <c:v>8.0375540000000001</c:v>
                </c:pt>
                <c:pt idx="4870">
                  <c:v>7.2674960000000004</c:v>
                </c:pt>
                <c:pt idx="4871">
                  <c:v>6.9449100000000001</c:v>
                </c:pt>
                <c:pt idx="4872">
                  <c:v>7.0465260000000001</c:v>
                </c:pt>
                <c:pt idx="4873">
                  <c:v>6.450831</c:v>
                </c:pt>
                <c:pt idx="4874">
                  <c:v>6.5550610000000002</c:v>
                </c:pt>
                <c:pt idx="4876">
                  <c:v>22.893709999999999</c:v>
                </c:pt>
                <c:pt idx="4877">
                  <c:v>14.32188</c:v>
                </c:pt>
                <c:pt idx="4878">
                  <c:v>11.13517</c:v>
                </c:pt>
                <c:pt idx="4879">
                  <c:v>10.472160000000001</c:v>
                </c:pt>
                <c:pt idx="4880">
                  <c:v>9.7799139999999998</c:v>
                </c:pt>
                <c:pt idx="4881">
                  <c:v>8.2414670000000001</c:v>
                </c:pt>
                <c:pt idx="4882">
                  <c:v>6.9752039999999997</c:v>
                </c:pt>
                <c:pt idx="4883">
                  <c:v>6.7593480000000001</c:v>
                </c:pt>
                <c:pt idx="4884">
                  <c:v>6.223789</c:v>
                </c:pt>
                <c:pt idx="4885">
                  <c:v>4.974869</c:v>
                </c:pt>
                <c:pt idx="4886">
                  <c:v>5.308154</c:v>
                </c:pt>
                <c:pt idx="4887">
                  <c:v>5.7284079999999999</c:v>
                </c:pt>
                <c:pt idx="4888">
                  <c:v>6.7216149999999999</c:v>
                </c:pt>
                <c:pt idx="4889">
                  <c:v>7.0730849999999998</c:v>
                </c:pt>
                <c:pt idx="4890">
                  <c:v>6.5813980000000001</c:v>
                </c:pt>
                <c:pt idx="4891">
                  <c:v>7.6581530000000004</c:v>
                </c:pt>
                <c:pt idx="4892">
                  <c:v>7.9845179999999996</c:v>
                </c:pt>
                <c:pt idx="4893">
                  <c:v>8.4584469999999996</c:v>
                </c:pt>
                <c:pt idx="4894">
                  <c:v>7.868449</c:v>
                </c:pt>
                <c:pt idx="4895">
                  <c:v>7.3213540000000004</c:v>
                </c:pt>
                <c:pt idx="4896">
                  <c:v>6.7333910000000001</c:v>
                </c:pt>
                <c:pt idx="4897">
                  <c:v>6.3929590000000003</c:v>
                </c:pt>
                <c:pt idx="4899">
                  <c:v>13.441750000000001</c:v>
                </c:pt>
                <c:pt idx="4900">
                  <c:v>11.2425</c:v>
                </c:pt>
                <c:pt idx="4901">
                  <c:v>8.4995539999999998</c:v>
                </c:pt>
                <c:pt idx="4902">
                  <c:v>7.8164829999999998</c:v>
                </c:pt>
                <c:pt idx="4903">
                  <c:v>8.3763260000000006</c:v>
                </c:pt>
                <c:pt idx="4904">
                  <c:v>9.3518620000000006</c:v>
                </c:pt>
                <c:pt idx="4905">
                  <c:v>8.7098340000000007</c:v>
                </c:pt>
                <c:pt idx="4906">
                  <c:v>7.2775359999999996</c:v>
                </c:pt>
                <c:pt idx="4907">
                  <c:v>6.5418079999999996</c:v>
                </c:pt>
                <c:pt idx="4908">
                  <c:v>6.3099879999999997</c:v>
                </c:pt>
                <c:pt idx="4909">
                  <c:v>6.8098970000000003</c:v>
                </c:pt>
                <c:pt idx="4910">
                  <c:v>6.8809610000000001</c:v>
                </c:pt>
                <c:pt idx="4911">
                  <c:v>5.7139389999999999</c:v>
                </c:pt>
                <c:pt idx="4912">
                  <c:v>5.5245649999999999</c:v>
                </c:pt>
                <c:pt idx="4913">
                  <c:v>5.6984139999999996</c:v>
                </c:pt>
                <c:pt idx="4914">
                  <c:v>5.8886770000000004</c:v>
                </c:pt>
                <c:pt idx="4915">
                  <c:v>5.8858819999999996</c:v>
                </c:pt>
                <c:pt idx="4916">
                  <c:v>7.5276829999999997</c:v>
                </c:pt>
                <c:pt idx="4917">
                  <c:v>8.3634740000000001</c:v>
                </c:pt>
                <c:pt idx="4918">
                  <c:v>8.0904720000000001</c:v>
                </c:pt>
                <c:pt idx="4919">
                  <c:v>7.562881</c:v>
                </c:pt>
                <c:pt idx="4920">
                  <c:v>7.6482299999999999</c:v>
                </c:pt>
                <c:pt idx="4922">
                  <c:v>22.406369999999999</c:v>
                </c:pt>
                <c:pt idx="4923">
                  <c:v>13.371639999999999</c:v>
                </c:pt>
                <c:pt idx="4924">
                  <c:v>9.6315550000000005</c:v>
                </c:pt>
                <c:pt idx="4925">
                  <c:v>7.676857</c:v>
                </c:pt>
                <c:pt idx="4926">
                  <c:v>7.2027279999999996</c:v>
                </c:pt>
                <c:pt idx="4927">
                  <c:v>7.7576939999999999</c:v>
                </c:pt>
                <c:pt idx="4928">
                  <c:v>8.2131609999999995</c:v>
                </c:pt>
                <c:pt idx="4929">
                  <c:v>6.2595770000000002</c:v>
                </c:pt>
                <c:pt idx="4930">
                  <c:v>5.2291550000000004</c:v>
                </c:pt>
                <c:pt idx="4931">
                  <c:v>5.7185090000000001</c:v>
                </c:pt>
                <c:pt idx="4932">
                  <c:v>5.3765429999999999</c:v>
                </c:pt>
                <c:pt idx="4933">
                  <c:v>5.0545309999999999</c:v>
                </c:pt>
                <c:pt idx="4934">
                  <c:v>5.3223529999999997</c:v>
                </c:pt>
                <c:pt idx="4935">
                  <c:v>5.3545699999999998</c:v>
                </c:pt>
                <c:pt idx="4936">
                  <c:v>5.1570410000000004</c:v>
                </c:pt>
                <c:pt idx="4937">
                  <c:v>6.1237279999999998</c:v>
                </c:pt>
                <c:pt idx="4938">
                  <c:v>6.6661469999999996</c:v>
                </c:pt>
                <c:pt idx="4939">
                  <c:v>6.5965449999999999</c:v>
                </c:pt>
                <c:pt idx="4940">
                  <c:v>7.994364</c:v>
                </c:pt>
                <c:pt idx="4941">
                  <c:v>8.2870100000000004</c:v>
                </c:pt>
                <c:pt idx="4942">
                  <c:v>8.4789829999999995</c:v>
                </c:pt>
                <c:pt idx="4943">
                  <c:v>8.3016699999999997</c:v>
                </c:pt>
                <c:pt idx="4945">
                  <c:v>24.288530000000002</c:v>
                </c:pt>
                <c:pt idx="4946">
                  <c:v>14.893370000000001</c:v>
                </c:pt>
                <c:pt idx="4947">
                  <c:v>11.023899999999999</c:v>
                </c:pt>
                <c:pt idx="4948">
                  <c:v>9.1419239999999995</c:v>
                </c:pt>
                <c:pt idx="4949">
                  <c:v>8.0342970000000005</c:v>
                </c:pt>
                <c:pt idx="4950">
                  <c:v>7.7499419999999999</c:v>
                </c:pt>
                <c:pt idx="4951">
                  <c:v>8.2949570000000001</c:v>
                </c:pt>
                <c:pt idx="4952">
                  <c:v>9.1646470000000004</c:v>
                </c:pt>
                <c:pt idx="4953">
                  <c:v>8.0752500000000005</c:v>
                </c:pt>
                <c:pt idx="4954">
                  <c:v>7.611726</c:v>
                </c:pt>
                <c:pt idx="4955">
                  <c:v>7.3703180000000001</c:v>
                </c:pt>
                <c:pt idx="4956">
                  <c:v>7.0319000000000003</c:v>
                </c:pt>
                <c:pt idx="4957">
                  <c:v>6.869866</c:v>
                </c:pt>
                <c:pt idx="4958">
                  <c:v>7.2275320000000001</c:v>
                </c:pt>
                <c:pt idx="4959">
                  <c:v>7.5963919999999998</c:v>
                </c:pt>
                <c:pt idx="4960">
                  <c:v>8.3811929999999997</c:v>
                </c:pt>
                <c:pt idx="4961">
                  <c:v>8.5504449999999999</c:v>
                </c:pt>
                <c:pt idx="4962">
                  <c:v>8.3292140000000003</c:v>
                </c:pt>
                <c:pt idx="4963">
                  <c:v>8.2929040000000001</c:v>
                </c:pt>
                <c:pt idx="4964">
                  <c:v>8.4340729999999997</c:v>
                </c:pt>
                <c:pt idx="4965">
                  <c:v>8.9855280000000004</c:v>
                </c:pt>
                <c:pt idx="4966">
                  <c:v>8.7347289999999997</c:v>
                </c:pt>
                <c:pt idx="4968">
                  <c:v>24.582249999999998</c:v>
                </c:pt>
                <c:pt idx="4969">
                  <c:v>15.14734</c:v>
                </c:pt>
                <c:pt idx="4970">
                  <c:v>11.84624</c:v>
                </c:pt>
                <c:pt idx="4971">
                  <c:v>9.4558560000000007</c:v>
                </c:pt>
                <c:pt idx="4972">
                  <c:v>8.4061570000000003</c:v>
                </c:pt>
                <c:pt idx="4973">
                  <c:v>8.3131710000000005</c:v>
                </c:pt>
                <c:pt idx="4974">
                  <c:v>7.5483279999999997</c:v>
                </c:pt>
                <c:pt idx="4975">
                  <c:v>7.7638780000000001</c:v>
                </c:pt>
                <c:pt idx="4976">
                  <c:v>7.9670589999999999</c:v>
                </c:pt>
                <c:pt idx="4977">
                  <c:v>8.1400900000000007</c:v>
                </c:pt>
                <c:pt idx="4978">
                  <c:v>7.9981949999999999</c:v>
                </c:pt>
                <c:pt idx="4979">
                  <c:v>8.3952930000000006</c:v>
                </c:pt>
                <c:pt idx="4980">
                  <c:v>8.1843050000000002</c:v>
                </c:pt>
                <c:pt idx="4981">
                  <c:v>7.4063730000000003</c:v>
                </c:pt>
                <c:pt idx="4982">
                  <c:v>6.9804300000000001</c:v>
                </c:pt>
                <c:pt idx="4983">
                  <c:v>6.8070089999999999</c:v>
                </c:pt>
                <c:pt idx="4984">
                  <c:v>6.2643459999999997</c:v>
                </c:pt>
                <c:pt idx="4985">
                  <c:v>5.9960699999999996</c:v>
                </c:pt>
                <c:pt idx="4986">
                  <c:v>5.8423639999999999</c:v>
                </c:pt>
                <c:pt idx="4987">
                  <c:v>6.3731350000000004</c:v>
                </c:pt>
                <c:pt idx="4988">
                  <c:v>6.8195199999999998</c:v>
                </c:pt>
                <c:pt idx="4989">
                  <c:v>7.8743930000000004</c:v>
                </c:pt>
                <c:pt idx="4991">
                  <c:v>22.380420000000001</c:v>
                </c:pt>
                <c:pt idx="4992">
                  <c:v>14.47092</c:v>
                </c:pt>
                <c:pt idx="4993">
                  <c:v>11.056179999999999</c:v>
                </c:pt>
                <c:pt idx="4994">
                  <c:v>8.7996250000000007</c:v>
                </c:pt>
                <c:pt idx="4995">
                  <c:v>7.8430010000000001</c:v>
                </c:pt>
                <c:pt idx="4996">
                  <c:v>7.7717239999999999</c:v>
                </c:pt>
                <c:pt idx="4997">
                  <c:v>8.2925520000000006</c:v>
                </c:pt>
                <c:pt idx="4998">
                  <c:v>9.1927610000000008</c:v>
                </c:pt>
                <c:pt idx="4999">
                  <c:v>10.38205</c:v>
                </c:pt>
                <c:pt idx="5000">
                  <c:v>11.008940000000001</c:v>
                </c:pt>
                <c:pt idx="5001">
                  <c:v>7.3243320000000001</c:v>
                </c:pt>
                <c:pt idx="5002">
                  <c:v>7.5299009999999997</c:v>
                </c:pt>
                <c:pt idx="5003">
                  <c:v>7.8461080000000001</c:v>
                </c:pt>
                <c:pt idx="5004">
                  <c:v>7.5972419999999996</c:v>
                </c:pt>
                <c:pt idx="5005">
                  <c:v>7.5011039999999998</c:v>
                </c:pt>
                <c:pt idx="5006">
                  <c:v>6.0784820000000002</c:v>
                </c:pt>
                <c:pt idx="5007">
                  <c:v>7.5713470000000003</c:v>
                </c:pt>
                <c:pt idx="5008">
                  <c:v>7.8324879999999997</c:v>
                </c:pt>
                <c:pt idx="5009">
                  <c:v>7.5947620000000002</c:v>
                </c:pt>
                <c:pt idx="5010">
                  <c:v>7.7915770000000002</c:v>
                </c:pt>
                <c:pt idx="5011">
                  <c:v>8.7944379999999995</c:v>
                </c:pt>
                <c:pt idx="5012">
                  <c:v>9.2345439999999996</c:v>
                </c:pt>
                <c:pt idx="5014">
                  <c:v>25.30789</c:v>
                </c:pt>
                <c:pt idx="5015">
                  <c:v>16.160740000000001</c:v>
                </c:pt>
                <c:pt idx="5016">
                  <c:v>12.6677</c:v>
                </c:pt>
                <c:pt idx="5017">
                  <c:v>11.085380000000001</c:v>
                </c:pt>
                <c:pt idx="5018">
                  <c:v>9.3280940000000001</c:v>
                </c:pt>
                <c:pt idx="5019">
                  <c:v>8.727544</c:v>
                </c:pt>
                <c:pt idx="5020">
                  <c:v>8.6410020000000003</c:v>
                </c:pt>
                <c:pt idx="5021">
                  <c:v>8.8443339999999999</c:v>
                </c:pt>
                <c:pt idx="5022">
                  <c:v>9.2233599999999996</c:v>
                </c:pt>
                <c:pt idx="5023">
                  <c:v>10.53449</c:v>
                </c:pt>
                <c:pt idx="5024">
                  <c:v>10.290900000000001</c:v>
                </c:pt>
                <c:pt idx="5025">
                  <c:v>9.8699049999999993</c:v>
                </c:pt>
                <c:pt idx="5026">
                  <c:v>9.0054829999999999</c:v>
                </c:pt>
                <c:pt idx="5027">
                  <c:v>8.3160050000000005</c:v>
                </c:pt>
                <c:pt idx="5028">
                  <c:v>7.8676740000000001</c:v>
                </c:pt>
                <c:pt idx="5029">
                  <c:v>7.7050780000000003</c:v>
                </c:pt>
                <c:pt idx="5030">
                  <c:v>7.1726900000000002</c:v>
                </c:pt>
                <c:pt idx="5031">
                  <c:v>6.9875889999999998</c:v>
                </c:pt>
                <c:pt idx="5032">
                  <c:v>7.0267109999999997</c:v>
                </c:pt>
                <c:pt idx="5033">
                  <c:v>6.8995829999999998</c:v>
                </c:pt>
                <c:pt idx="5034">
                  <c:v>6.645346</c:v>
                </c:pt>
                <c:pt idx="5035">
                  <c:v>7.1851260000000003</c:v>
                </c:pt>
                <c:pt idx="5037">
                  <c:v>26.344889999999999</c:v>
                </c:pt>
                <c:pt idx="5038">
                  <c:v>17.117249999999999</c:v>
                </c:pt>
                <c:pt idx="5039">
                  <c:v>13.33999</c:v>
                </c:pt>
                <c:pt idx="5040">
                  <c:v>11.068820000000001</c:v>
                </c:pt>
                <c:pt idx="5041">
                  <c:v>9.7538140000000002</c:v>
                </c:pt>
                <c:pt idx="5042">
                  <c:v>9.0234330000000007</c:v>
                </c:pt>
                <c:pt idx="5043">
                  <c:v>8.0570939999999993</c:v>
                </c:pt>
                <c:pt idx="5044">
                  <c:v>7.4204210000000002</c:v>
                </c:pt>
                <c:pt idx="5045">
                  <c:v>7.3850980000000002</c:v>
                </c:pt>
                <c:pt idx="5046">
                  <c:v>7.6210779999999998</c:v>
                </c:pt>
                <c:pt idx="5047">
                  <c:v>8.3418720000000004</c:v>
                </c:pt>
                <c:pt idx="5048">
                  <c:v>8.9885940000000009</c:v>
                </c:pt>
                <c:pt idx="5049">
                  <c:v>8.4177140000000001</c:v>
                </c:pt>
                <c:pt idx="5050">
                  <c:v>6.3491119999999999</c:v>
                </c:pt>
                <c:pt idx="5051">
                  <c:v>5.1413339999999996</c:v>
                </c:pt>
                <c:pt idx="5052">
                  <c:v>6.1447329999999996</c:v>
                </c:pt>
                <c:pt idx="5053">
                  <c:v>6.0980790000000002</c:v>
                </c:pt>
                <c:pt idx="5054">
                  <c:v>4.4336159999999998</c:v>
                </c:pt>
                <c:pt idx="5055">
                  <c:v>5.5452450000000004</c:v>
                </c:pt>
                <c:pt idx="5056">
                  <c:v>5.831448</c:v>
                </c:pt>
                <c:pt idx="5057">
                  <c:v>5.8367630000000004</c:v>
                </c:pt>
                <c:pt idx="5058">
                  <c:v>5.9271209999999996</c:v>
                </c:pt>
                <c:pt idx="5060">
                  <c:v>25.071670000000001</c:v>
                </c:pt>
                <c:pt idx="5061">
                  <c:v>17.726579999999998</c:v>
                </c:pt>
                <c:pt idx="5062">
                  <c:v>14.972110000000001</c:v>
                </c:pt>
                <c:pt idx="5063">
                  <c:v>12.43829</c:v>
                </c:pt>
                <c:pt idx="5064">
                  <c:v>10.70539</c:v>
                </c:pt>
                <c:pt idx="5065">
                  <c:v>9.5182529999999996</c:v>
                </c:pt>
                <c:pt idx="5066">
                  <c:v>9.2140749999999993</c:v>
                </c:pt>
                <c:pt idx="5067">
                  <c:v>9.0089249999999996</c:v>
                </c:pt>
                <c:pt idx="5068">
                  <c:v>8.6961980000000008</c:v>
                </c:pt>
                <c:pt idx="5069">
                  <c:v>8.9867799999999995</c:v>
                </c:pt>
                <c:pt idx="5070">
                  <c:v>10.77501</c:v>
                </c:pt>
                <c:pt idx="5071">
                  <c:v>12.27473</c:v>
                </c:pt>
                <c:pt idx="5072">
                  <c:v>12.40649</c:v>
                </c:pt>
                <c:pt idx="5073">
                  <c:v>11.91755</c:v>
                </c:pt>
                <c:pt idx="5074">
                  <c:v>9.7737350000000003</c:v>
                </c:pt>
                <c:pt idx="5075">
                  <c:v>9.6154229999999998</c:v>
                </c:pt>
                <c:pt idx="5076">
                  <c:v>9.1495999999999995</c:v>
                </c:pt>
                <c:pt idx="5077">
                  <c:v>8.0855180000000004</c:v>
                </c:pt>
                <c:pt idx="5078">
                  <c:v>7.1383460000000003</c:v>
                </c:pt>
                <c:pt idx="5079">
                  <c:v>6.708704</c:v>
                </c:pt>
                <c:pt idx="5080">
                  <c:v>6.3977839999999997</c:v>
                </c:pt>
                <c:pt idx="5081">
                  <c:v>6.2509160000000001</c:v>
                </c:pt>
                <c:pt idx="5083">
                  <c:v>24.692620000000002</c:v>
                </c:pt>
                <c:pt idx="5084">
                  <c:v>16.207370000000001</c:v>
                </c:pt>
                <c:pt idx="5085">
                  <c:v>13.546620000000001</c:v>
                </c:pt>
                <c:pt idx="5086">
                  <c:v>12.03373</c:v>
                </c:pt>
                <c:pt idx="5087">
                  <c:v>10.824199999999999</c:v>
                </c:pt>
                <c:pt idx="5088">
                  <c:v>10.306430000000001</c:v>
                </c:pt>
                <c:pt idx="5089">
                  <c:v>9.3396319999999999</c:v>
                </c:pt>
                <c:pt idx="5090">
                  <c:v>8.920401</c:v>
                </c:pt>
                <c:pt idx="5091">
                  <c:v>8.4359300000000008</c:v>
                </c:pt>
                <c:pt idx="5092">
                  <c:v>8.1054359999999992</c:v>
                </c:pt>
                <c:pt idx="5093">
                  <c:v>8.1081690000000002</c:v>
                </c:pt>
                <c:pt idx="5094">
                  <c:v>8.331099</c:v>
                </c:pt>
                <c:pt idx="5095">
                  <c:v>8.7061989999999998</c:v>
                </c:pt>
                <c:pt idx="5096">
                  <c:v>8.6572289999999992</c:v>
                </c:pt>
                <c:pt idx="5097">
                  <c:v>8.0878599999999992</c:v>
                </c:pt>
                <c:pt idx="5098">
                  <c:v>7.3755480000000002</c:v>
                </c:pt>
                <c:pt idx="5099">
                  <c:v>7.1796930000000003</c:v>
                </c:pt>
                <c:pt idx="5100">
                  <c:v>6.8927480000000001</c:v>
                </c:pt>
                <c:pt idx="5101">
                  <c:v>6.5859449999999997</c:v>
                </c:pt>
                <c:pt idx="5102">
                  <c:v>6.4760749999999998</c:v>
                </c:pt>
                <c:pt idx="5103">
                  <c:v>6.2794840000000001</c:v>
                </c:pt>
                <c:pt idx="5104">
                  <c:v>6.3125200000000001</c:v>
                </c:pt>
                <c:pt idx="5106">
                  <c:v>21.620380000000001</c:v>
                </c:pt>
                <c:pt idx="5107">
                  <c:v>14.087429999999999</c:v>
                </c:pt>
                <c:pt idx="5108">
                  <c:v>12.65935</c:v>
                </c:pt>
                <c:pt idx="5109">
                  <c:v>12.91714</c:v>
                </c:pt>
                <c:pt idx="5110">
                  <c:v>12.190239999999999</c:v>
                </c:pt>
                <c:pt idx="5111">
                  <c:v>10.696199999999999</c:v>
                </c:pt>
                <c:pt idx="5112">
                  <c:v>9.7320039999999999</c:v>
                </c:pt>
                <c:pt idx="5113">
                  <c:v>8.93004</c:v>
                </c:pt>
                <c:pt idx="5114">
                  <c:v>8.7584420000000005</c:v>
                </c:pt>
                <c:pt idx="5115">
                  <c:v>8.3455089999999998</c:v>
                </c:pt>
                <c:pt idx="5116">
                  <c:v>8.0284770000000005</c:v>
                </c:pt>
                <c:pt idx="5117">
                  <c:v>7.9986350000000002</c:v>
                </c:pt>
                <c:pt idx="5118">
                  <c:v>8.5029050000000002</c:v>
                </c:pt>
                <c:pt idx="5119">
                  <c:v>9.533652</c:v>
                </c:pt>
                <c:pt idx="5120">
                  <c:v>10.745419999999999</c:v>
                </c:pt>
                <c:pt idx="5121">
                  <c:v>10.33121</c:v>
                </c:pt>
                <c:pt idx="5122">
                  <c:v>9.8340320000000006</c:v>
                </c:pt>
                <c:pt idx="5123">
                  <c:v>8.8928770000000004</c:v>
                </c:pt>
                <c:pt idx="5124">
                  <c:v>8.23916</c:v>
                </c:pt>
                <c:pt idx="5125">
                  <c:v>7.6110709999999999</c:v>
                </c:pt>
                <c:pt idx="5126">
                  <c:v>7.3719669999999997</c:v>
                </c:pt>
                <c:pt idx="5127">
                  <c:v>6.8885319999999997</c:v>
                </c:pt>
                <c:pt idx="5129">
                  <c:v>23.074249999999999</c:v>
                </c:pt>
                <c:pt idx="5130">
                  <c:v>16.14132</c:v>
                </c:pt>
                <c:pt idx="5131">
                  <c:v>13.346450000000001</c:v>
                </c:pt>
                <c:pt idx="5132">
                  <c:v>11.90254</c:v>
                </c:pt>
                <c:pt idx="5133">
                  <c:v>12.97354</c:v>
                </c:pt>
                <c:pt idx="5134">
                  <c:v>13.37997</c:v>
                </c:pt>
                <c:pt idx="5135">
                  <c:v>12.89373</c:v>
                </c:pt>
                <c:pt idx="5136">
                  <c:v>11.817600000000001</c:v>
                </c:pt>
                <c:pt idx="5137">
                  <c:v>11.000030000000001</c:v>
                </c:pt>
                <c:pt idx="5138">
                  <c:v>10.54809</c:v>
                </c:pt>
                <c:pt idx="5139">
                  <c:v>10.01225</c:v>
                </c:pt>
                <c:pt idx="5140">
                  <c:v>9.5837839999999996</c:v>
                </c:pt>
                <c:pt idx="5141">
                  <c:v>9.1846189999999996</c:v>
                </c:pt>
                <c:pt idx="5142">
                  <c:v>8.9529300000000003</c:v>
                </c:pt>
                <c:pt idx="5143">
                  <c:v>9.2618639999999992</c:v>
                </c:pt>
                <c:pt idx="5144">
                  <c:v>9.5184060000000006</c:v>
                </c:pt>
                <c:pt idx="5145">
                  <c:v>9.1669599999999996</c:v>
                </c:pt>
                <c:pt idx="5146">
                  <c:v>9.3989349999999998</c:v>
                </c:pt>
                <c:pt idx="5147">
                  <c:v>9.1172050000000002</c:v>
                </c:pt>
                <c:pt idx="5148">
                  <c:v>8.1375109999999999</c:v>
                </c:pt>
                <c:pt idx="5149">
                  <c:v>7.6330179999999999</c:v>
                </c:pt>
                <c:pt idx="5150">
                  <c:v>7.0653259999999998</c:v>
                </c:pt>
                <c:pt idx="5152">
                  <c:v>21.977350000000001</c:v>
                </c:pt>
                <c:pt idx="5153">
                  <c:v>13.68796</c:v>
                </c:pt>
                <c:pt idx="5154">
                  <c:v>10.48667</c:v>
                </c:pt>
                <c:pt idx="5155">
                  <c:v>9.7567830000000004</c:v>
                </c:pt>
                <c:pt idx="5156">
                  <c:v>10.698840000000001</c:v>
                </c:pt>
                <c:pt idx="5157">
                  <c:v>12.05978</c:v>
                </c:pt>
                <c:pt idx="5158">
                  <c:v>12.17732</c:v>
                </c:pt>
                <c:pt idx="5159">
                  <c:v>11.698869999999999</c:v>
                </c:pt>
                <c:pt idx="5160">
                  <c:v>11.06386</c:v>
                </c:pt>
                <c:pt idx="5161">
                  <c:v>10.74689</c:v>
                </c:pt>
                <c:pt idx="5162">
                  <c:v>10.59643</c:v>
                </c:pt>
                <c:pt idx="5163">
                  <c:v>10.331799999999999</c:v>
                </c:pt>
                <c:pt idx="5164">
                  <c:v>10.26566</c:v>
                </c:pt>
                <c:pt idx="5165">
                  <c:v>10.336600000000001</c:v>
                </c:pt>
                <c:pt idx="5166">
                  <c:v>10.70518</c:v>
                </c:pt>
                <c:pt idx="5167">
                  <c:v>12.248089999999999</c:v>
                </c:pt>
                <c:pt idx="5168">
                  <c:v>12.246270000000001</c:v>
                </c:pt>
                <c:pt idx="5169">
                  <c:v>11.540559999999999</c:v>
                </c:pt>
                <c:pt idx="5170">
                  <c:v>10.90217</c:v>
                </c:pt>
                <c:pt idx="5171">
                  <c:v>10.334709999999999</c:v>
                </c:pt>
                <c:pt idx="5172">
                  <c:v>8.7988210000000002</c:v>
                </c:pt>
                <c:pt idx="5173">
                  <c:v>8.0209700000000002</c:v>
                </c:pt>
                <c:pt idx="5175">
                  <c:v>22.033740000000002</c:v>
                </c:pt>
                <c:pt idx="5176">
                  <c:v>14.18303</c:v>
                </c:pt>
                <c:pt idx="5177">
                  <c:v>10.694470000000001</c:v>
                </c:pt>
                <c:pt idx="5178">
                  <c:v>10.02826</c:v>
                </c:pt>
                <c:pt idx="5179">
                  <c:v>9.6899390000000007</c:v>
                </c:pt>
                <c:pt idx="5180">
                  <c:v>10.07048</c:v>
                </c:pt>
                <c:pt idx="5181">
                  <c:v>11.19896</c:v>
                </c:pt>
                <c:pt idx="5182">
                  <c:v>11.62059</c:v>
                </c:pt>
                <c:pt idx="5183">
                  <c:v>11.81446</c:v>
                </c:pt>
                <c:pt idx="5184">
                  <c:v>11.724930000000001</c:v>
                </c:pt>
                <c:pt idx="5185">
                  <c:v>11.507540000000001</c:v>
                </c:pt>
                <c:pt idx="5186">
                  <c:v>10.74892</c:v>
                </c:pt>
                <c:pt idx="5187">
                  <c:v>10.106019999999999</c:v>
                </c:pt>
                <c:pt idx="5188">
                  <c:v>9.7855919999999994</c:v>
                </c:pt>
                <c:pt idx="5189">
                  <c:v>10.071949999999999</c:v>
                </c:pt>
                <c:pt idx="5190">
                  <c:v>10.12074</c:v>
                </c:pt>
                <c:pt idx="5191">
                  <c:v>10.89363</c:v>
                </c:pt>
                <c:pt idx="5192">
                  <c:v>11.69908</c:v>
                </c:pt>
                <c:pt idx="5193">
                  <c:v>11.45438</c:v>
                </c:pt>
                <c:pt idx="5194">
                  <c:v>11.832369999999999</c:v>
                </c:pt>
                <c:pt idx="5195">
                  <c:v>12.13754</c:v>
                </c:pt>
                <c:pt idx="5196">
                  <c:v>12.35502</c:v>
                </c:pt>
                <c:pt idx="5198">
                  <c:v>25.830580000000001</c:v>
                </c:pt>
                <c:pt idx="5199">
                  <c:v>16.789950000000001</c:v>
                </c:pt>
                <c:pt idx="5200">
                  <c:v>13.85852</c:v>
                </c:pt>
                <c:pt idx="5201">
                  <c:v>12.74672</c:v>
                </c:pt>
                <c:pt idx="5202">
                  <c:v>11.899279999999999</c:v>
                </c:pt>
                <c:pt idx="5203">
                  <c:v>12.986890000000001</c:v>
                </c:pt>
                <c:pt idx="5204">
                  <c:v>13.060359999999999</c:v>
                </c:pt>
                <c:pt idx="5205">
                  <c:v>12.989839999999999</c:v>
                </c:pt>
                <c:pt idx="5206">
                  <c:v>12.28673</c:v>
                </c:pt>
                <c:pt idx="5207">
                  <c:v>11.61956</c:v>
                </c:pt>
                <c:pt idx="5208">
                  <c:v>11.540979999999999</c:v>
                </c:pt>
                <c:pt idx="5209">
                  <c:v>11.279</c:v>
                </c:pt>
                <c:pt idx="5210">
                  <c:v>10.267519999999999</c:v>
                </c:pt>
                <c:pt idx="5211">
                  <c:v>9.6750500000000006</c:v>
                </c:pt>
                <c:pt idx="5212">
                  <c:v>9.5169530000000009</c:v>
                </c:pt>
                <c:pt idx="5213">
                  <c:v>9.418291</c:v>
                </c:pt>
                <c:pt idx="5214">
                  <c:v>9.9108839999999994</c:v>
                </c:pt>
                <c:pt idx="5215">
                  <c:v>11.591340000000001</c:v>
                </c:pt>
                <c:pt idx="5216">
                  <c:v>11.10178</c:v>
                </c:pt>
                <c:pt idx="5217">
                  <c:v>11.0916</c:v>
                </c:pt>
                <c:pt idx="5218">
                  <c:v>10.27298</c:v>
                </c:pt>
                <c:pt idx="5219">
                  <c:v>6.3262900000000002</c:v>
                </c:pt>
                <c:pt idx="5221">
                  <c:v>25.016310000000001</c:v>
                </c:pt>
                <c:pt idx="5222">
                  <c:v>15.982810000000001</c:v>
                </c:pt>
                <c:pt idx="5223">
                  <c:v>12.994949999999999</c:v>
                </c:pt>
                <c:pt idx="5224">
                  <c:v>11.63564</c:v>
                </c:pt>
                <c:pt idx="5225">
                  <c:v>10.58328</c:v>
                </c:pt>
                <c:pt idx="5226">
                  <c:v>9.4815710000000006</c:v>
                </c:pt>
                <c:pt idx="5227">
                  <c:v>9.6352010000000003</c:v>
                </c:pt>
                <c:pt idx="5228">
                  <c:v>10.99742</c:v>
                </c:pt>
                <c:pt idx="5229">
                  <c:v>11.91255</c:v>
                </c:pt>
                <c:pt idx="5230">
                  <c:v>12.26102</c:v>
                </c:pt>
                <c:pt idx="5231">
                  <c:v>12.159689999999999</c:v>
                </c:pt>
                <c:pt idx="5232">
                  <c:v>12.682090000000001</c:v>
                </c:pt>
                <c:pt idx="5233">
                  <c:v>12.898899999999999</c:v>
                </c:pt>
                <c:pt idx="5234">
                  <c:v>12.687799999999999</c:v>
                </c:pt>
                <c:pt idx="5235">
                  <c:v>11.93788</c:v>
                </c:pt>
                <c:pt idx="5236">
                  <c:v>11.152340000000001</c:v>
                </c:pt>
                <c:pt idx="5237">
                  <c:v>10.843070000000001</c:v>
                </c:pt>
                <c:pt idx="5238">
                  <c:v>11.231479999999999</c:v>
                </c:pt>
                <c:pt idx="5239">
                  <c:v>11.829090000000001</c:v>
                </c:pt>
                <c:pt idx="5240">
                  <c:v>12.84657</c:v>
                </c:pt>
                <c:pt idx="5241">
                  <c:v>12.37969</c:v>
                </c:pt>
                <c:pt idx="5242">
                  <c:v>11.45214</c:v>
                </c:pt>
                <c:pt idx="5244">
                  <c:v>26.743870000000001</c:v>
                </c:pt>
                <c:pt idx="5245">
                  <c:v>17.194890000000001</c:v>
                </c:pt>
                <c:pt idx="5246">
                  <c:v>13.692729999999999</c:v>
                </c:pt>
                <c:pt idx="5247">
                  <c:v>11.90762</c:v>
                </c:pt>
                <c:pt idx="5248">
                  <c:v>10.705970000000001</c:v>
                </c:pt>
                <c:pt idx="5249">
                  <c:v>10.449669999999999</c:v>
                </c:pt>
                <c:pt idx="5250">
                  <c:v>10.02173</c:v>
                </c:pt>
                <c:pt idx="5251">
                  <c:v>11.41475</c:v>
                </c:pt>
                <c:pt idx="5252">
                  <c:v>12.84689</c:v>
                </c:pt>
                <c:pt idx="5253">
                  <c:v>13.47404</c:v>
                </c:pt>
                <c:pt idx="5254">
                  <c:v>14.078900000000001</c:v>
                </c:pt>
                <c:pt idx="5255">
                  <c:v>12.83789</c:v>
                </c:pt>
                <c:pt idx="5256">
                  <c:v>11.431319999999999</c:v>
                </c:pt>
                <c:pt idx="5257">
                  <c:v>10.656319999999999</c:v>
                </c:pt>
                <c:pt idx="5258">
                  <c:v>10.22059</c:v>
                </c:pt>
                <c:pt idx="5259">
                  <c:v>9.4397540000000006</c:v>
                </c:pt>
                <c:pt idx="5260">
                  <c:v>9.2225780000000004</c:v>
                </c:pt>
                <c:pt idx="5261">
                  <c:v>9.109515</c:v>
                </c:pt>
                <c:pt idx="5262">
                  <c:v>8.9259819999999994</c:v>
                </c:pt>
                <c:pt idx="5263">
                  <c:v>9.4519640000000003</c:v>
                </c:pt>
                <c:pt idx="5264">
                  <c:v>10.11889</c:v>
                </c:pt>
                <c:pt idx="5265">
                  <c:v>10.271369999999999</c:v>
                </c:pt>
                <c:pt idx="5267">
                  <c:v>25.229900000000001</c:v>
                </c:pt>
                <c:pt idx="5268">
                  <c:v>16.70843</c:v>
                </c:pt>
                <c:pt idx="5269">
                  <c:v>12.75095</c:v>
                </c:pt>
                <c:pt idx="5270">
                  <c:v>9.6176030000000008</c:v>
                </c:pt>
                <c:pt idx="5271">
                  <c:v>8.8225130000000007</c:v>
                </c:pt>
                <c:pt idx="5272">
                  <c:v>7.8264680000000002</c:v>
                </c:pt>
                <c:pt idx="5273">
                  <c:v>8.3400870000000005</c:v>
                </c:pt>
                <c:pt idx="5274">
                  <c:v>8.8834459999999993</c:v>
                </c:pt>
                <c:pt idx="5275">
                  <c:v>10.365679999999999</c:v>
                </c:pt>
                <c:pt idx="5276">
                  <c:v>11.78382</c:v>
                </c:pt>
                <c:pt idx="5277">
                  <c:v>12.51512</c:v>
                </c:pt>
                <c:pt idx="5278">
                  <c:v>12.670030000000001</c:v>
                </c:pt>
                <c:pt idx="5279">
                  <c:v>12.38569</c:v>
                </c:pt>
                <c:pt idx="5280">
                  <c:v>11.18446</c:v>
                </c:pt>
                <c:pt idx="5281">
                  <c:v>10.46485</c:v>
                </c:pt>
                <c:pt idx="5282">
                  <c:v>9.3847210000000008</c:v>
                </c:pt>
                <c:pt idx="5283">
                  <c:v>8.8678620000000006</c:v>
                </c:pt>
                <c:pt idx="5284">
                  <c:v>8.7891460000000006</c:v>
                </c:pt>
                <c:pt idx="5285">
                  <c:v>8.7898910000000008</c:v>
                </c:pt>
                <c:pt idx="5286">
                  <c:v>8.6842039999999994</c:v>
                </c:pt>
                <c:pt idx="5287">
                  <c:v>8.7536749999999994</c:v>
                </c:pt>
                <c:pt idx="5288">
                  <c:v>10.29683</c:v>
                </c:pt>
                <c:pt idx="5290">
                  <c:v>27.70148</c:v>
                </c:pt>
                <c:pt idx="5291">
                  <c:v>18.06193</c:v>
                </c:pt>
                <c:pt idx="5292">
                  <c:v>14.312519999999999</c:v>
                </c:pt>
                <c:pt idx="5293">
                  <c:v>12.42712</c:v>
                </c:pt>
                <c:pt idx="5294">
                  <c:v>10.28425</c:v>
                </c:pt>
                <c:pt idx="5295">
                  <c:v>9.2723180000000003</c:v>
                </c:pt>
                <c:pt idx="5296">
                  <c:v>8.8043580000000006</c:v>
                </c:pt>
                <c:pt idx="5297">
                  <c:v>8.5266769999999994</c:v>
                </c:pt>
                <c:pt idx="5298">
                  <c:v>8.5631280000000007</c:v>
                </c:pt>
                <c:pt idx="5299">
                  <c:v>9.1149880000000003</c:v>
                </c:pt>
                <c:pt idx="5300">
                  <c:v>10.990729999999999</c:v>
                </c:pt>
                <c:pt idx="5301">
                  <c:v>13.024459999999999</c:v>
                </c:pt>
                <c:pt idx="5302">
                  <c:v>12.86618</c:v>
                </c:pt>
                <c:pt idx="5303">
                  <c:v>11.87317</c:v>
                </c:pt>
                <c:pt idx="5304">
                  <c:v>11.224130000000001</c:v>
                </c:pt>
                <c:pt idx="5305">
                  <c:v>11.05104</c:v>
                </c:pt>
                <c:pt idx="5306">
                  <c:v>10.322609999999999</c:v>
                </c:pt>
                <c:pt idx="5307">
                  <c:v>9.7022849999999998</c:v>
                </c:pt>
                <c:pt idx="5308">
                  <c:v>9.0125290000000007</c:v>
                </c:pt>
                <c:pt idx="5309">
                  <c:v>8.6675839999999997</c:v>
                </c:pt>
                <c:pt idx="5310">
                  <c:v>8.6882549999999998</c:v>
                </c:pt>
                <c:pt idx="5311">
                  <c:v>8.4106640000000006</c:v>
                </c:pt>
                <c:pt idx="5313">
                  <c:v>26.7805</c:v>
                </c:pt>
                <c:pt idx="5314">
                  <c:v>18.749400000000001</c:v>
                </c:pt>
                <c:pt idx="5315">
                  <c:v>14.71733</c:v>
                </c:pt>
                <c:pt idx="5316">
                  <c:v>11.636889999999999</c:v>
                </c:pt>
                <c:pt idx="5317">
                  <c:v>10.17629</c:v>
                </c:pt>
                <c:pt idx="5318">
                  <c:v>9.6018519999999992</c:v>
                </c:pt>
                <c:pt idx="5319">
                  <c:v>8.8285440000000008</c:v>
                </c:pt>
                <c:pt idx="5320">
                  <c:v>8.6746649999999992</c:v>
                </c:pt>
                <c:pt idx="5321">
                  <c:v>8.9426659999999991</c:v>
                </c:pt>
                <c:pt idx="5322">
                  <c:v>10.22221</c:v>
                </c:pt>
                <c:pt idx="5323">
                  <c:v>11.678599999999999</c:v>
                </c:pt>
                <c:pt idx="5324">
                  <c:v>13.880280000000001</c:v>
                </c:pt>
                <c:pt idx="5325">
                  <c:v>13.56579</c:v>
                </c:pt>
                <c:pt idx="5326">
                  <c:v>12.844250000000001</c:v>
                </c:pt>
                <c:pt idx="5327">
                  <c:v>12.278969999999999</c:v>
                </c:pt>
                <c:pt idx="5328">
                  <c:v>11.38677</c:v>
                </c:pt>
                <c:pt idx="5329">
                  <c:v>10.64683</c:v>
                </c:pt>
                <c:pt idx="5330">
                  <c:v>10.145490000000001</c:v>
                </c:pt>
                <c:pt idx="5331">
                  <c:v>9.3477449999999997</c:v>
                </c:pt>
                <c:pt idx="5332">
                  <c:v>8.9989399999999993</c:v>
                </c:pt>
                <c:pt idx="5333">
                  <c:v>9.0954180000000004</c:v>
                </c:pt>
                <c:pt idx="5334">
                  <c:v>9.5311369999999993</c:v>
                </c:pt>
                <c:pt idx="5336">
                  <c:v>26.88861</c:v>
                </c:pt>
                <c:pt idx="5337">
                  <c:v>15.83197</c:v>
                </c:pt>
                <c:pt idx="5338">
                  <c:v>13.95068</c:v>
                </c:pt>
                <c:pt idx="5339">
                  <c:v>13.10777</c:v>
                </c:pt>
                <c:pt idx="5340">
                  <c:v>10.94253</c:v>
                </c:pt>
                <c:pt idx="5341">
                  <c:v>9.7902339999999999</c:v>
                </c:pt>
                <c:pt idx="5342">
                  <c:v>8.3793000000000006</c:v>
                </c:pt>
                <c:pt idx="5343">
                  <c:v>7.6611900000000004</c:v>
                </c:pt>
                <c:pt idx="5344">
                  <c:v>7.7886680000000004</c:v>
                </c:pt>
                <c:pt idx="5345">
                  <c:v>7.7959889999999996</c:v>
                </c:pt>
                <c:pt idx="5346">
                  <c:v>7.8990580000000001</c:v>
                </c:pt>
                <c:pt idx="5347">
                  <c:v>8.5855010000000007</c:v>
                </c:pt>
                <c:pt idx="5348">
                  <c:v>10.734030000000001</c:v>
                </c:pt>
                <c:pt idx="5349">
                  <c:v>13.11788</c:v>
                </c:pt>
                <c:pt idx="5350">
                  <c:v>12.98316</c:v>
                </c:pt>
                <c:pt idx="5351">
                  <c:v>12.42573</c:v>
                </c:pt>
                <c:pt idx="5352">
                  <c:v>11.828849999999999</c:v>
                </c:pt>
                <c:pt idx="5353">
                  <c:v>11.23146</c:v>
                </c:pt>
                <c:pt idx="5354">
                  <c:v>10.49325</c:v>
                </c:pt>
                <c:pt idx="5355">
                  <c:v>10.46114</c:v>
                </c:pt>
                <c:pt idx="5356">
                  <c:v>10.530200000000001</c:v>
                </c:pt>
                <c:pt idx="5357">
                  <c:v>9.9943240000000007</c:v>
                </c:pt>
                <c:pt idx="5359">
                  <c:v>27.07544</c:v>
                </c:pt>
                <c:pt idx="5360">
                  <c:v>19.29036</c:v>
                </c:pt>
                <c:pt idx="5361">
                  <c:v>17.6342</c:v>
                </c:pt>
                <c:pt idx="5362">
                  <c:v>15.338050000000001</c:v>
                </c:pt>
                <c:pt idx="5363">
                  <c:v>11.60962</c:v>
                </c:pt>
                <c:pt idx="5364">
                  <c:v>9.7225549999999998</c:v>
                </c:pt>
                <c:pt idx="5365">
                  <c:v>8.9875779999999992</c:v>
                </c:pt>
                <c:pt idx="5366">
                  <c:v>8.3258709999999994</c:v>
                </c:pt>
                <c:pt idx="5367">
                  <c:v>7.7619740000000004</c:v>
                </c:pt>
                <c:pt idx="5368">
                  <c:v>7.3342359999999998</c:v>
                </c:pt>
                <c:pt idx="5369">
                  <c:v>7.7156630000000002</c:v>
                </c:pt>
                <c:pt idx="5370">
                  <c:v>8.426323</c:v>
                </c:pt>
                <c:pt idx="5371">
                  <c:v>9.155799</c:v>
                </c:pt>
                <c:pt idx="5372">
                  <c:v>10.42464</c:v>
                </c:pt>
                <c:pt idx="5373">
                  <c:v>12.10474</c:v>
                </c:pt>
                <c:pt idx="5374">
                  <c:v>12.13644</c:v>
                </c:pt>
                <c:pt idx="5375">
                  <c:v>11.804349999999999</c:v>
                </c:pt>
                <c:pt idx="5376">
                  <c:v>11.19481</c:v>
                </c:pt>
                <c:pt idx="5377">
                  <c:v>10.904299999999999</c:v>
                </c:pt>
                <c:pt idx="5378">
                  <c:v>10.647180000000001</c:v>
                </c:pt>
                <c:pt idx="5379">
                  <c:v>10.17745</c:v>
                </c:pt>
                <c:pt idx="5380">
                  <c:v>10.06099</c:v>
                </c:pt>
                <c:pt idx="5382">
                  <c:v>26.815290000000001</c:v>
                </c:pt>
                <c:pt idx="5383">
                  <c:v>17.717449999999999</c:v>
                </c:pt>
                <c:pt idx="5384">
                  <c:v>14.64733</c:v>
                </c:pt>
                <c:pt idx="5385">
                  <c:v>12.715009999999999</c:v>
                </c:pt>
                <c:pt idx="5386">
                  <c:v>11.07225</c:v>
                </c:pt>
                <c:pt idx="5387">
                  <c:v>11.1471</c:v>
                </c:pt>
                <c:pt idx="5388">
                  <c:v>10.370839999999999</c:v>
                </c:pt>
                <c:pt idx="5389">
                  <c:v>6.940213</c:v>
                </c:pt>
                <c:pt idx="5390">
                  <c:v>6.9320649999999997</c:v>
                </c:pt>
                <c:pt idx="5391">
                  <c:v>7.0590099999999998</c:v>
                </c:pt>
                <c:pt idx="5392">
                  <c:v>6.5267210000000002</c:v>
                </c:pt>
                <c:pt idx="5393">
                  <c:v>6.3550610000000001</c:v>
                </c:pt>
                <c:pt idx="5394">
                  <c:v>6.6425470000000004</c:v>
                </c:pt>
                <c:pt idx="5395">
                  <c:v>7.2609779999999997</c:v>
                </c:pt>
                <c:pt idx="5396">
                  <c:v>9.0773240000000008</c:v>
                </c:pt>
                <c:pt idx="5397">
                  <c:v>10.616759999999999</c:v>
                </c:pt>
                <c:pt idx="5398">
                  <c:v>11.828469999999999</c:v>
                </c:pt>
                <c:pt idx="5399">
                  <c:v>11.675050000000001</c:v>
                </c:pt>
                <c:pt idx="5529">
                  <c:v>6.3321509999999996</c:v>
                </c:pt>
                <c:pt idx="5530">
                  <c:v>11.678610000000001</c:v>
                </c:pt>
                <c:pt idx="5532">
                  <c:v>43.086500000000001</c:v>
                </c:pt>
                <c:pt idx="5533">
                  <c:v>25.242740000000001</c:v>
                </c:pt>
                <c:pt idx="5534">
                  <c:v>13.11098</c:v>
                </c:pt>
                <c:pt idx="5535">
                  <c:v>13.802490000000001</c:v>
                </c:pt>
                <c:pt idx="5536">
                  <c:v>14.477819999999999</c:v>
                </c:pt>
                <c:pt idx="5537">
                  <c:v>15.13227</c:v>
                </c:pt>
                <c:pt idx="5538">
                  <c:v>16.20477</c:v>
                </c:pt>
                <c:pt idx="5539">
                  <c:v>16.504899999999999</c:v>
                </c:pt>
                <c:pt idx="5540">
                  <c:v>16.402799999999999</c:v>
                </c:pt>
                <c:pt idx="5541">
                  <c:v>16.058599999999998</c:v>
                </c:pt>
                <c:pt idx="5542">
                  <c:v>15.17562</c:v>
                </c:pt>
                <c:pt idx="5543">
                  <c:v>13.11388</c:v>
                </c:pt>
                <c:pt idx="5544">
                  <c:v>12.097189999999999</c:v>
                </c:pt>
                <c:pt idx="5545">
                  <c:v>11.11093</c:v>
                </c:pt>
                <c:pt idx="5546">
                  <c:v>10.322570000000001</c:v>
                </c:pt>
                <c:pt idx="5547">
                  <c:v>10.155760000000001</c:v>
                </c:pt>
                <c:pt idx="5548">
                  <c:v>9.9387550000000005</c:v>
                </c:pt>
                <c:pt idx="5549">
                  <c:v>9.8548449999999992</c:v>
                </c:pt>
                <c:pt idx="5550">
                  <c:v>9.8408599999999993</c:v>
                </c:pt>
                <c:pt idx="5551">
                  <c:v>11.034979999999999</c:v>
                </c:pt>
                <c:pt idx="5552">
                  <c:v>12.254440000000001</c:v>
                </c:pt>
                <c:pt idx="5553">
                  <c:v>9.8923880000000004</c:v>
                </c:pt>
                <c:pt idx="5555">
                  <c:v>32.094909999999999</c:v>
                </c:pt>
                <c:pt idx="5556">
                  <c:v>20.62</c:v>
                </c:pt>
                <c:pt idx="5557">
                  <c:v>15.63104</c:v>
                </c:pt>
                <c:pt idx="5558">
                  <c:v>10.90436</c:v>
                </c:pt>
                <c:pt idx="5559">
                  <c:v>10.070080000000001</c:v>
                </c:pt>
                <c:pt idx="5560">
                  <c:v>11.194800000000001</c:v>
                </c:pt>
                <c:pt idx="5561">
                  <c:v>12.33864</c:v>
                </c:pt>
                <c:pt idx="5562">
                  <c:v>13.3322</c:v>
                </c:pt>
                <c:pt idx="5563">
                  <c:v>14.260149999999999</c:v>
                </c:pt>
                <c:pt idx="5564">
                  <c:v>15.85439</c:v>
                </c:pt>
                <c:pt idx="5565">
                  <c:v>16.291810000000002</c:v>
                </c:pt>
                <c:pt idx="5566">
                  <c:v>15.560739999999999</c:v>
                </c:pt>
                <c:pt idx="5567">
                  <c:v>14.40931</c:v>
                </c:pt>
                <c:pt idx="5568">
                  <c:v>13.67384</c:v>
                </c:pt>
                <c:pt idx="5569">
                  <c:v>12.318160000000001</c:v>
                </c:pt>
                <c:pt idx="5570">
                  <c:v>11.250159999999999</c:v>
                </c:pt>
                <c:pt idx="5571">
                  <c:v>10.583769999999999</c:v>
                </c:pt>
                <c:pt idx="5572">
                  <c:v>10.109769999999999</c:v>
                </c:pt>
                <c:pt idx="5573">
                  <c:v>10.156969999999999</c:v>
                </c:pt>
                <c:pt idx="5574">
                  <c:v>10.75426</c:v>
                </c:pt>
                <c:pt idx="5575">
                  <c:v>11.05031</c:v>
                </c:pt>
                <c:pt idx="5576">
                  <c:v>11.65136</c:v>
                </c:pt>
                <c:pt idx="5578">
                  <c:v>30.26239</c:v>
                </c:pt>
                <c:pt idx="5579">
                  <c:v>19.46433</c:v>
                </c:pt>
                <c:pt idx="5580">
                  <c:v>14.32485</c:v>
                </c:pt>
                <c:pt idx="5581">
                  <c:v>12.145770000000001</c:v>
                </c:pt>
                <c:pt idx="5582">
                  <c:v>11.970700000000001</c:v>
                </c:pt>
                <c:pt idx="5583">
                  <c:v>11.67811</c:v>
                </c:pt>
                <c:pt idx="5584">
                  <c:v>11.28173</c:v>
                </c:pt>
                <c:pt idx="5585">
                  <c:v>10.495380000000001</c:v>
                </c:pt>
                <c:pt idx="5586">
                  <c:v>10.98648</c:v>
                </c:pt>
                <c:pt idx="5587">
                  <c:v>11.275539999999999</c:v>
                </c:pt>
                <c:pt idx="5588">
                  <c:v>12.244579999999999</c:v>
                </c:pt>
                <c:pt idx="5589">
                  <c:v>14.489839999999999</c:v>
                </c:pt>
                <c:pt idx="5590">
                  <c:v>13.402760000000001</c:v>
                </c:pt>
                <c:pt idx="5591">
                  <c:v>10.60243</c:v>
                </c:pt>
                <c:pt idx="5592">
                  <c:v>10.302619999999999</c:v>
                </c:pt>
                <c:pt idx="5593">
                  <c:v>10.460570000000001</c:v>
                </c:pt>
                <c:pt idx="5594">
                  <c:v>10.31387</c:v>
                </c:pt>
                <c:pt idx="5595">
                  <c:v>9.9448709999999991</c:v>
                </c:pt>
                <c:pt idx="5596">
                  <c:v>9.5914280000000005</c:v>
                </c:pt>
                <c:pt idx="5597">
                  <c:v>9.8318469999999998</c:v>
                </c:pt>
                <c:pt idx="5598">
                  <c:v>10.45528</c:v>
                </c:pt>
                <c:pt idx="5599">
                  <c:v>10.35815</c:v>
                </c:pt>
                <c:pt idx="5601">
                  <c:v>23.916319999999999</c:v>
                </c:pt>
                <c:pt idx="5602">
                  <c:v>15.314640000000001</c:v>
                </c:pt>
                <c:pt idx="5603">
                  <c:v>12.45332</c:v>
                </c:pt>
                <c:pt idx="5604">
                  <c:v>11.099830000000001</c:v>
                </c:pt>
                <c:pt idx="5605">
                  <c:v>10.441190000000001</c:v>
                </c:pt>
                <c:pt idx="5606">
                  <c:v>10.02295</c:v>
                </c:pt>
                <c:pt idx="5607">
                  <c:v>9.9190240000000003</c:v>
                </c:pt>
                <c:pt idx="5608">
                  <c:v>9.9329750000000008</c:v>
                </c:pt>
                <c:pt idx="5609">
                  <c:v>10.06654</c:v>
                </c:pt>
                <c:pt idx="5610">
                  <c:v>10.222939999999999</c:v>
                </c:pt>
                <c:pt idx="5611">
                  <c:v>10.559670000000001</c:v>
                </c:pt>
                <c:pt idx="5612">
                  <c:v>13.34158</c:v>
                </c:pt>
                <c:pt idx="5613">
                  <c:v>15.11473</c:v>
                </c:pt>
                <c:pt idx="5614">
                  <c:v>13.475339999999999</c:v>
                </c:pt>
                <c:pt idx="5615">
                  <c:v>11.786860000000001</c:v>
                </c:pt>
                <c:pt idx="5616">
                  <c:v>11.14554</c:v>
                </c:pt>
                <c:pt idx="5617">
                  <c:v>10.041729999999999</c:v>
                </c:pt>
                <c:pt idx="5618">
                  <c:v>9.2840190000000007</c:v>
                </c:pt>
                <c:pt idx="5619">
                  <c:v>9.0300600000000006</c:v>
                </c:pt>
                <c:pt idx="5620">
                  <c:v>9.2912540000000003</c:v>
                </c:pt>
                <c:pt idx="5621">
                  <c:v>9.5416430000000005</c:v>
                </c:pt>
                <c:pt idx="5622">
                  <c:v>9.8486999999999991</c:v>
                </c:pt>
                <c:pt idx="5624">
                  <c:v>28.005269999999999</c:v>
                </c:pt>
                <c:pt idx="5625">
                  <c:v>20.6738</c:v>
                </c:pt>
                <c:pt idx="5626">
                  <c:v>15.91794</c:v>
                </c:pt>
                <c:pt idx="5627">
                  <c:v>13.39813</c:v>
                </c:pt>
                <c:pt idx="5628">
                  <c:v>11.731210000000001</c:v>
                </c:pt>
                <c:pt idx="5629">
                  <c:v>10.706770000000001</c:v>
                </c:pt>
                <c:pt idx="5630">
                  <c:v>9.9814500000000006</c:v>
                </c:pt>
                <c:pt idx="5631">
                  <c:v>9.7441169999999993</c:v>
                </c:pt>
                <c:pt idx="5632">
                  <c:v>9.3168439999999997</c:v>
                </c:pt>
                <c:pt idx="5633">
                  <c:v>10.019080000000001</c:v>
                </c:pt>
                <c:pt idx="5634">
                  <c:v>11.01695</c:v>
                </c:pt>
                <c:pt idx="5635">
                  <c:v>11.466799999999999</c:v>
                </c:pt>
                <c:pt idx="5636">
                  <c:v>12.279070000000001</c:v>
                </c:pt>
                <c:pt idx="5637">
                  <c:v>13.10247</c:v>
                </c:pt>
                <c:pt idx="5638">
                  <c:v>12.53309</c:v>
                </c:pt>
                <c:pt idx="5639">
                  <c:v>11.87865</c:v>
                </c:pt>
                <c:pt idx="5640">
                  <c:v>10.96856</c:v>
                </c:pt>
                <c:pt idx="5641">
                  <c:v>10.49789</c:v>
                </c:pt>
                <c:pt idx="5642">
                  <c:v>10.972110000000001</c:v>
                </c:pt>
                <c:pt idx="5643">
                  <c:v>11.55898</c:v>
                </c:pt>
                <c:pt idx="5644">
                  <c:v>11.65879</c:v>
                </c:pt>
                <c:pt idx="5645">
                  <c:v>12.474819999999999</c:v>
                </c:pt>
                <c:pt idx="5647">
                  <c:v>28.256329999999998</c:v>
                </c:pt>
                <c:pt idx="5648">
                  <c:v>19.551960000000001</c:v>
                </c:pt>
                <c:pt idx="5649">
                  <c:v>15.88777</c:v>
                </c:pt>
                <c:pt idx="5650">
                  <c:v>13.36561</c:v>
                </c:pt>
                <c:pt idx="5651">
                  <c:v>11.834440000000001</c:v>
                </c:pt>
                <c:pt idx="5652">
                  <c:v>10.781610000000001</c:v>
                </c:pt>
                <c:pt idx="5653">
                  <c:v>9.7746879999999994</c:v>
                </c:pt>
                <c:pt idx="5654">
                  <c:v>9.1958509999999993</c:v>
                </c:pt>
                <c:pt idx="5655">
                  <c:v>8.9629700000000003</c:v>
                </c:pt>
                <c:pt idx="5656">
                  <c:v>9.2497019999999992</c:v>
                </c:pt>
                <c:pt idx="5657">
                  <c:v>9.3472539999999995</c:v>
                </c:pt>
                <c:pt idx="5658">
                  <c:v>9.4274660000000008</c:v>
                </c:pt>
                <c:pt idx="5659">
                  <c:v>9.8794129999999996</c:v>
                </c:pt>
                <c:pt idx="5660">
                  <c:v>11.364839999999999</c:v>
                </c:pt>
                <c:pt idx="5661">
                  <c:v>11.977349999999999</c:v>
                </c:pt>
                <c:pt idx="5662">
                  <c:v>10.79006</c:v>
                </c:pt>
                <c:pt idx="5663">
                  <c:v>9.7923620000000007</c:v>
                </c:pt>
                <c:pt idx="5664">
                  <c:v>9.0185519999999997</c:v>
                </c:pt>
                <c:pt idx="5665">
                  <c:v>8.2635529999999999</c:v>
                </c:pt>
                <c:pt idx="5666">
                  <c:v>8.2129100000000008</c:v>
                </c:pt>
                <c:pt idx="5667">
                  <c:v>7.4925480000000002</c:v>
                </c:pt>
                <c:pt idx="5668">
                  <c:v>7.135319</c:v>
                </c:pt>
                <c:pt idx="5670">
                  <c:v>22.899979999999999</c:v>
                </c:pt>
                <c:pt idx="5671">
                  <c:v>15.446680000000001</c:v>
                </c:pt>
                <c:pt idx="5672">
                  <c:v>12.74295</c:v>
                </c:pt>
                <c:pt idx="5673">
                  <c:v>7.2645350000000004</c:v>
                </c:pt>
                <c:pt idx="5674">
                  <c:v>8.3801210000000008</c:v>
                </c:pt>
                <c:pt idx="5675">
                  <c:v>9.2515269999999994</c:v>
                </c:pt>
                <c:pt idx="5676">
                  <c:v>9.6252300000000002</c:v>
                </c:pt>
                <c:pt idx="5677">
                  <c:v>8.5577799999999993</c:v>
                </c:pt>
                <c:pt idx="5678">
                  <c:v>6.1077209999999997</c:v>
                </c:pt>
                <c:pt idx="5679">
                  <c:v>7.6411239999999996</c:v>
                </c:pt>
                <c:pt idx="5680">
                  <c:v>8.8550599999999999</c:v>
                </c:pt>
                <c:pt idx="5681">
                  <c:v>9.5407109999999999</c:v>
                </c:pt>
                <c:pt idx="5682">
                  <c:v>9.9258819999999996</c:v>
                </c:pt>
                <c:pt idx="5683">
                  <c:v>11.506449999999999</c:v>
                </c:pt>
                <c:pt idx="5684">
                  <c:v>13.825150000000001</c:v>
                </c:pt>
                <c:pt idx="5685">
                  <c:v>13.259209999999999</c:v>
                </c:pt>
                <c:pt idx="5686">
                  <c:v>12.51726</c:v>
                </c:pt>
                <c:pt idx="5687">
                  <c:v>10.5686</c:v>
                </c:pt>
                <c:pt idx="5688">
                  <c:v>9.7233099999999997</c:v>
                </c:pt>
                <c:pt idx="5689">
                  <c:v>9.1956140000000008</c:v>
                </c:pt>
                <c:pt idx="5690">
                  <c:v>8.5958079999999999</c:v>
                </c:pt>
                <c:pt idx="5691">
                  <c:v>8.157095</c:v>
                </c:pt>
                <c:pt idx="5693">
                  <c:v>21.892810000000001</c:v>
                </c:pt>
                <c:pt idx="5694">
                  <c:v>14.1531</c:v>
                </c:pt>
                <c:pt idx="5695">
                  <c:v>11.900370000000001</c:v>
                </c:pt>
                <c:pt idx="5696">
                  <c:v>11.86135</c:v>
                </c:pt>
                <c:pt idx="5697">
                  <c:v>12.66952</c:v>
                </c:pt>
                <c:pt idx="5698">
                  <c:v>12.72128</c:v>
                </c:pt>
                <c:pt idx="5699">
                  <c:v>13.05382</c:v>
                </c:pt>
                <c:pt idx="5700">
                  <c:v>12.569979999999999</c:v>
                </c:pt>
                <c:pt idx="5701">
                  <c:v>11.640470000000001</c:v>
                </c:pt>
                <c:pt idx="5702">
                  <c:v>12.46509</c:v>
                </c:pt>
                <c:pt idx="5703">
                  <c:v>11.86401</c:v>
                </c:pt>
                <c:pt idx="5704">
                  <c:v>12.0009</c:v>
                </c:pt>
                <c:pt idx="5705">
                  <c:v>12.6144</c:v>
                </c:pt>
                <c:pt idx="5706">
                  <c:v>12.759309999999999</c:v>
                </c:pt>
                <c:pt idx="5707">
                  <c:v>14.21499</c:v>
                </c:pt>
                <c:pt idx="5708">
                  <c:v>16.521650000000001</c:v>
                </c:pt>
                <c:pt idx="5709">
                  <c:v>17.119029999999999</c:v>
                </c:pt>
                <c:pt idx="5710">
                  <c:v>16.815149999999999</c:v>
                </c:pt>
                <c:pt idx="5711">
                  <c:v>14.699070000000001</c:v>
                </c:pt>
                <c:pt idx="5712">
                  <c:v>13.814360000000001</c:v>
                </c:pt>
                <c:pt idx="5713">
                  <c:v>13.13578</c:v>
                </c:pt>
                <c:pt idx="5714">
                  <c:v>12.59041</c:v>
                </c:pt>
                <c:pt idx="5716">
                  <c:v>28.809139999999999</c:v>
                </c:pt>
                <c:pt idx="5717">
                  <c:v>19.67868</c:v>
                </c:pt>
                <c:pt idx="5718">
                  <c:v>16.543790000000001</c:v>
                </c:pt>
                <c:pt idx="5719">
                  <c:v>15.70379</c:v>
                </c:pt>
                <c:pt idx="5720">
                  <c:v>16.159099999999999</c:v>
                </c:pt>
                <c:pt idx="5721">
                  <c:v>17.571580000000001</c:v>
                </c:pt>
                <c:pt idx="5722">
                  <c:v>17.020569999999999</c:v>
                </c:pt>
                <c:pt idx="5723">
                  <c:v>14.40048</c:v>
                </c:pt>
                <c:pt idx="5724">
                  <c:v>14.708130000000001</c:v>
                </c:pt>
                <c:pt idx="5725">
                  <c:v>11.600849999999999</c:v>
                </c:pt>
                <c:pt idx="5726">
                  <c:v>10.444710000000001</c:v>
                </c:pt>
                <c:pt idx="5727">
                  <c:v>12.44149</c:v>
                </c:pt>
                <c:pt idx="5728">
                  <c:v>12.65563</c:v>
                </c:pt>
                <c:pt idx="5729">
                  <c:v>13.04327</c:v>
                </c:pt>
                <c:pt idx="5730">
                  <c:v>14.54101</c:v>
                </c:pt>
                <c:pt idx="5731">
                  <c:v>13.685409999999999</c:v>
                </c:pt>
                <c:pt idx="5732">
                  <c:v>13.73122</c:v>
                </c:pt>
                <c:pt idx="5733">
                  <c:v>13.436059999999999</c:v>
                </c:pt>
                <c:pt idx="5734">
                  <c:v>13.00437</c:v>
                </c:pt>
                <c:pt idx="5735">
                  <c:v>12.094620000000001</c:v>
                </c:pt>
                <c:pt idx="5736">
                  <c:v>11.261340000000001</c:v>
                </c:pt>
                <c:pt idx="5737">
                  <c:v>11.50474</c:v>
                </c:pt>
                <c:pt idx="5739">
                  <c:v>28.198589999999999</c:v>
                </c:pt>
                <c:pt idx="5740">
                  <c:v>18.70074</c:v>
                </c:pt>
                <c:pt idx="5741">
                  <c:v>14.4124</c:v>
                </c:pt>
                <c:pt idx="5742">
                  <c:v>12.56157</c:v>
                </c:pt>
                <c:pt idx="5743">
                  <c:v>13.582649999999999</c:v>
                </c:pt>
                <c:pt idx="5744">
                  <c:v>13.598739999999999</c:v>
                </c:pt>
                <c:pt idx="5745">
                  <c:v>12.86314</c:v>
                </c:pt>
                <c:pt idx="5746">
                  <c:v>12.911250000000001</c:v>
                </c:pt>
                <c:pt idx="5747">
                  <c:v>11.390129999999999</c:v>
                </c:pt>
                <c:pt idx="5748">
                  <c:v>10.556480000000001</c:v>
                </c:pt>
                <c:pt idx="5749">
                  <c:v>10.35966</c:v>
                </c:pt>
                <c:pt idx="5750">
                  <c:v>10.15598</c:v>
                </c:pt>
                <c:pt idx="5751">
                  <c:v>9.7762399999999996</c:v>
                </c:pt>
                <c:pt idx="5752">
                  <c:v>10.734540000000001</c:v>
                </c:pt>
                <c:pt idx="5753">
                  <c:v>11.34585</c:v>
                </c:pt>
                <c:pt idx="5754">
                  <c:v>12.50554</c:v>
                </c:pt>
                <c:pt idx="5755">
                  <c:v>14.112450000000001</c:v>
                </c:pt>
                <c:pt idx="5756">
                  <c:v>16.93723</c:v>
                </c:pt>
                <c:pt idx="5757">
                  <c:v>15.36871</c:v>
                </c:pt>
                <c:pt idx="5758">
                  <c:v>14.88322</c:v>
                </c:pt>
                <c:pt idx="5759">
                  <c:v>12.476839999999999</c:v>
                </c:pt>
                <c:pt idx="5760">
                  <c:v>10.643879999999999</c:v>
                </c:pt>
                <c:pt idx="5762">
                  <c:v>23.318159999999999</c:v>
                </c:pt>
                <c:pt idx="5763">
                  <c:v>14.489050000000001</c:v>
                </c:pt>
                <c:pt idx="5764">
                  <c:v>11.022069999999999</c:v>
                </c:pt>
                <c:pt idx="5765">
                  <c:v>9.6151180000000007</c:v>
                </c:pt>
                <c:pt idx="5766">
                  <c:v>9.5351029999999994</c:v>
                </c:pt>
                <c:pt idx="5767">
                  <c:v>10.575760000000001</c:v>
                </c:pt>
                <c:pt idx="5768">
                  <c:v>11.400119999999999</c:v>
                </c:pt>
                <c:pt idx="5769">
                  <c:v>12.282400000000001</c:v>
                </c:pt>
                <c:pt idx="5770">
                  <c:v>10.869680000000001</c:v>
                </c:pt>
                <c:pt idx="5771">
                  <c:v>10.923999999999999</c:v>
                </c:pt>
                <c:pt idx="5772">
                  <c:v>11.004720000000001</c:v>
                </c:pt>
                <c:pt idx="5773">
                  <c:v>9.6180970000000006</c:v>
                </c:pt>
                <c:pt idx="5774">
                  <c:v>13.16986</c:v>
                </c:pt>
                <c:pt idx="5775">
                  <c:v>13.698359999999999</c:v>
                </c:pt>
                <c:pt idx="5776">
                  <c:v>14.10139</c:v>
                </c:pt>
                <c:pt idx="5777">
                  <c:v>14.449149999999999</c:v>
                </c:pt>
                <c:pt idx="5778">
                  <c:v>15.23448</c:v>
                </c:pt>
                <c:pt idx="5779">
                  <c:v>16.097840000000001</c:v>
                </c:pt>
                <c:pt idx="5780">
                  <c:v>17.32807</c:v>
                </c:pt>
                <c:pt idx="5781">
                  <c:v>16.400289999999998</c:v>
                </c:pt>
                <c:pt idx="5782">
                  <c:v>13.66268</c:v>
                </c:pt>
                <c:pt idx="5783">
                  <c:v>11.909520000000001</c:v>
                </c:pt>
                <c:pt idx="5785">
                  <c:v>25.98217</c:v>
                </c:pt>
                <c:pt idx="5786">
                  <c:v>16.411090000000002</c:v>
                </c:pt>
                <c:pt idx="5787">
                  <c:v>12.876329999999999</c:v>
                </c:pt>
                <c:pt idx="5788">
                  <c:v>11.238960000000001</c:v>
                </c:pt>
                <c:pt idx="5789">
                  <c:v>11.038320000000001</c:v>
                </c:pt>
                <c:pt idx="5790">
                  <c:v>10.99718</c:v>
                </c:pt>
                <c:pt idx="5791">
                  <c:v>11.6227</c:v>
                </c:pt>
                <c:pt idx="5792">
                  <c:v>13.2753</c:v>
                </c:pt>
                <c:pt idx="5793">
                  <c:v>14.040089999999999</c:v>
                </c:pt>
                <c:pt idx="5794">
                  <c:v>16.008900000000001</c:v>
                </c:pt>
                <c:pt idx="5795">
                  <c:v>15.511340000000001</c:v>
                </c:pt>
                <c:pt idx="5796">
                  <c:v>15.74532</c:v>
                </c:pt>
                <c:pt idx="5797">
                  <c:v>15.94969</c:v>
                </c:pt>
                <c:pt idx="5798">
                  <c:v>14.81312</c:v>
                </c:pt>
                <c:pt idx="5799">
                  <c:v>14.46025</c:v>
                </c:pt>
                <c:pt idx="5800">
                  <c:v>14.545070000000001</c:v>
                </c:pt>
                <c:pt idx="5801">
                  <c:v>14.64681</c:v>
                </c:pt>
                <c:pt idx="5802">
                  <c:v>15.38157</c:v>
                </c:pt>
                <c:pt idx="5803">
                  <c:v>17.679919999999999</c:v>
                </c:pt>
                <c:pt idx="5804">
                  <c:v>18.361699999999999</c:v>
                </c:pt>
                <c:pt idx="5805">
                  <c:v>16.724920000000001</c:v>
                </c:pt>
                <c:pt idx="5806">
                  <c:v>14.70303</c:v>
                </c:pt>
                <c:pt idx="5808">
                  <c:v>28.26332</c:v>
                </c:pt>
                <c:pt idx="5809">
                  <c:v>18.418620000000001</c:v>
                </c:pt>
                <c:pt idx="5810">
                  <c:v>14.641260000000001</c:v>
                </c:pt>
                <c:pt idx="5811">
                  <c:v>12.2044</c:v>
                </c:pt>
                <c:pt idx="5812">
                  <c:v>10.96063</c:v>
                </c:pt>
                <c:pt idx="5813">
                  <c:v>10.614660000000001</c:v>
                </c:pt>
                <c:pt idx="5814">
                  <c:v>10.500500000000001</c:v>
                </c:pt>
                <c:pt idx="5815">
                  <c:v>10.74662</c:v>
                </c:pt>
                <c:pt idx="5816">
                  <c:v>11.46621</c:v>
                </c:pt>
                <c:pt idx="5817">
                  <c:v>12.71635</c:v>
                </c:pt>
                <c:pt idx="5818">
                  <c:v>13.781090000000001</c:v>
                </c:pt>
                <c:pt idx="5819">
                  <c:v>15.118220000000001</c:v>
                </c:pt>
                <c:pt idx="5820">
                  <c:v>15.678839999999999</c:v>
                </c:pt>
                <c:pt idx="5821">
                  <c:v>15.32178</c:v>
                </c:pt>
                <c:pt idx="5822">
                  <c:v>14.88744</c:v>
                </c:pt>
                <c:pt idx="5823">
                  <c:v>15.11674</c:v>
                </c:pt>
                <c:pt idx="5824">
                  <c:v>14.901590000000001</c:v>
                </c:pt>
                <c:pt idx="5825">
                  <c:v>14.43731</c:v>
                </c:pt>
                <c:pt idx="5826">
                  <c:v>14.81451</c:v>
                </c:pt>
                <c:pt idx="5827">
                  <c:v>15.61199</c:v>
                </c:pt>
                <c:pt idx="5828">
                  <c:v>15.93801</c:v>
                </c:pt>
                <c:pt idx="5829">
                  <c:v>15.7317</c:v>
                </c:pt>
                <c:pt idx="5831">
                  <c:v>28.261859999999999</c:v>
                </c:pt>
                <c:pt idx="5832">
                  <c:v>18.34432</c:v>
                </c:pt>
                <c:pt idx="5833">
                  <c:v>14.33319</c:v>
                </c:pt>
                <c:pt idx="5834">
                  <c:v>12.284470000000001</c:v>
                </c:pt>
                <c:pt idx="5835">
                  <c:v>11.34586</c:v>
                </c:pt>
                <c:pt idx="5836">
                  <c:v>10.796810000000001</c:v>
                </c:pt>
                <c:pt idx="5837">
                  <c:v>10.72198</c:v>
                </c:pt>
                <c:pt idx="5838">
                  <c:v>11.48601</c:v>
                </c:pt>
                <c:pt idx="5839">
                  <c:v>12.218439999999999</c:v>
                </c:pt>
                <c:pt idx="5840">
                  <c:v>13.375590000000001</c:v>
                </c:pt>
                <c:pt idx="5841">
                  <c:v>11.21346</c:v>
                </c:pt>
                <c:pt idx="5842">
                  <c:v>6.2679799999999997</c:v>
                </c:pt>
                <c:pt idx="5843">
                  <c:v>11.090260000000001</c:v>
                </c:pt>
                <c:pt idx="5844">
                  <c:v>13.70459</c:v>
                </c:pt>
                <c:pt idx="5845">
                  <c:v>14.319140000000001</c:v>
                </c:pt>
                <c:pt idx="5846">
                  <c:v>7.8854069999999998</c:v>
                </c:pt>
                <c:pt idx="5847">
                  <c:v>10.36937</c:v>
                </c:pt>
                <c:pt idx="5848">
                  <c:v>12.898580000000001</c:v>
                </c:pt>
                <c:pt idx="5849">
                  <c:v>13.999560000000001</c:v>
                </c:pt>
                <c:pt idx="5850">
                  <c:v>14.2913</c:v>
                </c:pt>
                <c:pt idx="5851">
                  <c:v>17.54363</c:v>
                </c:pt>
                <c:pt idx="5852">
                  <c:v>18.071490000000001</c:v>
                </c:pt>
                <c:pt idx="5854">
                  <c:v>31.528320000000001</c:v>
                </c:pt>
                <c:pt idx="5855">
                  <c:v>20.472539999999999</c:v>
                </c:pt>
                <c:pt idx="5856">
                  <c:v>17.085290000000001</c:v>
                </c:pt>
                <c:pt idx="5857">
                  <c:v>14.58727</c:v>
                </c:pt>
                <c:pt idx="5858">
                  <c:v>12.46442</c:v>
                </c:pt>
                <c:pt idx="5859">
                  <c:v>11.44106</c:v>
                </c:pt>
                <c:pt idx="5860">
                  <c:v>11.274620000000001</c:v>
                </c:pt>
                <c:pt idx="5861">
                  <c:v>11.377890000000001</c:v>
                </c:pt>
                <c:pt idx="5862">
                  <c:v>11.41766</c:v>
                </c:pt>
                <c:pt idx="5863">
                  <c:v>12.55579</c:v>
                </c:pt>
                <c:pt idx="5864">
                  <c:v>12.80884</c:v>
                </c:pt>
                <c:pt idx="5865">
                  <c:v>14.009309999999999</c:v>
                </c:pt>
                <c:pt idx="5866">
                  <c:v>14.69636</c:v>
                </c:pt>
                <c:pt idx="5867">
                  <c:v>15.10704</c:v>
                </c:pt>
                <c:pt idx="5868">
                  <c:v>14.728590000000001</c:v>
                </c:pt>
                <c:pt idx="5869">
                  <c:v>14.701510000000001</c:v>
                </c:pt>
                <c:pt idx="5870">
                  <c:v>13.60525</c:v>
                </c:pt>
                <c:pt idx="5871">
                  <c:v>13.577999999999999</c:v>
                </c:pt>
                <c:pt idx="5872">
                  <c:v>13.93947</c:v>
                </c:pt>
                <c:pt idx="5873">
                  <c:v>14.781560000000001</c:v>
                </c:pt>
                <c:pt idx="5874">
                  <c:v>16.29121</c:v>
                </c:pt>
                <c:pt idx="5875">
                  <c:v>17.320599999999999</c:v>
                </c:pt>
                <c:pt idx="5877">
                  <c:v>35.434089999999998</c:v>
                </c:pt>
                <c:pt idx="5878">
                  <c:v>25.559750000000001</c:v>
                </c:pt>
                <c:pt idx="5879">
                  <c:v>19.66028</c:v>
                </c:pt>
                <c:pt idx="5880">
                  <c:v>17.123799999999999</c:v>
                </c:pt>
                <c:pt idx="5881">
                  <c:v>15.5871</c:v>
                </c:pt>
                <c:pt idx="5882">
                  <c:v>14.839230000000001</c:v>
                </c:pt>
                <c:pt idx="5883">
                  <c:v>14.570460000000001</c:v>
                </c:pt>
                <c:pt idx="5884">
                  <c:v>13.8713</c:v>
                </c:pt>
                <c:pt idx="5885">
                  <c:v>13.884919999999999</c:v>
                </c:pt>
                <c:pt idx="5886">
                  <c:v>15.336589999999999</c:v>
                </c:pt>
                <c:pt idx="5887">
                  <c:v>18.823360000000001</c:v>
                </c:pt>
                <c:pt idx="5888">
                  <c:v>19.457409999999999</c:v>
                </c:pt>
                <c:pt idx="5889">
                  <c:v>16.3537</c:v>
                </c:pt>
                <c:pt idx="5890">
                  <c:v>7.9795090000000002</c:v>
                </c:pt>
                <c:pt idx="5891">
                  <c:v>10.07324</c:v>
                </c:pt>
                <c:pt idx="5892">
                  <c:v>11.97814</c:v>
                </c:pt>
                <c:pt idx="5893">
                  <c:v>12.06188</c:v>
                </c:pt>
                <c:pt idx="5894">
                  <c:v>5.7395509999999996</c:v>
                </c:pt>
                <c:pt idx="5895">
                  <c:v>8.3403329999999993</c:v>
                </c:pt>
                <c:pt idx="5896">
                  <c:v>9.0501039999999993</c:v>
                </c:pt>
                <c:pt idx="5897">
                  <c:v>9.7523459999999993</c:v>
                </c:pt>
                <c:pt idx="5898">
                  <c:v>10.8855</c:v>
                </c:pt>
                <c:pt idx="5900">
                  <c:v>29.191199999999998</c:v>
                </c:pt>
                <c:pt idx="5901">
                  <c:v>21.055109999999999</c:v>
                </c:pt>
                <c:pt idx="5902">
                  <c:v>18.47456</c:v>
                </c:pt>
                <c:pt idx="5903">
                  <c:v>17.117989999999999</c:v>
                </c:pt>
                <c:pt idx="5904">
                  <c:v>17.155290000000001</c:v>
                </c:pt>
                <c:pt idx="5905">
                  <c:v>16.827950000000001</c:v>
                </c:pt>
                <c:pt idx="5906">
                  <c:v>15.94927</c:v>
                </c:pt>
                <c:pt idx="5907">
                  <c:v>15.88331</c:v>
                </c:pt>
                <c:pt idx="5908">
                  <c:v>16.09159</c:v>
                </c:pt>
                <c:pt idx="5909">
                  <c:v>15.681010000000001</c:v>
                </c:pt>
                <c:pt idx="5910">
                  <c:v>15.85277</c:v>
                </c:pt>
                <c:pt idx="5911">
                  <c:v>17.353560000000002</c:v>
                </c:pt>
                <c:pt idx="5912">
                  <c:v>17.36469</c:v>
                </c:pt>
                <c:pt idx="5913">
                  <c:v>16.404150000000001</c:v>
                </c:pt>
                <c:pt idx="5914">
                  <c:v>14.994149999999999</c:v>
                </c:pt>
                <c:pt idx="5915">
                  <c:v>14.93154</c:v>
                </c:pt>
                <c:pt idx="5916">
                  <c:v>14.41933</c:v>
                </c:pt>
                <c:pt idx="5917">
                  <c:v>13.017049999999999</c:v>
                </c:pt>
                <c:pt idx="5918">
                  <c:v>12.467449999999999</c:v>
                </c:pt>
                <c:pt idx="5919">
                  <c:v>13.038119999999999</c:v>
                </c:pt>
                <c:pt idx="5920">
                  <c:v>12.74905</c:v>
                </c:pt>
                <c:pt idx="5921">
                  <c:v>13.92184</c:v>
                </c:pt>
                <c:pt idx="5923">
                  <c:v>31.747730000000001</c:v>
                </c:pt>
                <c:pt idx="5924">
                  <c:v>22.695399999999999</c:v>
                </c:pt>
                <c:pt idx="5925">
                  <c:v>20.038430000000002</c:v>
                </c:pt>
                <c:pt idx="5926">
                  <c:v>19.721019999999999</c:v>
                </c:pt>
                <c:pt idx="5927">
                  <c:v>18.59525</c:v>
                </c:pt>
                <c:pt idx="5928">
                  <c:v>17.90652</c:v>
                </c:pt>
                <c:pt idx="5929">
                  <c:v>17.18694</c:v>
                </c:pt>
                <c:pt idx="5930">
                  <c:v>17.100190000000001</c:v>
                </c:pt>
                <c:pt idx="5931">
                  <c:v>16.127210000000002</c:v>
                </c:pt>
                <c:pt idx="5932">
                  <c:v>15.68486</c:v>
                </c:pt>
                <c:pt idx="5933">
                  <c:v>16.496659999999999</c:v>
                </c:pt>
                <c:pt idx="5934">
                  <c:v>16.42126</c:v>
                </c:pt>
                <c:pt idx="5935">
                  <c:v>16.700520000000001</c:v>
                </c:pt>
                <c:pt idx="5936">
                  <c:v>17.709379999999999</c:v>
                </c:pt>
                <c:pt idx="5937">
                  <c:v>10.57709</c:v>
                </c:pt>
                <c:pt idx="5938">
                  <c:v>6.9150700000000001</c:v>
                </c:pt>
                <c:pt idx="5939">
                  <c:v>11.868589999999999</c:v>
                </c:pt>
                <c:pt idx="5940">
                  <c:v>13.99986</c:v>
                </c:pt>
                <c:pt idx="5941">
                  <c:v>15.358079999999999</c:v>
                </c:pt>
                <c:pt idx="5942">
                  <c:v>16.458159999999999</c:v>
                </c:pt>
                <c:pt idx="5943">
                  <c:v>17.035270000000001</c:v>
                </c:pt>
                <c:pt idx="5944">
                  <c:v>16.792010000000001</c:v>
                </c:pt>
                <c:pt idx="5946">
                  <c:v>33.184800000000003</c:v>
                </c:pt>
                <c:pt idx="5947">
                  <c:v>25.299720000000001</c:v>
                </c:pt>
                <c:pt idx="5948">
                  <c:v>23.01709</c:v>
                </c:pt>
                <c:pt idx="5949">
                  <c:v>21.606760000000001</c:v>
                </c:pt>
                <c:pt idx="5950">
                  <c:v>19.995709999999999</c:v>
                </c:pt>
                <c:pt idx="5951">
                  <c:v>17.369540000000001</c:v>
                </c:pt>
                <c:pt idx="5952">
                  <c:v>16.578800000000001</c:v>
                </c:pt>
                <c:pt idx="5953">
                  <c:v>14.55064</c:v>
                </c:pt>
                <c:pt idx="5954">
                  <c:v>14.21738</c:v>
                </c:pt>
                <c:pt idx="5955">
                  <c:v>13.593120000000001</c:v>
                </c:pt>
                <c:pt idx="5956">
                  <c:v>13.447950000000001</c:v>
                </c:pt>
                <c:pt idx="5957">
                  <c:v>13.50442</c:v>
                </c:pt>
                <c:pt idx="5958">
                  <c:v>14.51301</c:v>
                </c:pt>
                <c:pt idx="5959">
                  <c:v>16.06287</c:v>
                </c:pt>
                <c:pt idx="5960">
                  <c:v>16.021730000000002</c:v>
                </c:pt>
                <c:pt idx="5961">
                  <c:v>16.04082</c:v>
                </c:pt>
                <c:pt idx="5962">
                  <c:v>16.31935</c:v>
                </c:pt>
                <c:pt idx="5963">
                  <c:v>16.535589999999999</c:v>
                </c:pt>
                <c:pt idx="5964">
                  <c:v>16.624849999999999</c:v>
                </c:pt>
                <c:pt idx="5965">
                  <c:v>16.423960000000001</c:v>
                </c:pt>
                <c:pt idx="5966">
                  <c:v>15.971259999999999</c:v>
                </c:pt>
                <c:pt idx="5967">
                  <c:v>15.46611</c:v>
                </c:pt>
                <c:pt idx="5969">
                  <c:v>30.094380000000001</c:v>
                </c:pt>
                <c:pt idx="5970">
                  <c:v>22.934470000000001</c:v>
                </c:pt>
                <c:pt idx="5971">
                  <c:v>22.829059999999998</c:v>
                </c:pt>
                <c:pt idx="5972">
                  <c:v>21.335360000000001</c:v>
                </c:pt>
                <c:pt idx="5973">
                  <c:v>18.990310000000001</c:v>
                </c:pt>
                <c:pt idx="5974">
                  <c:v>17.494479999999999</c:v>
                </c:pt>
                <c:pt idx="5975">
                  <c:v>15.98184</c:v>
                </c:pt>
                <c:pt idx="5976">
                  <c:v>14.536479999999999</c:v>
                </c:pt>
                <c:pt idx="5977">
                  <c:v>13.321619999999999</c:v>
                </c:pt>
                <c:pt idx="5978">
                  <c:v>12.849970000000001</c:v>
                </c:pt>
                <c:pt idx="5979">
                  <c:v>12.535589999999999</c:v>
                </c:pt>
                <c:pt idx="5980">
                  <c:v>12.21937</c:v>
                </c:pt>
                <c:pt idx="5981">
                  <c:v>11.68797</c:v>
                </c:pt>
                <c:pt idx="5982">
                  <c:v>11.78701</c:v>
                </c:pt>
                <c:pt idx="5983">
                  <c:v>12.07175</c:v>
                </c:pt>
                <c:pt idx="5984">
                  <c:v>12.95476</c:v>
                </c:pt>
                <c:pt idx="5985">
                  <c:v>13.05851</c:v>
                </c:pt>
                <c:pt idx="5986">
                  <c:v>14.316990000000001</c:v>
                </c:pt>
                <c:pt idx="5987">
                  <c:v>15.250870000000001</c:v>
                </c:pt>
                <c:pt idx="5988">
                  <c:v>15.63143</c:v>
                </c:pt>
                <c:pt idx="5989">
                  <c:v>15.51262</c:v>
                </c:pt>
                <c:pt idx="5990">
                  <c:v>14.42497</c:v>
                </c:pt>
                <c:pt idx="5992">
                  <c:v>31.39697</c:v>
                </c:pt>
                <c:pt idx="5993">
                  <c:v>20.985510000000001</c:v>
                </c:pt>
                <c:pt idx="5994">
                  <c:v>17.841270000000002</c:v>
                </c:pt>
                <c:pt idx="5995">
                  <c:v>17.369119999999999</c:v>
                </c:pt>
                <c:pt idx="5996">
                  <c:v>16.817589999999999</c:v>
                </c:pt>
                <c:pt idx="5997">
                  <c:v>15.62316</c:v>
                </c:pt>
                <c:pt idx="5998">
                  <c:v>13.521420000000001</c:v>
                </c:pt>
                <c:pt idx="5999">
                  <c:v>12.242699999999999</c:v>
                </c:pt>
                <c:pt idx="6000">
                  <c:v>11.222020000000001</c:v>
                </c:pt>
                <c:pt idx="6001">
                  <c:v>10.72489</c:v>
                </c:pt>
                <c:pt idx="6002">
                  <c:v>10.25305</c:v>
                </c:pt>
                <c:pt idx="6003">
                  <c:v>10.315300000000001</c:v>
                </c:pt>
                <c:pt idx="6004">
                  <c:v>10.50633</c:v>
                </c:pt>
                <c:pt idx="6005">
                  <c:v>10.72001</c:v>
                </c:pt>
                <c:pt idx="6006">
                  <c:v>11.37039</c:v>
                </c:pt>
                <c:pt idx="6007">
                  <c:v>12.12829</c:v>
                </c:pt>
                <c:pt idx="6008">
                  <c:v>12.48522</c:v>
                </c:pt>
                <c:pt idx="6009">
                  <c:v>10.98089</c:v>
                </c:pt>
                <c:pt idx="6010">
                  <c:v>8.5826309999999992</c:v>
                </c:pt>
                <c:pt idx="6011">
                  <c:v>9.21448</c:v>
                </c:pt>
                <c:pt idx="6012">
                  <c:v>5.0940589999999997</c:v>
                </c:pt>
                <c:pt idx="6013">
                  <c:v>5.1429720000000003</c:v>
                </c:pt>
                <c:pt idx="6015">
                  <c:v>29.7653</c:v>
                </c:pt>
                <c:pt idx="6016">
                  <c:v>21.48272</c:v>
                </c:pt>
                <c:pt idx="6017">
                  <c:v>18.30425</c:v>
                </c:pt>
                <c:pt idx="6018">
                  <c:v>16.37856</c:v>
                </c:pt>
                <c:pt idx="6019">
                  <c:v>16.029589999999999</c:v>
                </c:pt>
                <c:pt idx="6020">
                  <c:v>16.076450000000001</c:v>
                </c:pt>
                <c:pt idx="6021">
                  <c:v>14.967890000000001</c:v>
                </c:pt>
                <c:pt idx="6022">
                  <c:v>13.675269999999999</c:v>
                </c:pt>
                <c:pt idx="6023">
                  <c:v>12.09628</c:v>
                </c:pt>
                <c:pt idx="6024">
                  <c:v>11.1922</c:v>
                </c:pt>
                <c:pt idx="6025">
                  <c:v>10.70571</c:v>
                </c:pt>
                <c:pt idx="6026">
                  <c:v>9.6937639999999998</c:v>
                </c:pt>
                <c:pt idx="6027">
                  <c:v>9.4982439999999997</c:v>
                </c:pt>
                <c:pt idx="6028">
                  <c:v>9.5361580000000004</c:v>
                </c:pt>
                <c:pt idx="6029">
                  <c:v>9.6278830000000006</c:v>
                </c:pt>
                <c:pt idx="6030">
                  <c:v>9.9375959999999992</c:v>
                </c:pt>
                <c:pt idx="6031">
                  <c:v>11.29997</c:v>
                </c:pt>
                <c:pt idx="6032">
                  <c:v>11.31498</c:v>
                </c:pt>
                <c:pt idx="6033">
                  <c:v>12.720549999999999</c:v>
                </c:pt>
                <c:pt idx="6034">
                  <c:v>14.857900000000001</c:v>
                </c:pt>
                <c:pt idx="6035">
                  <c:v>15.63129</c:v>
                </c:pt>
                <c:pt idx="6036">
                  <c:v>15.959530000000001</c:v>
                </c:pt>
                <c:pt idx="6038">
                  <c:v>31.727499999999999</c:v>
                </c:pt>
                <c:pt idx="6039">
                  <c:v>22.29044</c:v>
                </c:pt>
                <c:pt idx="6040">
                  <c:v>17.765429999999999</c:v>
                </c:pt>
                <c:pt idx="6041">
                  <c:v>15.9091</c:v>
                </c:pt>
                <c:pt idx="6042">
                  <c:v>16.76399</c:v>
                </c:pt>
                <c:pt idx="6043">
                  <c:v>16.520700000000001</c:v>
                </c:pt>
                <c:pt idx="6044">
                  <c:v>17.002739999999999</c:v>
                </c:pt>
                <c:pt idx="6045">
                  <c:v>14.624309999999999</c:v>
                </c:pt>
                <c:pt idx="6046">
                  <c:v>12.71475</c:v>
                </c:pt>
                <c:pt idx="6047">
                  <c:v>12.058960000000001</c:v>
                </c:pt>
                <c:pt idx="6048">
                  <c:v>10.61739</c:v>
                </c:pt>
                <c:pt idx="6049">
                  <c:v>9.9725020000000004</c:v>
                </c:pt>
                <c:pt idx="6050">
                  <c:v>9.7838569999999994</c:v>
                </c:pt>
                <c:pt idx="6051">
                  <c:v>9.7368459999999999</c:v>
                </c:pt>
                <c:pt idx="6052">
                  <c:v>9.7274829999999994</c:v>
                </c:pt>
                <c:pt idx="6053">
                  <c:v>9.9793450000000004</c:v>
                </c:pt>
                <c:pt idx="6054">
                  <c:v>10.44177</c:v>
                </c:pt>
                <c:pt idx="6055">
                  <c:v>10.774979999999999</c:v>
                </c:pt>
                <c:pt idx="6056">
                  <c:v>11.59695</c:v>
                </c:pt>
                <c:pt idx="6057">
                  <c:v>12.96149</c:v>
                </c:pt>
                <c:pt idx="6058">
                  <c:v>14.14555</c:v>
                </c:pt>
                <c:pt idx="6059">
                  <c:v>9.7045080000000006</c:v>
                </c:pt>
                <c:pt idx="6061">
                  <c:v>27.85633</c:v>
                </c:pt>
                <c:pt idx="6062">
                  <c:v>12.44331</c:v>
                </c:pt>
                <c:pt idx="6063">
                  <c:v>14.599550000000001</c:v>
                </c:pt>
                <c:pt idx="6064">
                  <c:v>15.348649999999999</c:v>
                </c:pt>
                <c:pt idx="6065">
                  <c:v>15.579079999999999</c:v>
                </c:pt>
                <c:pt idx="6066">
                  <c:v>16.1938</c:v>
                </c:pt>
                <c:pt idx="6067">
                  <c:v>16.563500000000001</c:v>
                </c:pt>
                <c:pt idx="6068">
                  <c:v>16.65354</c:v>
                </c:pt>
                <c:pt idx="6069">
                  <c:v>15.80491</c:v>
                </c:pt>
                <c:pt idx="6070">
                  <c:v>14.538740000000001</c:v>
                </c:pt>
                <c:pt idx="6071">
                  <c:v>12.860810000000001</c:v>
                </c:pt>
                <c:pt idx="6072">
                  <c:v>11.832890000000001</c:v>
                </c:pt>
                <c:pt idx="6073">
                  <c:v>10.71611</c:v>
                </c:pt>
                <c:pt idx="6074">
                  <c:v>10.247109999999999</c:v>
                </c:pt>
                <c:pt idx="6075">
                  <c:v>10.020210000000001</c:v>
                </c:pt>
                <c:pt idx="6076">
                  <c:v>9.8779140000000005</c:v>
                </c:pt>
                <c:pt idx="6077">
                  <c:v>9.7886970000000009</c:v>
                </c:pt>
                <c:pt idx="6078">
                  <c:v>10.17423</c:v>
                </c:pt>
                <c:pt idx="6079">
                  <c:v>11.25625</c:v>
                </c:pt>
                <c:pt idx="6080">
                  <c:v>11.34883</c:v>
                </c:pt>
                <c:pt idx="6081">
                  <c:v>12.045719999999999</c:v>
                </c:pt>
                <c:pt idx="6082">
                  <c:v>13.52936</c:v>
                </c:pt>
                <c:pt idx="6084">
                  <c:v>31.284500000000001</c:v>
                </c:pt>
                <c:pt idx="6085">
                  <c:v>21.374500000000001</c:v>
                </c:pt>
                <c:pt idx="6086">
                  <c:v>17.252359999999999</c:v>
                </c:pt>
                <c:pt idx="6087">
                  <c:v>16.69774</c:v>
                </c:pt>
                <c:pt idx="6088">
                  <c:v>15.67624</c:v>
                </c:pt>
                <c:pt idx="6089">
                  <c:v>15.36346</c:v>
                </c:pt>
                <c:pt idx="6090">
                  <c:v>16.428570000000001</c:v>
                </c:pt>
                <c:pt idx="6091">
                  <c:v>18.163239999999998</c:v>
                </c:pt>
                <c:pt idx="6092">
                  <c:v>17.743400000000001</c:v>
                </c:pt>
                <c:pt idx="6093">
                  <c:v>17.435169999999999</c:v>
                </c:pt>
                <c:pt idx="6094">
                  <c:v>14.8376</c:v>
                </c:pt>
                <c:pt idx="6095">
                  <c:v>12.97589</c:v>
                </c:pt>
                <c:pt idx="6096">
                  <c:v>12.10516</c:v>
                </c:pt>
                <c:pt idx="6097">
                  <c:v>11.51689</c:v>
                </c:pt>
                <c:pt idx="6098">
                  <c:v>11.04387</c:v>
                </c:pt>
                <c:pt idx="6099">
                  <c:v>10.87406</c:v>
                </c:pt>
                <c:pt idx="6100">
                  <c:v>10.691610000000001</c:v>
                </c:pt>
                <c:pt idx="6101">
                  <c:v>10.980219999999999</c:v>
                </c:pt>
                <c:pt idx="6102">
                  <c:v>12.07748</c:v>
                </c:pt>
                <c:pt idx="6103">
                  <c:v>12.977259999999999</c:v>
                </c:pt>
                <c:pt idx="6104">
                  <c:v>14.02655</c:v>
                </c:pt>
                <c:pt idx="6105">
                  <c:v>14.96515</c:v>
                </c:pt>
                <c:pt idx="6107">
                  <c:v>23.371649999999999</c:v>
                </c:pt>
                <c:pt idx="6108">
                  <c:v>19.540279999999999</c:v>
                </c:pt>
                <c:pt idx="6109">
                  <c:v>18.700099999999999</c:v>
                </c:pt>
                <c:pt idx="6110">
                  <c:v>17.275010000000002</c:v>
                </c:pt>
                <c:pt idx="6111">
                  <c:v>15.75868</c:v>
                </c:pt>
                <c:pt idx="6112">
                  <c:v>17.56446</c:v>
                </c:pt>
                <c:pt idx="6113">
                  <c:v>18.102620000000002</c:v>
                </c:pt>
                <c:pt idx="6114">
                  <c:v>18.834099999999999</c:v>
                </c:pt>
                <c:pt idx="6115">
                  <c:v>18.985800000000001</c:v>
                </c:pt>
                <c:pt idx="6116">
                  <c:v>18.998080000000002</c:v>
                </c:pt>
                <c:pt idx="6117">
                  <c:v>18.219470000000001</c:v>
                </c:pt>
                <c:pt idx="6118">
                  <c:v>17.013249999999999</c:v>
                </c:pt>
                <c:pt idx="6119">
                  <c:v>15.53707</c:v>
                </c:pt>
                <c:pt idx="6120">
                  <c:v>14.49846</c:v>
                </c:pt>
                <c:pt idx="6121">
                  <c:v>12.98676</c:v>
                </c:pt>
                <c:pt idx="6122">
                  <c:v>11.75839</c:v>
                </c:pt>
                <c:pt idx="6123">
                  <c:v>11.36009</c:v>
                </c:pt>
                <c:pt idx="6124">
                  <c:v>11.053330000000001</c:v>
                </c:pt>
                <c:pt idx="6125">
                  <c:v>10.512600000000001</c:v>
                </c:pt>
                <c:pt idx="6126">
                  <c:v>10.88134</c:v>
                </c:pt>
                <c:pt idx="6127">
                  <c:v>12.110250000000001</c:v>
                </c:pt>
                <c:pt idx="6128">
                  <c:v>13.40973</c:v>
                </c:pt>
                <c:pt idx="6130">
                  <c:v>31.735690000000002</c:v>
                </c:pt>
                <c:pt idx="6131">
                  <c:v>22.33717</c:v>
                </c:pt>
                <c:pt idx="6132">
                  <c:v>19.688400000000001</c:v>
                </c:pt>
                <c:pt idx="6133">
                  <c:v>18.19126</c:v>
                </c:pt>
                <c:pt idx="6134">
                  <c:v>16.644670000000001</c:v>
                </c:pt>
                <c:pt idx="6135">
                  <c:v>16.031700000000001</c:v>
                </c:pt>
                <c:pt idx="6136">
                  <c:v>16.235990000000001</c:v>
                </c:pt>
                <c:pt idx="6137">
                  <c:v>17.098389999999998</c:v>
                </c:pt>
                <c:pt idx="6138">
                  <c:v>17.40795</c:v>
                </c:pt>
                <c:pt idx="6139">
                  <c:v>17.24503</c:v>
                </c:pt>
                <c:pt idx="6140">
                  <c:v>17.45365</c:v>
                </c:pt>
                <c:pt idx="6141">
                  <c:v>16.993200000000002</c:v>
                </c:pt>
                <c:pt idx="6142">
                  <c:v>16.039459999999998</c:v>
                </c:pt>
                <c:pt idx="6143">
                  <c:v>14.7928</c:v>
                </c:pt>
                <c:pt idx="6144">
                  <c:v>13.69154</c:v>
                </c:pt>
                <c:pt idx="6145">
                  <c:v>13.04956</c:v>
                </c:pt>
                <c:pt idx="6146">
                  <c:v>12.69868</c:v>
                </c:pt>
                <c:pt idx="6147">
                  <c:v>12.479179999999999</c:v>
                </c:pt>
                <c:pt idx="6148">
                  <c:v>12.119120000000001</c:v>
                </c:pt>
                <c:pt idx="6149">
                  <c:v>12.03454</c:v>
                </c:pt>
                <c:pt idx="6150">
                  <c:v>11.41901</c:v>
                </c:pt>
                <c:pt idx="6151">
                  <c:v>11.24536</c:v>
                </c:pt>
                <c:pt idx="6153">
                  <c:v>29.8779</c:v>
                </c:pt>
                <c:pt idx="6154">
                  <c:v>21.116140000000001</c:v>
                </c:pt>
                <c:pt idx="6155">
                  <c:v>18.581499999999998</c:v>
                </c:pt>
                <c:pt idx="6156">
                  <c:v>16.635629999999999</c:v>
                </c:pt>
                <c:pt idx="6157">
                  <c:v>16.552659999999999</c:v>
                </c:pt>
                <c:pt idx="6158">
                  <c:v>17.026530000000001</c:v>
                </c:pt>
                <c:pt idx="6159">
                  <c:v>17.221340000000001</c:v>
                </c:pt>
                <c:pt idx="6160">
                  <c:v>16.010680000000001</c:v>
                </c:pt>
                <c:pt idx="6161">
                  <c:v>16.662939999999999</c:v>
                </c:pt>
                <c:pt idx="6162">
                  <c:v>15.571540000000001</c:v>
                </c:pt>
                <c:pt idx="6163">
                  <c:v>15.8163</c:v>
                </c:pt>
                <c:pt idx="6164">
                  <c:v>15.647930000000001</c:v>
                </c:pt>
                <c:pt idx="6165">
                  <c:v>14.574210000000001</c:v>
                </c:pt>
                <c:pt idx="6166">
                  <c:v>13.645820000000001</c:v>
                </c:pt>
                <c:pt idx="6167">
                  <c:v>13.13875</c:v>
                </c:pt>
                <c:pt idx="6168">
                  <c:v>11.74912</c:v>
                </c:pt>
                <c:pt idx="6169">
                  <c:v>10.7842</c:v>
                </c:pt>
                <c:pt idx="6170">
                  <c:v>11.125439999999999</c:v>
                </c:pt>
                <c:pt idx="6171">
                  <c:v>11.40926</c:v>
                </c:pt>
                <c:pt idx="6172">
                  <c:v>11.413259999999999</c:v>
                </c:pt>
                <c:pt idx="6173">
                  <c:v>11.698689999999999</c:v>
                </c:pt>
                <c:pt idx="6174">
                  <c:v>12.419600000000001</c:v>
                </c:pt>
                <c:pt idx="6176">
                  <c:v>30.78359</c:v>
                </c:pt>
                <c:pt idx="6177">
                  <c:v>21.269089999999998</c:v>
                </c:pt>
                <c:pt idx="6178">
                  <c:v>12.87527</c:v>
                </c:pt>
                <c:pt idx="6179">
                  <c:v>12.94787</c:v>
                </c:pt>
                <c:pt idx="6180">
                  <c:v>14.55086</c:v>
                </c:pt>
                <c:pt idx="6181">
                  <c:v>15.097770000000001</c:v>
                </c:pt>
                <c:pt idx="6182">
                  <c:v>7.3411580000000001</c:v>
                </c:pt>
                <c:pt idx="6183">
                  <c:v>10.951320000000001</c:v>
                </c:pt>
                <c:pt idx="6184">
                  <c:v>13.91813</c:v>
                </c:pt>
                <c:pt idx="6185">
                  <c:v>16.025220000000001</c:v>
                </c:pt>
                <c:pt idx="6186">
                  <c:v>16.158519999999999</c:v>
                </c:pt>
                <c:pt idx="6187">
                  <c:v>14.835850000000001</c:v>
                </c:pt>
                <c:pt idx="6188">
                  <c:v>14.27121</c:v>
                </c:pt>
                <c:pt idx="6189">
                  <c:v>14.437709999999999</c:v>
                </c:pt>
                <c:pt idx="6190">
                  <c:v>13.531739999999999</c:v>
                </c:pt>
                <c:pt idx="6191">
                  <c:v>12.458270000000001</c:v>
                </c:pt>
                <c:pt idx="6192">
                  <c:v>11.634</c:v>
                </c:pt>
                <c:pt idx="6193">
                  <c:v>11.00952</c:v>
                </c:pt>
                <c:pt idx="6194">
                  <c:v>10.835889999999999</c:v>
                </c:pt>
                <c:pt idx="6195">
                  <c:v>10.49277</c:v>
                </c:pt>
                <c:pt idx="6196">
                  <c:v>10.54368</c:v>
                </c:pt>
                <c:pt idx="6197">
                  <c:v>10.61998</c:v>
                </c:pt>
                <c:pt idx="6199">
                  <c:v>27.61908</c:v>
                </c:pt>
                <c:pt idx="6200">
                  <c:v>19.295210000000001</c:v>
                </c:pt>
                <c:pt idx="6201">
                  <c:v>17.645399999999999</c:v>
                </c:pt>
                <c:pt idx="6202">
                  <c:v>15.479979999999999</c:v>
                </c:pt>
                <c:pt idx="6203">
                  <c:v>15.58414</c:v>
                </c:pt>
                <c:pt idx="6204">
                  <c:v>16.286750000000001</c:v>
                </c:pt>
                <c:pt idx="6205">
                  <c:v>16.687470000000001</c:v>
                </c:pt>
                <c:pt idx="6206">
                  <c:v>16.66872</c:v>
                </c:pt>
                <c:pt idx="6207">
                  <c:v>16.006049999999998</c:v>
                </c:pt>
                <c:pt idx="6208">
                  <c:v>15.864710000000001</c:v>
                </c:pt>
                <c:pt idx="6209">
                  <c:v>16.725100000000001</c:v>
                </c:pt>
                <c:pt idx="6210">
                  <c:v>18.47007</c:v>
                </c:pt>
                <c:pt idx="6211">
                  <c:v>19.464189999999999</c:v>
                </c:pt>
                <c:pt idx="6212">
                  <c:v>19.015409999999999</c:v>
                </c:pt>
                <c:pt idx="6213">
                  <c:v>16.600639999999999</c:v>
                </c:pt>
                <c:pt idx="6214">
                  <c:v>16.240870000000001</c:v>
                </c:pt>
                <c:pt idx="6215">
                  <c:v>14.54058</c:v>
                </c:pt>
                <c:pt idx="6216">
                  <c:v>13.58897</c:v>
                </c:pt>
                <c:pt idx="6217">
                  <c:v>12.11726</c:v>
                </c:pt>
                <c:pt idx="6218">
                  <c:v>11.25494</c:v>
                </c:pt>
                <c:pt idx="6219">
                  <c:v>10.792770000000001</c:v>
                </c:pt>
                <c:pt idx="6220">
                  <c:v>10.129149999999999</c:v>
                </c:pt>
                <c:pt idx="6222">
                  <c:v>24.817869999999999</c:v>
                </c:pt>
                <c:pt idx="6223">
                  <c:v>17.57264</c:v>
                </c:pt>
                <c:pt idx="6224">
                  <c:v>15.463710000000001</c:v>
                </c:pt>
                <c:pt idx="6225">
                  <c:v>16.24051</c:v>
                </c:pt>
                <c:pt idx="6226">
                  <c:v>16.335909999999998</c:v>
                </c:pt>
                <c:pt idx="6227">
                  <c:v>10.0359</c:v>
                </c:pt>
                <c:pt idx="6228">
                  <c:v>11.95384</c:v>
                </c:pt>
                <c:pt idx="6229">
                  <c:v>10.126300000000001</c:v>
                </c:pt>
                <c:pt idx="6230">
                  <c:v>6.3666900000000002</c:v>
                </c:pt>
                <c:pt idx="6231">
                  <c:v>12.12724</c:v>
                </c:pt>
                <c:pt idx="6232">
                  <c:v>14.579639999999999</c:v>
                </c:pt>
                <c:pt idx="6233">
                  <c:v>16.156680000000001</c:v>
                </c:pt>
                <c:pt idx="6234">
                  <c:v>18.439920000000001</c:v>
                </c:pt>
                <c:pt idx="6235">
                  <c:v>20.438279999999999</c:v>
                </c:pt>
                <c:pt idx="6236">
                  <c:v>19.22871</c:v>
                </c:pt>
                <c:pt idx="6237">
                  <c:v>16.924130000000002</c:v>
                </c:pt>
                <c:pt idx="6238">
                  <c:v>14.814500000000001</c:v>
                </c:pt>
                <c:pt idx="6239">
                  <c:v>12.99675</c:v>
                </c:pt>
                <c:pt idx="6240">
                  <c:v>12.693849999999999</c:v>
                </c:pt>
                <c:pt idx="6241">
                  <c:v>11.274139999999999</c:v>
                </c:pt>
                <c:pt idx="6242">
                  <c:v>10.8733</c:v>
                </c:pt>
                <c:pt idx="6243">
                  <c:v>10.29327</c:v>
                </c:pt>
                <c:pt idx="6245">
                  <c:v>24.246279999999999</c:v>
                </c:pt>
                <c:pt idx="6246">
                  <c:v>17.00929</c:v>
                </c:pt>
                <c:pt idx="6247">
                  <c:v>15.18989</c:v>
                </c:pt>
                <c:pt idx="6248">
                  <c:v>14.76146</c:v>
                </c:pt>
                <c:pt idx="6249">
                  <c:v>15.81968</c:v>
                </c:pt>
                <c:pt idx="6250">
                  <c:v>16.69951</c:v>
                </c:pt>
                <c:pt idx="6251">
                  <c:v>17.155149999999999</c:v>
                </c:pt>
                <c:pt idx="6252">
                  <c:v>17.659949999999998</c:v>
                </c:pt>
                <c:pt idx="6253">
                  <c:v>17.341899999999999</c:v>
                </c:pt>
                <c:pt idx="6254">
                  <c:v>16.794560000000001</c:v>
                </c:pt>
                <c:pt idx="6255">
                  <c:v>17.636579999999999</c:v>
                </c:pt>
                <c:pt idx="6256">
                  <c:v>18.334099999999999</c:v>
                </c:pt>
                <c:pt idx="6257">
                  <c:v>18.98386</c:v>
                </c:pt>
                <c:pt idx="6258">
                  <c:v>19.956060000000001</c:v>
                </c:pt>
                <c:pt idx="6259">
                  <c:v>20.90747</c:v>
                </c:pt>
                <c:pt idx="6260">
                  <c:v>19.426659999999998</c:v>
                </c:pt>
                <c:pt idx="6261">
                  <c:v>17.46499</c:v>
                </c:pt>
                <c:pt idx="6262">
                  <c:v>15.515689999999999</c:v>
                </c:pt>
                <c:pt idx="6263">
                  <c:v>14.42633</c:v>
                </c:pt>
                <c:pt idx="6264">
                  <c:v>12.30864</c:v>
                </c:pt>
                <c:pt idx="6265">
                  <c:v>11.134829999999999</c:v>
                </c:pt>
                <c:pt idx="6266">
                  <c:v>10.81696</c:v>
                </c:pt>
                <c:pt idx="6269">
                  <c:v>15.92084</c:v>
                </c:pt>
                <c:pt idx="6270">
                  <c:v>14.148669999999999</c:v>
                </c:pt>
                <c:pt idx="6271">
                  <c:v>14.51299</c:v>
                </c:pt>
                <c:pt idx="6272">
                  <c:v>14.81565</c:v>
                </c:pt>
                <c:pt idx="6273">
                  <c:v>17.07452</c:v>
                </c:pt>
                <c:pt idx="6274">
                  <c:v>17.303920000000002</c:v>
                </c:pt>
                <c:pt idx="6275">
                  <c:v>8.9535579999999992</c:v>
                </c:pt>
                <c:pt idx="6276">
                  <c:v>7.5160970000000002</c:v>
                </c:pt>
                <c:pt idx="6277">
                  <c:v>14.69026</c:v>
                </c:pt>
                <c:pt idx="6278">
                  <c:v>16.99464</c:v>
                </c:pt>
                <c:pt idx="6279">
                  <c:v>18.0685</c:v>
                </c:pt>
                <c:pt idx="6280">
                  <c:v>18.251719999999999</c:v>
                </c:pt>
                <c:pt idx="6281">
                  <c:v>19.277650000000001</c:v>
                </c:pt>
                <c:pt idx="6282">
                  <c:v>19.723839999999999</c:v>
                </c:pt>
                <c:pt idx="6283">
                  <c:v>19.523849999999999</c:v>
                </c:pt>
                <c:pt idx="6284">
                  <c:v>20.487130000000001</c:v>
                </c:pt>
                <c:pt idx="6285">
                  <c:v>18.835740000000001</c:v>
                </c:pt>
                <c:pt idx="6286">
                  <c:v>17.33803</c:v>
                </c:pt>
                <c:pt idx="6287">
                  <c:v>15.44049</c:v>
                </c:pt>
                <c:pt idx="6288">
                  <c:v>14.4206</c:v>
                </c:pt>
                <c:pt idx="6289">
                  <c:v>13.23047</c:v>
                </c:pt>
                <c:pt idx="6292">
                  <c:v>19.484400000000001</c:v>
                </c:pt>
                <c:pt idx="6293">
                  <c:v>16.801469999999998</c:v>
                </c:pt>
                <c:pt idx="6294">
                  <c:v>16.583600000000001</c:v>
                </c:pt>
                <c:pt idx="6295">
                  <c:v>16.64545</c:v>
                </c:pt>
                <c:pt idx="6296">
                  <c:v>17.195650000000001</c:v>
                </c:pt>
                <c:pt idx="6297">
                  <c:v>17.405329999999999</c:v>
                </c:pt>
                <c:pt idx="6298">
                  <c:v>18.017769999999999</c:v>
                </c:pt>
                <c:pt idx="6299">
                  <c:v>18.783580000000001</c:v>
                </c:pt>
                <c:pt idx="6300">
                  <c:v>17.623609999999999</c:v>
                </c:pt>
                <c:pt idx="6301">
                  <c:v>18.129300000000001</c:v>
                </c:pt>
                <c:pt idx="6302">
                  <c:v>17.34459</c:v>
                </c:pt>
                <c:pt idx="6303">
                  <c:v>17.304680000000001</c:v>
                </c:pt>
                <c:pt idx="6304">
                  <c:v>17.784800000000001</c:v>
                </c:pt>
                <c:pt idx="6305">
                  <c:v>17.066099999999999</c:v>
                </c:pt>
                <c:pt idx="6306">
                  <c:v>16.929300000000001</c:v>
                </c:pt>
                <c:pt idx="6307">
                  <c:v>17.23573</c:v>
                </c:pt>
                <c:pt idx="6308">
                  <c:v>16.33042</c:v>
                </c:pt>
                <c:pt idx="6309">
                  <c:v>15.52183</c:v>
                </c:pt>
                <c:pt idx="6310">
                  <c:v>14.43942</c:v>
                </c:pt>
                <c:pt idx="6311">
                  <c:v>13.32464</c:v>
                </c:pt>
                <c:pt idx="6312">
                  <c:v>12.6945</c:v>
                </c:pt>
                <c:pt idx="6315">
                  <c:v>20.528549999999999</c:v>
                </c:pt>
                <c:pt idx="6316">
                  <c:v>17.08175</c:v>
                </c:pt>
                <c:pt idx="6317">
                  <c:v>15.02317</c:v>
                </c:pt>
                <c:pt idx="6318">
                  <c:v>14.14546</c:v>
                </c:pt>
                <c:pt idx="6319">
                  <c:v>13.098979999999999</c:v>
                </c:pt>
                <c:pt idx="6320">
                  <c:v>13.36839</c:v>
                </c:pt>
                <c:pt idx="6321">
                  <c:v>12.967919999999999</c:v>
                </c:pt>
                <c:pt idx="6322">
                  <c:v>13.13344</c:v>
                </c:pt>
                <c:pt idx="6323">
                  <c:v>13.92909</c:v>
                </c:pt>
                <c:pt idx="6324">
                  <c:v>14.095129999999999</c:v>
                </c:pt>
                <c:pt idx="6325">
                  <c:v>14.133179999999999</c:v>
                </c:pt>
                <c:pt idx="6326">
                  <c:v>14.45377</c:v>
                </c:pt>
                <c:pt idx="6327">
                  <c:v>14.41474</c:v>
                </c:pt>
                <c:pt idx="6328">
                  <c:v>14.111039999999999</c:v>
                </c:pt>
                <c:pt idx="6329">
                  <c:v>13.78012</c:v>
                </c:pt>
                <c:pt idx="6330">
                  <c:v>14.74935</c:v>
                </c:pt>
                <c:pt idx="6331">
                  <c:v>16.353840000000002</c:v>
                </c:pt>
                <c:pt idx="6332">
                  <c:v>16.138439999999999</c:v>
                </c:pt>
                <c:pt idx="6333">
                  <c:v>15.453279999999999</c:v>
                </c:pt>
                <c:pt idx="6334">
                  <c:v>14.002230000000001</c:v>
                </c:pt>
                <c:pt idx="6335">
                  <c:v>11.82272</c:v>
                </c:pt>
                <c:pt idx="6337">
                  <c:v>28.311299999999999</c:v>
                </c:pt>
                <c:pt idx="6338">
                  <c:v>18.61795</c:v>
                </c:pt>
                <c:pt idx="6339">
                  <c:v>14.79566</c:v>
                </c:pt>
                <c:pt idx="6340">
                  <c:v>12.789669999999999</c:v>
                </c:pt>
                <c:pt idx="6341">
                  <c:v>11.80583</c:v>
                </c:pt>
                <c:pt idx="6342">
                  <c:v>12.636620000000001</c:v>
                </c:pt>
                <c:pt idx="6343">
                  <c:v>14.40804</c:v>
                </c:pt>
                <c:pt idx="6344">
                  <c:v>14.3994</c:v>
                </c:pt>
                <c:pt idx="6345">
                  <c:v>13.507899999999999</c:v>
                </c:pt>
                <c:pt idx="6346">
                  <c:v>10.794169999999999</c:v>
                </c:pt>
                <c:pt idx="6347">
                  <c:v>15.00074</c:v>
                </c:pt>
                <c:pt idx="6348">
                  <c:v>16.035679999999999</c:v>
                </c:pt>
                <c:pt idx="6349">
                  <c:v>13.287229999999999</c:v>
                </c:pt>
                <c:pt idx="6350">
                  <c:v>11.99704</c:v>
                </c:pt>
                <c:pt idx="6351">
                  <c:v>14.821339999999999</c:v>
                </c:pt>
                <c:pt idx="6352">
                  <c:v>14.978619999999999</c:v>
                </c:pt>
                <c:pt idx="6353">
                  <c:v>14.874689999999999</c:v>
                </c:pt>
                <c:pt idx="6354">
                  <c:v>15.286809999999999</c:v>
                </c:pt>
                <c:pt idx="6355">
                  <c:v>15.263339999999999</c:v>
                </c:pt>
                <c:pt idx="6356">
                  <c:v>14.36769</c:v>
                </c:pt>
                <c:pt idx="6357">
                  <c:v>14.806330000000001</c:v>
                </c:pt>
                <c:pt idx="6358">
                  <c:v>13.21035</c:v>
                </c:pt>
                <c:pt idx="6360">
                  <c:v>29.397120000000001</c:v>
                </c:pt>
                <c:pt idx="6361">
                  <c:v>19.668900000000001</c:v>
                </c:pt>
                <c:pt idx="6362">
                  <c:v>16.035350000000001</c:v>
                </c:pt>
                <c:pt idx="6363">
                  <c:v>14.088660000000001</c:v>
                </c:pt>
                <c:pt idx="6364">
                  <c:v>12.980600000000001</c:v>
                </c:pt>
                <c:pt idx="6365">
                  <c:v>13.195970000000001</c:v>
                </c:pt>
                <c:pt idx="6366">
                  <c:v>13.045730000000001</c:v>
                </c:pt>
                <c:pt idx="6367">
                  <c:v>14.37519</c:v>
                </c:pt>
                <c:pt idx="6368">
                  <c:v>14.2029</c:v>
                </c:pt>
                <c:pt idx="6369">
                  <c:v>15.77913</c:v>
                </c:pt>
                <c:pt idx="6370">
                  <c:v>15.50393</c:v>
                </c:pt>
                <c:pt idx="6371">
                  <c:v>13.934889999999999</c:v>
                </c:pt>
                <c:pt idx="6372">
                  <c:v>13.69955</c:v>
                </c:pt>
                <c:pt idx="6373">
                  <c:v>13.935560000000001</c:v>
                </c:pt>
                <c:pt idx="6374">
                  <c:v>13.53439</c:v>
                </c:pt>
                <c:pt idx="6375">
                  <c:v>12.05007</c:v>
                </c:pt>
                <c:pt idx="6376">
                  <c:v>12.27083</c:v>
                </c:pt>
                <c:pt idx="6377">
                  <c:v>12.668430000000001</c:v>
                </c:pt>
                <c:pt idx="6378">
                  <c:v>13.576700000000001</c:v>
                </c:pt>
                <c:pt idx="6379">
                  <c:v>13.70782</c:v>
                </c:pt>
                <c:pt idx="6380">
                  <c:v>14.77243</c:v>
                </c:pt>
                <c:pt idx="6381">
                  <c:v>14.22969</c:v>
                </c:pt>
                <c:pt idx="6383">
                  <c:v>28.422149999999998</c:v>
                </c:pt>
                <c:pt idx="6384">
                  <c:v>19.041810000000002</c:v>
                </c:pt>
                <c:pt idx="6385">
                  <c:v>15.79791</c:v>
                </c:pt>
                <c:pt idx="6386">
                  <c:v>14.76338</c:v>
                </c:pt>
                <c:pt idx="6387">
                  <c:v>14.299429999999999</c:v>
                </c:pt>
                <c:pt idx="6388">
                  <c:v>13.23617</c:v>
                </c:pt>
                <c:pt idx="6389">
                  <c:v>12.682969999999999</c:v>
                </c:pt>
                <c:pt idx="6390">
                  <c:v>14.63645</c:v>
                </c:pt>
                <c:pt idx="6391">
                  <c:v>15.089829999999999</c:v>
                </c:pt>
                <c:pt idx="6392">
                  <c:v>16.57741</c:v>
                </c:pt>
                <c:pt idx="6393">
                  <c:v>15.43708</c:v>
                </c:pt>
                <c:pt idx="6394">
                  <c:v>14.892150000000001</c:v>
                </c:pt>
                <c:pt idx="6395">
                  <c:v>14.070869999999999</c:v>
                </c:pt>
                <c:pt idx="6396">
                  <c:v>12.92489</c:v>
                </c:pt>
                <c:pt idx="6397">
                  <c:v>12.095610000000001</c:v>
                </c:pt>
                <c:pt idx="6398">
                  <c:v>12.885590000000001</c:v>
                </c:pt>
                <c:pt idx="6399">
                  <c:v>13.91652</c:v>
                </c:pt>
                <c:pt idx="6400">
                  <c:v>14.737830000000001</c:v>
                </c:pt>
                <c:pt idx="6401">
                  <c:v>15.38245</c:v>
                </c:pt>
                <c:pt idx="6402">
                  <c:v>16.900860000000002</c:v>
                </c:pt>
                <c:pt idx="6403">
                  <c:v>18.407050000000002</c:v>
                </c:pt>
                <c:pt idx="6404">
                  <c:v>17.843679999999999</c:v>
                </c:pt>
                <c:pt idx="6406">
                  <c:v>28.898689999999998</c:v>
                </c:pt>
                <c:pt idx="6407">
                  <c:v>18.541640000000001</c:v>
                </c:pt>
                <c:pt idx="6408">
                  <c:v>14.572419999999999</c:v>
                </c:pt>
                <c:pt idx="6409">
                  <c:v>12.607089999999999</c:v>
                </c:pt>
                <c:pt idx="6410">
                  <c:v>11.664429999999999</c:v>
                </c:pt>
                <c:pt idx="6411">
                  <c:v>11.65587</c:v>
                </c:pt>
                <c:pt idx="6412">
                  <c:v>11.16187</c:v>
                </c:pt>
                <c:pt idx="6413">
                  <c:v>10.62842</c:v>
                </c:pt>
                <c:pt idx="6414">
                  <c:v>11.452489999999999</c:v>
                </c:pt>
                <c:pt idx="6415">
                  <c:v>12.31696</c:v>
                </c:pt>
                <c:pt idx="6416">
                  <c:v>13.42107</c:v>
                </c:pt>
                <c:pt idx="6417">
                  <c:v>15.181950000000001</c:v>
                </c:pt>
                <c:pt idx="6418">
                  <c:v>15.525600000000001</c:v>
                </c:pt>
                <c:pt idx="6419">
                  <c:v>16.67315</c:v>
                </c:pt>
                <c:pt idx="6420">
                  <c:v>16.571470000000001</c:v>
                </c:pt>
                <c:pt idx="6421">
                  <c:v>15.67235</c:v>
                </c:pt>
                <c:pt idx="6422">
                  <c:v>15.4132</c:v>
                </c:pt>
                <c:pt idx="6423">
                  <c:v>16.883109999999999</c:v>
                </c:pt>
                <c:pt idx="6424">
                  <c:v>17.611350000000002</c:v>
                </c:pt>
                <c:pt idx="6425">
                  <c:v>17.521070000000002</c:v>
                </c:pt>
                <c:pt idx="6426">
                  <c:v>18.69631</c:v>
                </c:pt>
                <c:pt idx="6427">
                  <c:v>20.328289999999999</c:v>
                </c:pt>
                <c:pt idx="6429">
                  <c:v>34.051209999999998</c:v>
                </c:pt>
                <c:pt idx="6430">
                  <c:v>23.078119999999998</c:v>
                </c:pt>
                <c:pt idx="6431">
                  <c:v>18.029219999999999</c:v>
                </c:pt>
                <c:pt idx="6432">
                  <c:v>16.041419999999999</c:v>
                </c:pt>
                <c:pt idx="6433">
                  <c:v>14.8986</c:v>
                </c:pt>
                <c:pt idx="6434">
                  <c:v>13.53776</c:v>
                </c:pt>
                <c:pt idx="6435">
                  <c:v>13.43962</c:v>
                </c:pt>
                <c:pt idx="6436">
                  <c:v>13.431789999999999</c:v>
                </c:pt>
                <c:pt idx="6437">
                  <c:v>13.22268</c:v>
                </c:pt>
                <c:pt idx="6438">
                  <c:v>14.16559</c:v>
                </c:pt>
                <c:pt idx="6439">
                  <c:v>14.69497</c:v>
                </c:pt>
                <c:pt idx="6440">
                  <c:v>15.18764</c:v>
                </c:pt>
                <c:pt idx="6441">
                  <c:v>14.405430000000001</c:v>
                </c:pt>
                <c:pt idx="6442">
                  <c:v>15.768549999999999</c:v>
                </c:pt>
                <c:pt idx="6443">
                  <c:v>16.946300000000001</c:v>
                </c:pt>
                <c:pt idx="6444">
                  <c:v>17.966180000000001</c:v>
                </c:pt>
                <c:pt idx="6445">
                  <c:v>18.537839999999999</c:v>
                </c:pt>
                <c:pt idx="6446">
                  <c:v>17.98047</c:v>
                </c:pt>
                <c:pt idx="6447">
                  <c:v>17.972809999999999</c:v>
                </c:pt>
                <c:pt idx="6448">
                  <c:v>17.569600000000001</c:v>
                </c:pt>
                <c:pt idx="6449">
                  <c:v>17.56108</c:v>
                </c:pt>
                <c:pt idx="6450">
                  <c:v>18.008600000000001</c:v>
                </c:pt>
                <c:pt idx="6452">
                  <c:v>29.840620000000001</c:v>
                </c:pt>
                <c:pt idx="6453">
                  <c:v>20.83333</c:v>
                </c:pt>
                <c:pt idx="6454">
                  <c:v>17.313880000000001</c:v>
                </c:pt>
                <c:pt idx="6455">
                  <c:v>15.68121</c:v>
                </c:pt>
                <c:pt idx="6456">
                  <c:v>14.10196</c:v>
                </c:pt>
                <c:pt idx="6457">
                  <c:v>12.663019999999999</c:v>
                </c:pt>
                <c:pt idx="6458">
                  <c:v>12.40142</c:v>
                </c:pt>
                <c:pt idx="6459">
                  <c:v>12.25601</c:v>
                </c:pt>
                <c:pt idx="6460">
                  <c:v>11.39706</c:v>
                </c:pt>
                <c:pt idx="6461">
                  <c:v>11.22053</c:v>
                </c:pt>
                <c:pt idx="6462">
                  <c:v>11.752330000000001</c:v>
                </c:pt>
                <c:pt idx="6463">
                  <c:v>12.200559999999999</c:v>
                </c:pt>
                <c:pt idx="6464">
                  <c:v>11.72072</c:v>
                </c:pt>
                <c:pt idx="6465">
                  <c:v>12.08056</c:v>
                </c:pt>
                <c:pt idx="6466">
                  <c:v>13.408620000000001</c:v>
                </c:pt>
                <c:pt idx="6467">
                  <c:v>14.50159</c:v>
                </c:pt>
                <c:pt idx="6468">
                  <c:v>15.175850000000001</c:v>
                </c:pt>
                <c:pt idx="6469">
                  <c:v>15.947979999999999</c:v>
                </c:pt>
                <c:pt idx="6470">
                  <c:v>16.100670000000001</c:v>
                </c:pt>
                <c:pt idx="6471">
                  <c:v>16.09488</c:v>
                </c:pt>
                <c:pt idx="6472">
                  <c:v>15.807740000000001</c:v>
                </c:pt>
                <c:pt idx="6473">
                  <c:v>14.973409999999999</c:v>
                </c:pt>
                <c:pt idx="6475">
                  <c:v>35.828220000000002</c:v>
                </c:pt>
                <c:pt idx="6476">
                  <c:v>25.100549999999998</c:v>
                </c:pt>
                <c:pt idx="6477">
                  <c:v>20.23058</c:v>
                </c:pt>
                <c:pt idx="6478">
                  <c:v>16.74099</c:v>
                </c:pt>
                <c:pt idx="6479">
                  <c:v>14.172790000000001</c:v>
                </c:pt>
                <c:pt idx="6480">
                  <c:v>12.55481</c:v>
                </c:pt>
                <c:pt idx="6481">
                  <c:v>12.58292</c:v>
                </c:pt>
                <c:pt idx="6482">
                  <c:v>12.079029999999999</c:v>
                </c:pt>
                <c:pt idx="6483">
                  <c:v>11.324170000000001</c:v>
                </c:pt>
                <c:pt idx="6484">
                  <c:v>11.129659999999999</c:v>
                </c:pt>
                <c:pt idx="6485">
                  <c:v>10.75338</c:v>
                </c:pt>
                <c:pt idx="6486">
                  <c:v>11.553179999999999</c:v>
                </c:pt>
                <c:pt idx="6487">
                  <c:v>11.332100000000001</c:v>
                </c:pt>
                <c:pt idx="6488">
                  <c:v>11.391769999999999</c:v>
                </c:pt>
                <c:pt idx="6489">
                  <c:v>12.10089</c:v>
                </c:pt>
                <c:pt idx="6490">
                  <c:v>13.527900000000001</c:v>
                </c:pt>
                <c:pt idx="6491">
                  <c:v>14.986230000000001</c:v>
                </c:pt>
                <c:pt idx="6492">
                  <c:v>15.62181</c:v>
                </c:pt>
                <c:pt idx="6493">
                  <c:v>15.75886</c:v>
                </c:pt>
                <c:pt idx="6494">
                  <c:v>16.488600000000002</c:v>
                </c:pt>
                <c:pt idx="6495">
                  <c:v>17.073789999999999</c:v>
                </c:pt>
                <c:pt idx="6496">
                  <c:v>17.361999999999998</c:v>
                </c:pt>
                <c:pt idx="6498">
                  <c:v>33.77075</c:v>
                </c:pt>
                <c:pt idx="6499">
                  <c:v>25.687290000000001</c:v>
                </c:pt>
                <c:pt idx="6500">
                  <c:v>21.973600000000001</c:v>
                </c:pt>
                <c:pt idx="6501">
                  <c:v>18.555129999999998</c:v>
                </c:pt>
                <c:pt idx="6502">
                  <c:v>15.88875</c:v>
                </c:pt>
                <c:pt idx="6503">
                  <c:v>14.47916</c:v>
                </c:pt>
                <c:pt idx="6504">
                  <c:v>12.83882</c:v>
                </c:pt>
                <c:pt idx="6505">
                  <c:v>11.41278</c:v>
                </c:pt>
                <c:pt idx="6506">
                  <c:v>10.80341</c:v>
                </c:pt>
                <c:pt idx="6507">
                  <c:v>10.27539</c:v>
                </c:pt>
                <c:pt idx="6508">
                  <c:v>9.9436239999999998</c:v>
                </c:pt>
                <c:pt idx="6509">
                  <c:v>9.9483949999999997</c:v>
                </c:pt>
                <c:pt idx="6510">
                  <c:v>11.03349</c:v>
                </c:pt>
                <c:pt idx="6511">
                  <c:v>11.83667</c:v>
                </c:pt>
                <c:pt idx="6512">
                  <c:v>12.198549999999999</c:v>
                </c:pt>
                <c:pt idx="6513">
                  <c:v>11.40536</c:v>
                </c:pt>
                <c:pt idx="6514">
                  <c:v>7.4165010000000002</c:v>
                </c:pt>
                <c:pt idx="6515">
                  <c:v>15.82606</c:v>
                </c:pt>
                <c:pt idx="6516">
                  <c:v>20.003699999999998</c:v>
                </c:pt>
                <c:pt idx="6517">
                  <c:v>20.6112</c:v>
                </c:pt>
                <c:pt idx="6518">
                  <c:v>5.6734549999999997</c:v>
                </c:pt>
                <c:pt idx="6519">
                  <c:v>15.584519999999999</c:v>
                </c:pt>
                <c:pt idx="6521">
                  <c:v>37.050060000000002</c:v>
                </c:pt>
                <c:pt idx="6522">
                  <c:v>28.30528</c:v>
                </c:pt>
                <c:pt idx="6523">
                  <c:v>26.24579</c:v>
                </c:pt>
                <c:pt idx="6524">
                  <c:v>24.35003</c:v>
                </c:pt>
                <c:pt idx="6525">
                  <c:v>21.515720000000002</c:v>
                </c:pt>
                <c:pt idx="6526">
                  <c:v>18.749089999999999</c:v>
                </c:pt>
                <c:pt idx="6527">
                  <c:v>16.792719999999999</c:v>
                </c:pt>
                <c:pt idx="6528">
                  <c:v>15.35446</c:v>
                </c:pt>
                <c:pt idx="6529">
                  <c:v>14.68609</c:v>
                </c:pt>
                <c:pt idx="6530">
                  <c:v>14.222009999999999</c:v>
                </c:pt>
                <c:pt idx="6531">
                  <c:v>13.785450000000001</c:v>
                </c:pt>
                <c:pt idx="6532">
                  <c:v>13.47198</c:v>
                </c:pt>
                <c:pt idx="6533">
                  <c:v>13.112959999999999</c:v>
                </c:pt>
                <c:pt idx="6534">
                  <c:v>14.49574</c:v>
                </c:pt>
                <c:pt idx="6535">
                  <c:v>14.799530000000001</c:v>
                </c:pt>
                <c:pt idx="6536">
                  <c:v>15.178839999999999</c:v>
                </c:pt>
                <c:pt idx="6537">
                  <c:v>16.961110000000001</c:v>
                </c:pt>
                <c:pt idx="6538">
                  <c:v>18.662040000000001</c:v>
                </c:pt>
                <c:pt idx="6539">
                  <c:v>20.13861</c:v>
                </c:pt>
                <c:pt idx="6540">
                  <c:v>22.108149999999998</c:v>
                </c:pt>
                <c:pt idx="6541">
                  <c:v>23.24963</c:v>
                </c:pt>
                <c:pt idx="6542">
                  <c:v>23.241980000000002</c:v>
                </c:pt>
                <c:pt idx="6544">
                  <c:v>37.94755</c:v>
                </c:pt>
                <c:pt idx="6545">
                  <c:v>29.375350000000001</c:v>
                </c:pt>
                <c:pt idx="6546">
                  <c:v>27.293900000000001</c:v>
                </c:pt>
                <c:pt idx="6547">
                  <c:v>25.416340000000002</c:v>
                </c:pt>
                <c:pt idx="6548">
                  <c:v>24.450320000000001</c:v>
                </c:pt>
                <c:pt idx="6549">
                  <c:v>20.675619999999999</c:v>
                </c:pt>
                <c:pt idx="6550">
                  <c:v>18.574549999999999</c:v>
                </c:pt>
                <c:pt idx="6551">
                  <c:v>17.0259</c:v>
                </c:pt>
                <c:pt idx="6552">
                  <c:v>15.94061</c:v>
                </c:pt>
                <c:pt idx="6553">
                  <c:v>15.15081</c:v>
                </c:pt>
                <c:pt idx="6554">
                  <c:v>14.61651</c:v>
                </c:pt>
                <c:pt idx="6555">
                  <c:v>14.233420000000001</c:v>
                </c:pt>
                <c:pt idx="6556">
                  <c:v>14.012869999999999</c:v>
                </c:pt>
                <c:pt idx="6557">
                  <c:v>14.32159</c:v>
                </c:pt>
                <c:pt idx="6558">
                  <c:v>15.11232</c:v>
                </c:pt>
                <c:pt idx="6559">
                  <c:v>14.979139999999999</c:v>
                </c:pt>
                <c:pt idx="6560">
                  <c:v>16.044070000000001</c:v>
                </c:pt>
                <c:pt idx="6561">
                  <c:v>17.62613</c:v>
                </c:pt>
                <c:pt idx="6562">
                  <c:v>7.31454</c:v>
                </c:pt>
                <c:pt idx="6563">
                  <c:v>6.8252829999999998</c:v>
                </c:pt>
                <c:pt idx="6564">
                  <c:v>9.5153250000000007</c:v>
                </c:pt>
                <c:pt idx="6565">
                  <c:v>18.781089999999999</c:v>
                </c:pt>
                <c:pt idx="6567">
                  <c:v>37.055610000000001</c:v>
                </c:pt>
                <c:pt idx="6568">
                  <c:v>30.775390000000002</c:v>
                </c:pt>
                <c:pt idx="6569">
                  <c:v>28.926449999999999</c:v>
                </c:pt>
                <c:pt idx="6570">
                  <c:v>29.156600000000001</c:v>
                </c:pt>
                <c:pt idx="6571">
                  <c:v>28.15616</c:v>
                </c:pt>
                <c:pt idx="6572">
                  <c:v>25.265170000000001</c:v>
                </c:pt>
                <c:pt idx="6573">
                  <c:v>24.0837</c:v>
                </c:pt>
                <c:pt idx="6574">
                  <c:v>22.927969999999998</c:v>
                </c:pt>
                <c:pt idx="6575">
                  <c:v>21.004560000000001</c:v>
                </c:pt>
                <c:pt idx="6576">
                  <c:v>19.824010000000001</c:v>
                </c:pt>
                <c:pt idx="6577">
                  <c:v>18.137820000000001</c:v>
                </c:pt>
                <c:pt idx="6578">
                  <c:v>17.703579999999999</c:v>
                </c:pt>
                <c:pt idx="6579">
                  <c:v>17.70251</c:v>
                </c:pt>
                <c:pt idx="6580">
                  <c:v>17.159559999999999</c:v>
                </c:pt>
                <c:pt idx="6581">
                  <c:v>17.585059999999999</c:v>
                </c:pt>
                <c:pt idx="6582">
                  <c:v>18.059640000000002</c:v>
                </c:pt>
                <c:pt idx="6583">
                  <c:v>18.57536</c:v>
                </c:pt>
                <c:pt idx="6584">
                  <c:v>19.669789999999999</c:v>
                </c:pt>
                <c:pt idx="6585">
                  <c:v>21.040479999999999</c:v>
                </c:pt>
                <c:pt idx="6586">
                  <c:v>21.897829999999999</c:v>
                </c:pt>
                <c:pt idx="6587">
                  <c:v>22.434190000000001</c:v>
                </c:pt>
                <c:pt idx="6588">
                  <c:v>21.764749999999999</c:v>
                </c:pt>
                <c:pt idx="6590">
                  <c:v>40.449199999999998</c:v>
                </c:pt>
                <c:pt idx="6591">
                  <c:v>31.07957</c:v>
                </c:pt>
                <c:pt idx="6592">
                  <c:v>27.88775</c:v>
                </c:pt>
                <c:pt idx="6593">
                  <c:v>27.114039999999999</c:v>
                </c:pt>
                <c:pt idx="6594">
                  <c:v>26.845050000000001</c:v>
                </c:pt>
                <c:pt idx="6595">
                  <c:v>26.69276</c:v>
                </c:pt>
                <c:pt idx="6596">
                  <c:v>23.705020000000001</c:v>
                </c:pt>
                <c:pt idx="6597">
                  <c:v>21.322469999999999</c:v>
                </c:pt>
                <c:pt idx="6598">
                  <c:v>19.420549999999999</c:v>
                </c:pt>
                <c:pt idx="6599">
                  <c:v>19.18618</c:v>
                </c:pt>
                <c:pt idx="6600">
                  <c:v>19.960730000000002</c:v>
                </c:pt>
                <c:pt idx="6601">
                  <c:v>18.66395</c:v>
                </c:pt>
                <c:pt idx="6602">
                  <c:v>17.538519999999998</c:v>
                </c:pt>
                <c:pt idx="6603">
                  <c:v>16.702629999999999</c:v>
                </c:pt>
                <c:pt idx="6604">
                  <c:v>16.707239999999999</c:v>
                </c:pt>
                <c:pt idx="6605">
                  <c:v>16.470700000000001</c:v>
                </c:pt>
                <c:pt idx="6606">
                  <c:v>17.089310000000001</c:v>
                </c:pt>
                <c:pt idx="6607">
                  <c:v>17.563839999999999</c:v>
                </c:pt>
                <c:pt idx="6608">
                  <c:v>17.491209999999999</c:v>
                </c:pt>
                <c:pt idx="6609">
                  <c:v>12.25216</c:v>
                </c:pt>
                <c:pt idx="6610">
                  <c:v>10.577999999999999</c:v>
                </c:pt>
                <c:pt idx="6611">
                  <c:v>16.082750000000001</c:v>
                </c:pt>
                <c:pt idx="6613">
                  <c:v>30.883109999999999</c:v>
                </c:pt>
                <c:pt idx="6614">
                  <c:v>23.646280000000001</c:v>
                </c:pt>
                <c:pt idx="6615">
                  <c:v>21.120899999999999</c:v>
                </c:pt>
                <c:pt idx="6616">
                  <c:v>20.815519999999999</c:v>
                </c:pt>
                <c:pt idx="6617">
                  <c:v>21.941990000000001</c:v>
                </c:pt>
                <c:pt idx="6618">
                  <c:v>21.79701</c:v>
                </c:pt>
                <c:pt idx="6619">
                  <c:v>20.90325</c:v>
                </c:pt>
                <c:pt idx="6620">
                  <c:v>21.011430000000001</c:v>
                </c:pt>
                <c:pt idx="6621">
                  <c:v>20.296299999999999</c:v>
                </c:pt>
                <c:pt idx="6622">
                  <c:v>18.790479999999999</c:v>
                </c:pt>
                <c:pt idx="6623">
                  <c:v>18.086089999999999</c:v>
                </c:pt>
                <c:pt idx="6624">
                  <c:v>17.068490000000001</c:v>
                </c:pt>
                <c:pt idx="6625">
                  <c:v>16.601890000000001</c:v>
                </c:pt>
                <c:pt idx="6626">
                  <c:v>16.044930000000001</c:v>
                </c:pt>
                <c:pt idx="6627">
                  <c:v>15.77698</c:v>
                </c:pt>
                <c:pt idx="6628">
                  <c:v>15.882429999999999</c:v>
                </c:pt>
                <c:pt idx="6629">
                  <c:v>16.27571</c:v>
                </c:pt>
                <c:pt idx="6630">
                  <c:v>16.941839999999999</c:v>
                </c:pt>
                <c:pt idx="6631">
                  <c:v>17.47514</c:v>
                </c:pt>
                <c:pt idx="6632">
                  <c:v>17.565899999999999</c:v>
                </c:pt>
                <c:pt idx="6633">
                  <c:v>17.98762</c:v>
                </c:pt>
                <c:pt idx="6634">
                  <c:v>17.590679999999999</c:v>
                </c:pt>
                <c:pt idx="6636">
                  <c:v>34.431159999999998</c:v>
                </c:pt>
                <c:pt idx="6637">
                  <c:v>24.0288</c:v>
                </c:pt>
                <c:pt idx="6638">
                  <c:v>20.925719999999998</c:v>
                </c:pt>
                <c:pt idx="6639">
                  <c:v>20.706240000000001</c:v>
                </c:pt>
                <c:pt idx="6640">
                  <c:v>20.897739999999999</c:v>
                </c:pt>
                <c:pt idx="6641">
                  <c:v>21.32497</c:v>
                </c:pt>
                <c:pt idx="6642">
                  <c:v>22.04654</c:v>
                </c:pt>
                <c:pt idx="6643">
                  <c:v>23.113700000000001</c:v>
                </c:pt>
                <c:pt idx="6644">
                  <c:v>22.280419999999999</c:v>
                </c:pt>
                <c:pt idx="6645">
                  <c:v>20.452259999999999</c:v>
                </c:pt>
                <c:pt idx="6646">
                  <c:v>19.419260000000001</c:v>
                </c:pt>
                <c:pt idx="6647">
                  <c:v>17.387139999999999</c:v>
                </c:pt>
                <c:pt idx="6648">
                  <c:v>15.64701</c:v>
                </c:pt>
                <c:pt idx="6649">
                  <c:v>14.929740000000001</c:v>
                </c:pt>
                <c:pt idx="6650">
                  <c:v>14.650930000000001</c:v>
                </c:pt>
                <c:pt idx="6651">
                  <c:v>14.256830000000001</c:v>
                </c:pt>
                <c:pt idx="6652">
                  <c:v>13.678839999999999</c:v>
                </c:pt>
                <c:pt idx="6653">
                  <c:v>14.090109999999999</c:v>
                </c:pt>
                <c:pt idx="6654">
                  <c:v>14.53256</c:v>
                </c:pt>
                <c:pt idx="6655">
                  <c:v>14.9511</c:v>
                </c:pt>
                <c:pt idx="6656">
                  <c:v>14.809839999999999</c:v>
                </c:pt>
                <c:pt idx="6657">
                  <c:v>15.432539999999999</c:v>
                </c:pt>
                <c:pt idx="6659">
                  <c:v>33.78933</c:v>
                </c:pt>
                <c:pt idx="6660">
                  <c:v>25.82197</c:v>
                </c:pt>
                <c:pt idx="6661">
                  <c:v>22.559529999999999</c:v>
                </c:pt>
                <c:pt idx="6662">
                  <c:v>21.26613</c:v>
                </c:pt>
                <c:pt idx="6663">
                  <c:v>21.925149999999999</c:v>
                </c:pt>
                <c:pt idx="6664">
                  <c:v>22.865690000000001</c:v>
                </c:pt>
                <c:pt idx="6665">
                  <c:v>23.873930000000001</c:v>
                </c:pt>
                <c:pt idx="6666">
                  <c:v>24.315449999999998</c:v>
                </c:pt>
                <c:pt idx="6667">
                  <c:v>25.009440000000001</c:v>
                </c:pt>
                <c:pt idx="6668">
                  <c:v>22.30368</c:v>
                </c:pt>
                <c:pt idx="6669">
                  <c:v>20.081289999999999</c:v>
                </c:pt>
                <c:pt idx="6670">
                  <c:v>18.222079999999998</c:v>
                </c:pt>
                <c:pt idx="6671">
                  <c:v>16.65164</c:v>
                </c:pt>
                <c:pt idx="6672">
                  <c:v>15.95762</c:v>
                </c:pt>
                <c:pt idx="6673">
                  <c:v>14.787789999999999</c:v>
                </c:pt>
                <c:pt idx="6674">
                  <c:v>13.8042</c:v>
                </c:pt>
                <c:pt idx="6675">
                  <c:v>13.01258</c:v>
                </c:pt>
                <c:pt idx="6676">
                  <c:v>12.893079999999999</c:v>
                </c:pt>
                <c:pt idx="6677">
                  <c:v>13.2349</c:v>
                </c:pt>
                <c:pt idx="6678">
                  <c:v>13.22831</c:v>
                </c:pt>
                <c:pt idx="6679">
                  <c:v>13.17187</c:v>
                </c:pt>
                <c:pt idx="6680">
                  <c:v>13.17187</c:v>
                </c:pt>
                <c:pt idx="6682">
                  <c:v>22.652629999999998</c:v>
                </c:pt>
                <c:pt idx="6683">
                  <c:v>11.3931</c:v>
                </c:pt>
                <c:pt idx="6685">
                  <c:v>31.57545</c:v>
                </c:pt>
                <c:pt idx="6686">
                  <c:v>12.961880000000001</c:v>
                </c:pt>
                <c:pt idx="6687">
                  <c:v>20.182759999999998</c:v>
                </c:pt>
                <c:pt idx="6688">
                  <c:v>24.168140000000001</c:v>
                </c:pt>
                <c:pt idx="6689">
                  <c:v>26.59046</c:v>
                </c:pt>
                <c:pt idx="6690">
                  <c:v>25.617750000000001</c:v>
                </c:pt>
                <c:pt idx="6691">
                  <c:v>25.205459999999999</c:v>
                </c:pt>
                <c:pt idx="6692">
                  <c:v>24.38599</c:v>
                </c:pt>
                <c:pt idx="6693">
                  <c:v>23.18685</c:v>
                </c:pt>
                <c:pt idx="6694">
                  <c:v>20.830449999999999</c:v>
                </c:pt>
                <c:pt idx="6695">
                  <c:v>19.133569999999999</c:v>
                </c:pt>
                <c:pt idx="6696">
                  <c:v>18.960190000000001</c:v>
                </c:pt>
                <c:pt idx="6697">
                  <c:v>18.563289999999999</c:v>
                </c:pt>
                <c:pt idx="6698">
                  <c:v>17.886839999999999</c:v>
                </c:pt>
                <c:pt idx="6699">
                  <c:v>17.181830000000001</c:v>
                </c:pt>
                <c:pt idx="6700">
                  <c:v>16.69021</c:v>
                </c:pt>
                <c:pt idx="6701">
                  <c:v>16.99727</c:v>
                </c:pt>
                <c:pt idx="6702">
                  <c:v>17.182130000000001</c:v>
                </c:pt>
                <c:pt idx="6703">
                  <c:v>17.836200000000002</c:v>
                </c:pt>
                <c:pt idx="6704">
                  <c:v>19.790120000000002</c:v>
                </c:pt>
                <c:pt idx="6705">
                  <c:v>21.33616</c:v>
                </c:pt>
                <c:pt idx="6706">
                  <c:v>20.163699999999999</c:v>
                </c:pt>
                <c:pt idx="6708">
                  <c:v>34.038919999999997</c:v>
                </c:pt>
                <c:pt idx="6709">
                  <c:v>25.493110000000001</c:v>
                </c:pt>
                <c:pt idx="6710">
                  <c:v>22.41977</c:v>
                </c:pt>
                <c:pt idx="6711">
                  <c:v>22.15878</c:v>
                </c:pt>
                <c:pt idx="6712">
                  <c:v>21.912040000000001</c:v>
                </c:pt>
                <c:pt idx="6713">
                  <c:v>22.866520000000001</c:v>
                </c:pt>
                <c:pt idx="6714">
                  <c:v>25.886690000000002</c:v>
                </c:pt>
                <c:pt idx="6715">
                  <c:v>27.211480000000002</c:v>
                </c:pt>
                <c:pt idx="6716">
                  <c:v>24.5304</c:v>
                </c:pt>
                <c:pt idx="6717">
                  <c:v>21.898029999999999</c:v>
                </c:pt>
                <c:pt idx="6718">
                  <c:v>21.674890000000001</c:v>
                </c:pt>
                <c:pt idx="6719">
                  <c:v>21.44239</c:v>
                </c:pt>
                <c:pt idx="6720">
                  <c:v>19.655000000000001</c:v>
                </c:pt>
                <c:pt idx="6721">
                  <c:v>18.286460000000002</c:v>
                </c:pt>
                <c:pt idx="6722">
                  <c:v>16.145420000000001</c:v>
                </c:pt>
                <c:pt idx="6723">
                  <c:v>14.891249999999999</c:v>
                </c:pt>
                <c:pt idx="6724">
                  <c:v>14.118919999999999</c:v>
                </c:pt>
                <c:pt idx="6725">
                  <c:v>12.941039999999999</c:v>
                </c:pt>
                <c:pt idx="6726">
                  <c:v>13.88152</c:v>
                </c:pt>
                <c:pt idx="6727">
                  <c:v>15.1945</c:v>
                </c:pt>
                <c:pt idx="6728">
                  <c:v>15.6173</c:v>
                </c:pt>
                <c:pt idx="6729">
                  <c:v>10.090820000000001</c:v>
                </c:pt>
                <c:pt idx="6731">
                  <c:v>21.592140000000001</c:v>
                </c:pt>
                <c:pt idx="6732">
                  <c:v>17.398350000000001</c:v>
                </c:pt>
                <c:pt idx="6733">
                  <c:v>16.535270000000001</c:v>
                </c:pt>
                <c:pt idx="6734">
                  <c:v>9.3161570000000005</c:v>
                </c:pt>
                <c:pt idx="6735">
                  <c:v>17.78115</c:v>
                </c:pt>
                <c:pt idx="6736">
                  <c:v>21.592580000000002</c:v>
                </c:pt>
                <c:pt idx="6737">
                  <c:v>23.733000000000001</c:v>
                </c:pt>
                <c:pt idx="6738">
                  <c:v>24.54363</c:v>
                </c:pt>
                <c:pt idx="6739">
                  <c:v>25.16348</c:v>
                </c:pt>
                <c:pt idx="6740">
                  <c:v>24.057169999999999</c:v>
                </c:pt>
                <c:pt idx="6741">
                  <c:v>22.00264</c:v>
                </c:pt>
                <c:pt idx="6742">
                  <c:v>19.727329999999998</c:v>
                </c:pt>
                <c:pt idx="6743">
                  <c:v>16.671620000000001</c:v>
                </c:pt>
                <c:pt idx="6744">
                  <c:v>17.449259999999999</c:v>
                </c:pt>
                <c:pt idx="6745">
                  <c:v>14.91405</c:v>
                </c:pt>
                <c:pt idx="6746">
                  <c:v>13.79236</c:v>
                </c:pt>
                <c:pt idx="6747">
                  <c:v>13.43689</c:v>
                </c:pt>
                <c:pt idx="6748">
                  <c:v>13.28486</c:v>
                </c:pt>
                <c:pt idx="6749">
                  <c:v>12.925850000000001</c:v>
                </c:pt>
                <c:pt idx="6750">
                  <c:v>14.232469999999999</c:v>
                </c:pt>
                <c:pt idx="6751">
                  <c:v>15.74541</c:v>
                </c:pt>
                <c:pt idx="6752">
                  <c:v>16.117270000000001</c:v>
                </c:pt>
                <c:pt idx="6754">
                  <c:v>34.743389999999998</c:v>
                </c:pt>
                <c:pt idx="6755">
                  <c:v>26.148289999999999</c:v>
                </c:pt>
                <c:pt idx="6756">
                  <c:v>23.698920000000001</c:v>
                </c:pt>
                <c:pt idx="6757">
                  <c:v>22.946339999999999</c:v>
                </c:pt>
                <c:pt idx="6758">
                  <c:v>22.888390000000001</c:v>
                </c:pt>
                <c:pt idx="6759">
                  <c:v>23.54326</c:v>
                </c:pt>
                <c:pt idx="6760">
                  <c:v>24.170500000000001</c:v>
                </c:pt>
                <c:pt idx="6761">
                  <c:v>26.712260000000001</c:v>
                </c:pt>
                <c:pt idx="6762">
                  <c:v>26.65944</c:v>
                </c:pt>
                <c:pt idx="6763">
                  <c:v>26.231190000000002</c:v>
                </c:pt>
                <c:pt idx="6764">
                  <c:v>25.077559999999998</c:v>
                </c:pt>
                <c:pt idx="6765">
                  <c:v>23.719819999999999</c:v>
                </c:pt>
                <c:pt idx="6766">
                  <c:v>20.565010000000001</c:v>
                </c:pt>
                <c:pt idx="6767">
                  <c:v>17.62754</c:v>
                </c:pt>
                <c:pt idx="6768">
                  <c:v>16.40166</c:v>
                </c:pt>
                <c:pt idx="6769">
                  <c:v>14.50944</c:v>
                </c:pt>
                <c:pt idx="6770">
                  <c:v>13.863860000000001</c:v>
                </c:pt>
                <c:pt idx="6771">
                  <c:v>13.366580000000001</c:v>
                </c:pt>
                <c:pt idx="6772">
                  <c:v>13.358750000000001</c:v>
                </c:pt>
                <c:pt idx="6773">
                  <c:v>13.43962</c:v>
                </c:pt>
                <c:pt idx="6774">
                  <c:v>14.88974</c:v>
                </c:pt>
                <c:pt idx="6775">
                  <c:v>16.107769999999999</c:v>
                </c:pt>
                <c:pt idx="6777">
                  <c:v>30.284199999999998</c:v>
                </c:pt>
                <c:pt idx="6778">
                  <c:v>20.103159999999999</c:v>
                </c:pt>
                <c:pt idx="6779">
                  <c:v>8.8802819999999993</c:v>
                </c:pt>
                <c:pt idx="6780">
                  <c:v>13.438829999999999</c:v>
                </c:pt>
                <c:pt idx="6781">
                  <c:v>19.754190000000001</c:v>
                </c:pt>
                <c:pt idx="6782">
                  <c:v>21.95701</c:v>
                </c:pt>
                <c:pt idx="6783">
                  <c:v>22.729420000000001</c:v>
                </c:pt>
                <c:pt idx="6784">
                  <c:v>23.589870000000001</c:v>
                </c:pt>
                <c:pt idx="6785">
                  <c:v>25.660029999999999</c:v>
                </c:pt>
                <c:pt idx="6786">
                  <c:v>28.437580000000001</c:v>
                </c:pt>
                <c:pt idx="6787">
                  <c:v>28.34273</c:v>
                </c:pt>
                <c:pt idx="6788">
                  <c:v>27.359719999999999</c:v>
                </c:pt>
                <c:pt idx="6789">
                  <c:v>23.26229</c:v>
                </c:pt>
                <c:pt idx="6790">
                  <c:v>21.641590000000001</c:v>
                </c:pt>
                <c:pt idx="6791">
                  <c:v>19.81793</c:v>
                </c:pt>
                <c:pt idx="6792">
                  <c:v>17.68486</c:v>
                </c:pt>
                <c:pt idx="6793">
                  <c:v>16.969619999999999</c:v>
                </c:pt>
                <c:pt idx="6794">
                  <c:v>16.193239999999999</c:v>
                </c:pt>
                <c:pt idx="6795">
                  <c:v>15.491059999999999</c:v>
                </c:pt>
                <c:pt idx="6796">
                  <c:v>15.03248</c:v>
                </c:pt>
                <c:pt idx="6797">
                  <c:v>14.651149999999999</c:v>
                </c:pt>
                <c:pt idx="6798">
                  <c:v>15.76507</c:v>
                </c:pt>
                <c:pt idx="6800">
                  <c:v>31.920380000000002</c:v>
                </c:pt>
                <c:pt idx="6801">
                  <c:v>24.8415</c:v>
                </c:pt>
                <c:pt idx="6802">
                  <c:v>24.497720000000001</c:v>
                </c:pt>
                <c:pt idx="6803">
                  <c:v>23.853750000000002</c:v>
                </c:pt>
                <c:pt idx="6804">
                  <c:v>23.177859999999999</c:v>
                </c:pt>
                <c:pt idx="6805">
                  <c:v>23.170390000000001</c:v>
                </c:pt>
                <c:pt idx="6806">
                  <c:v>22.706900000000001</c:v>
                </c:pt>
                <c:pt idx="6807">
                  <c:v>23.32113</c:v>
                </c:pt>
                <c:pt idx="6808">
                  <c:v>24.032160000000001</c:v>
                </c:pt>
                <c:pt idx="6809">
                  <c:v>26.399909999999998</c:v>
                </c:pt>
                <c:pt idx="6810">
                  <c:v>28.344149999999999</c:v>
                </c:pt>
                <c:pt idx="6811">
                  <c:v>28.248480000000001</c:v>
                </c:pt>
                <c:pt idx="6812">
                  <c:v>27.0243</c:v>
                </c:pt>
                <c:pt idx="6813">
                  <c:v>24.96668</c:v>
                </c:pt>
                <c:pt idx="6814">
                  <c:v>21.48366</c:v>
                </c:pt>
                <c:pt idx="6815">
                  <c:v>18.589279999999999</c:v>
                </c:pt>
                <c:pt idx="6816">
                  <c:v>17.511669999999999</c:v>
                </c:pt>
                <c:pt idx="6817">
                  <c:v>17.229109999999999</c:v>
                </c:pt>
                <c:pt idx="6818">
                  <c:v>15.08657</c:v>
                </c:pt>
                <c:pt idx="6819">
                  <c:v>15.26769</c:v>
                </c:pt>
                <c:pt idx="6820">
                  <c:v>15.34488</c:v>
                </c:pt>
                <c:pt idx="6821">
                  <c:v>15.470370000000001</c:v>
                </c:pt>
                <c:pt idx="6823">
                  <c:v>30.458629999999999</c:v>
                </c:pt>
                <c:pt idx="6824">
                  <c:v>22.47608</c:v>
                </c:pt>
                <c:pt idx="6825">
                  <c:v>20.756740000000001</c:v>
                </c:pt>
                <c:pt idx="6826">
                  <c:v>21.742519999999999</c:v>
                </c:pt>
                <c:pt idx="6827">
                  <c:v>22.609940000000002</c:v>
                </c:pt>
                <c:pt idx="6828">
                  <c:v>23.736059999999998</c:v>
                </c:pt>
                <c:pt idx="6829">
                  <c:v>24.004069999999999</c:v>
                </c:pt>
                <c:pt idx="6830">
                  <c:v>23.923200000000001</c:v>
                </c:pt>
                <c:pt idx="6831">
                  <c:v>23.52769</c:v>
                </c:pt>
                <c:pt idx="6832">
                  <c:v>23.65785</c:v>
                </c:pt>
                <c:pt idx="6833">
                  <c:v>24.683730000000001</c:v>
                </c:pt>
                <c:pt idx="6834">
                  <c:v>26.892340000000001</c:v>
                </c:pt>
                <c:pt idx="6835">
                  <c:v>27.740919999999999</c:v>
                </c:pt>
                <c:pt idx="6836">
                  <c:v>26.60136</c:v>
                </c:pt>
                <c:pt idx="6837">
                  <c:v>24.402080000000002</c:v>
                </c:pt>
                <c:pt idx="6838">
                  <c:v>21.778790000000001</c:v>
                </c:pt>
                <c:pt idx="6839">
                  <c:v>18.995159999999998</c:v>
                </c:pt>
                <c:pt idx="6840">
                  <c:v>17.908629999999999</c:v>
                </c:pt>
                <c:pt idx="6841">
                  <c:v>17.332899999999999</c:v>
                </c:pt>
                <c:pt idx="6842">
                  <c:v>16.489599999999999</c:v>
                </c:pt>
                <c:pt idx="6843">
                  <c:v>16.265339999999998</c:v>
                </c:pt>
                <c:pt idx="6844">
                  <c:v>16.060890000000001</c:v>
                </c:pt>
                <c:pt idx="6846">
                  <c:v>32.01052</c:v>
                </c:pt>
                <c:pt idx="6847">
                  <c:v>24.580110000000001</c:v>
                </c:pt>
                <c:pt idx="6848">
                  <c:v>22.276540000000001</c:v>
                </c:pt>
                <c:pt idx="6849">
                  <c:v>14.894869999999999</c:v>
                </c:pt>
                <c:pt idx="6850">
                  <c:v>14.70012</c:v>
                </c:pt>
                <c:pt idx="6851">
                  <c:v>8.8298719999999999</c:v>
                </c:pt>
                <c:pt idx="6852">
                  <c:v>8.326651</c:v>
                </c:pt>
                <c:pt idx="6853">
                  <c:v>12.473560000000001</c:v>
                </c:pt>
                <c:pt idx="6854">
                  <c:v>10.12529</c:v>
                </c:pt>
                <c:pt idx="6855">
                  <c:v>16.943470000000001</c:v>
                </c:pt>
                <c:pt idx="6856">
                  <c:v>20.552430000000001</c:v>
                </c:pt>
                <c:pt idx="6857">
                  <c:v>23.345800000000001</c:v>
                </c:pt>
                <c:pt idx="6858">
                  <c:v>26.16517</c:v>
                </c:pt>
                <c:pt idx="6859">
                  <c:v>27.575980000000001</c:v>
                </c:pt>
                <c:pt idx="6860">
                  <c:v>26.093219999999999</c:v>
                </c:pt>
                <c:pt idx="6861">
                  <c:v>24.754390000000001</c:v>
                </c:pt>
                <c:pt idx="6862">
                  <c:v>21.656110000000002</c:v>
                </c:pt>
                <c:pt idx="6863">
                  <c:v>19.420860000000001</c:v>
                </c:pt>
                <c:pt idx="6864">
                  <c:v>18.770150000000001</c:v>
                </c:pt>
                <c:pt idx="6865">
                  <c:v>18.424679999999999</c:v>
                </c:pt>
                <c:pt idx="6866">
                  <c:v>17.615829999999999</c:v>
                </c:pt>
                <c:pt idx="6867">
                  <c:v>17.499759999999998</c:v>
                </c:pt>
                <c:pt idx="6869">
                  <c:v>32.440109999999997</c:v>
                </c:pt>
                <c:pt idx="6870">
                  <c:v>23.658149999999999</c:v>
                </c:pt>
                <c:pt idx="6871">
                  <c:v>22.791679999999999</c:v>
                </c:pt>
                <c:pt idx="6872">
                  <c:v>22.754960000000001</c:v>
                </c:pt>
                <c:pt idx="6873">
                  <c:v>23.460129999999999</c:v>
                </c:pt>
                <c:pt idx="6874">
                  <c:v>24.50263</c:v>
                </c:pt>
                <c:pt idx="6875">
                  <c:v>24.948370000000001</c:v>
                </c:pt>
                <c:pt idx="6876">
                  <c:v>26.21574</c:v>
                </c:pt>
                <c:pt idx="6877">
                  <c:v>23.58839</c:v>
                </c:pt>
                <c:pt idx="6878">
                  <c:v>21.592610000000001</c:v>
                </c:pt>
                <c:pt idx="6879">
                  <c:v>19.96509</c:v>
                </c:pt>
                <c:pt idx="6880">
                  <c:v>20.448519999999998</c:v>
                </c:pt>
                <c:pt idx="6881">
                  <c:v>22.437519999999999</c:v>
                </c:pt>
                <c:pt idx="6882">
                  <c:v>27.80359</c:v>
                </c:pt>
                <c:pt idx="6883">
                  <c:v>28.686820000000001</c:v>
                </c:pt>
                <c:pt idx="6884">
                  <c:v>29.08493</c:v>
                </c:pt>
                <c:pt idx="6885">
                  <c:v>24.338509999999999</c:v>
                </c:pt>
                <c:pt idx="6886">
                  <c:v>21.839770000000001</c:v>
                </c:pt>
                <c:pt idx="6887">
                  <c:v>19.145879999999998</c:v>
                </c:pt>
                <c:pt idx="6888">
                  <c:v>19.002120000000001</c:v>
                </c:pt>
                <c:pt idx="6889">
                  <c:v>18.793420000000001</c:v>
                </c:pt>
                <c:pt idx="6890">
                  <c:v>17.537949999999999</c:v>
                </c:pt>
                <c:pt idx="6892">
                  <c:v>35.181950000000001</c:v>
                </c:pt>
                <c:pt idx="6893">
                  <c:v>26.068010000000001</c:v>
                </c:pt>
                <c:pt idx="6894">
                  <c:v>23.403680000000001</c:v>
                </c:pt>
                <c:pt idx="6895">
                  <c:v>21.420020000000001</c:v>
                </c:pt>
                <c:pt idx="6896">
                  <c:v>21.99708</c:v>
                </c:pt>
                <c:pt idx="6897">
                  <c:v>21.870509999999999</c:v>
                </c:pt>
                <c:pt idx="6898">
                  <c:v>20.215350000000001</c:v>
                </c:pt>
                <c:pt idx="6899">
                  <c:v>12.05315</c:v>
                </c:pt>
                <c:pt idx="6900">
                  <c:v>8.7797239999999999</c:v>
                </c:pt>
                <c:pt idx="6901">
                  <c:v>15.33428</c:v>
                </c:pt>
                <c:pt idx="6902">
                  <c:v>9.736497</c:v>
                </c:pt>
                <c:pt idx="6903">
                  <c:v>20.663730000000001</c:v>
                </c:pt>
                <c:pt idx="6904">
                  <c:v>24.660129999999999</c:v>
                </c:pt>
                <c:pt idx="6905">
                  <c:v>24.71443</c:v>
                </c:pt>
                <c:pt idx="6906">
                  <c:v>24.53633</c:v>
                </c:pt>
                <c:pt idx="6907">
                  <c:v>23.654969999999999</c:v>
                </c:pt>
                <c:pt idx="6908">
                  <c:v>22.160260000000001</c:v>
                </c:pt>
                <c:pt idx="6909">
                  <c:v>20.115739999999999</c:v>
                </c:pt>
                <c:pt idx="6910">
                  <c:v>17.18535</c:v>
                </c:pt>
                <c:pt idx="6911">
                  <c:v>17.918479999999999</c:v>
                </c:pt>
                <c:pt idx="6912">
                  <c:v>19.003689999999999</c:v>
                </c:pt>
                <c:pt idx="6913">
                  <c:v>19.11917</c:v>
                </c:pt>
                <c:pt idx="6915">
                  <c:v>38.652239999999999</c:v>
                </c:pt>
                <c:pt idx="6916">
                  <c:v>28.890630000000002</c:v>
                </c:pt>
                <c:pt idx="6917">
                  <c:v>24.983250000000002</c:v>
                </c:pt>
                <c:pt idx="6918">
                  <c:v>23.131699999999999</c:v>
                </c:pt>
                <c:pt idx="6919">
                  <c:v>24.107710000000001</c:v>
                </c:pt>
                <c:pt idx="6920">
                  <c:v>24.688140000000001</c:v>
                </c:pt>
                <c:pt idx="6921">
                  <c:v>25.13045</c:v>
                </c:pt>
                <c:pt idx="6922">
                  <c:v>23.845569999999999</c:v>
                </c:pt>
                <c:pt idx="6923">
                  <c:v>21.437999999999999</c:v>
                </c:pt>
                <c:pt idx="6924">
                  <c:v>19.665089999999999</c:v>
                </c:pt>
                <c:pt idx="6925">
                  <c:v>18.753779999999999</c:v>
                </c:pt>
                <c:pt idx="6926">
                  <c:v>19.433240000000001</c:v>
                </c:pt>
                <c:pt idx="6927">
                  <c:v>17.24061</c:v>
                </c:pt>
                <c:pt idx="6928">
                  <c:v>18.228380000000001</c:v>
                </c:pt>
                <c:pt idx="6929">
                  <c:v>21.07122</c:v>
                </c:pt>
                <c:pt idx="6930">
                  <c:v>22.512979999999999</c:v>
                </c:pt>
                <c:pt idx="6931">
                  <c:v>24.091609999999999</c:v>
                </c:pt>
                <c:pt idx="6932">
                  <c:v>23.703890000000001</c:v>
                </c:pt>
                <c:pt idx="6933">
                  <c:v>22.768409999999999</c:v>
                </c:pt>
                <c:pt idx="6934">
                  <c:v>22.454440000000002</c:v>
                </c:pt>
                <c:pt idx="6935">
                  <c:v>21.474989999999998</c:v>
                </c:pt>
                <c:pt idx="6936">
                  <c:v>20.193850000000001</c:v>
                </c:pt>
                <c:pt idx="6938">
                  <c:v>35.936309999999999</c:v>
                </c:pt>
                <c:pt idx="6939">
                  <c:v>27.287289999999999</c:v>
                </c:pt>
                <c:pt idx="6940">
                  <c:v>24.43525</c:v>
                </c:pt>
                <c:pt idx="6941">
                  <c:v>24.238230000000001</c:v>
                </c:pt>
                <c:pt idx="6942">
                  <c:v>26.042950000000001</c:v>
                </c:pt>
                <c:pt idx="6943">
                  <c:v>27.562830000000002</c:v>
                </c:pt>
                <c:pt idx="6944">
                  <c:v>28.95795</c:v>
                </c:pt>
                <c:pt idx="6945">
                  <c:v>15.924709999999999</c:v>
                </c:pt>
                <c:pt idx="6946">
                  <c:v>23.6708</c:v>
                </c:pt>
                <c:pt idx="6947">
                  <c:v>12.15868</c:v>
                </c:pt>
                <c:pt idx="6948">
                  <c:v>11.95684</c:v>
                </c:pt>
                <c:pt idx="6949">
                  <c:v>20.357089999999999</c:v>
                </c:pt>
                <c:pt idx="6950">
                  <c:v>23.24241</c:v>
                </c:pt>
                <c:pt idx="6951">
                  <c:v>25.523219999999998</c:v>
                </c:pt>
                <c:pt idx="6952">
                  <c:v>26.23658</c:v>
                </c:pt>
                <c:pt idx="6953">
                  <c:v>25.261780000000002</c:v>
                </c:pt>
                <c:pt idx="6954">
                  <c:v>27.141940000000002</c:v>
                </c:pt>
                <c:pt idx="6955">
                  <c:v>28.060379999999999</c:v>
                </c:pt>
                <c:pt idx="6956">
                  <c:v>29.00459</c:v>
                </c:pt>
                <c:pt idx="6957">
                  <c:v>30.90878</c:v>
                </c:pt>
                <c:pt idx="6958">
                  <c:v>29.421240000000001</c:v>
                </c:pt>
                <c:pt idx="6959">
                  <c:v>27.863019999999999</c:v>
                </c:pt>
                <c:pt idx="6961">
                  <c:v>39.946489999999997</c:v>
                </c:pt>
                <c:pt idx="6962">
                  <c:v>28.91094</c:v>
                </c:pt>
                <c:pt idx="6963">
                  <c:v>26.241800000000001</c:v>
                </c:pt>
                <c:pt idx="6964">
                  <c:v>25.38148</c:v>
                </c:pt>
                <c:pt idx="6965">
                  <c:v>24.80283</c:v>
                </c:pt>
                <c:pt idx="6966">
                  <c:v>24.302140000000001</c:v>
                </c:pt>
                <c:pt idx="6967">
                  <c:v>24.2883</c:v>
                </c:pt>
                <c:pt idx="6968">
                  <c:v>24.861910000000002</c:v>
                </c:pt>
                <c:pt idx="6969">
                  <c:v>25.184270000000001</c:v>
                </c:pt>
                <c:pt idx="6970">
                  <c:v>24.652249999999999</c:v>
                </c:pt>
                <c:pt idx="6971">
                  <c:v>23.86665</c:v>
                </c:pt>
                <c:pt idx="6972">
                  <c:v>21.04562</c:v>
                </c:pt>
                <c:pt idx="6973">
                  <c:v>20.12509</c:v>
                </c:pt>
                <c:pt idx="6974">
                  <c:v>21.56767</c:v>
                </c:pt>
                <c:pt idx="6975">
                  <c:v>22.53379</c:v>
                </c:pt>
                <c:pt idx="6976">
                  <c:v>23.706880000000002</c:v>
                </c:pt>
                <c:pt idx="6977">
                  <c:v>24.54318</c:v>
                </c:pt>
                <c:pt idx="6978">
                  <c:v>26.64378</c:v>
                </c:pt>
                <c:pt idx="6979">
                  <c:v>26.749020000000002</c:v>
                </c:pt>
                <c:pt idx="6980">
                  <c:v>23.53388</c:v>
                </c:pt>
                <c:pt idx="6981">
                  <c:v>21.55855</c:v>
                </c:pt>
                <c:pt idx="6982">
                  <c:v>20.027349999999998</c:v>
                </c:pt>
                <c:pt idx="6984">
                  <c:v>32.457450000000001</c:v>
                </c:pt>
                <c:pt idx="6985">
                  <c:v>22.85877</c:v>
                </c:pt>
                <c:pt idx="6986">
                  <c:v>19.959340000000001</c:v>
                </c:pt>
                <c:pt idx="6987">
                  <c:v>18.74287</c:v>
                </c:pt>
                <c:pt idx="6988">
                  <c:v>18.409949999999998</c:v>
                </c:pt>
                <c:pt idx="6989">
                  <c:v>18.049959999999999</c:v>
                </c:pt>
                <c:pt idx="6990">
                  <c:v>18.167549999999999</c:v>
                </c:pt>
                <c:pt idx="6991">
                  <c:v>19.02338</c:v>
                </c:pt>
                <c:pt idx="6992">
                  <c:v>20.289650000000002</c:v>
                </c:pt>
                <c:pt idx="6993">
                  <c:v>21.718710000000002</c:v>
                </c:pt>
                <c:pt idx="6994">
                  <c:v>24.162130000000001</c:v>
                </c:pt>
                <c:pt idx="6995">
                  <c:v>25.79251</c:v>
                </c:pt>
                <c:pt idx="6996">
                  <c:v>27.891349999999999</c:v>
                </c:pt>
                <c:pt idx="6997">
                  <c:v>26.638680000000001</c:v>
                </c:pt>
                <c:pt idx="6998">
                  <c:v>26.632339999999999</c:v>
                </c:pt>
                <c:pt idx="6999">
                  <c:v>27.443560000000002</c:v>
                </c:pt>
                <c:pt idx="7000">
                  <c:v>29.88334</c:v>
                </c:pt>
                <c:pt idx="7001">
                  <c:v>31.81317</c:v>
                </c:pt>
                <c:pt idx="7002">
                  <c:v>33.146990000000002</c:v>
                </c:pt>
                <c:pt idx="7003">
                  <c:v>32.597819999999999</c:v>
                </c:pt>
                <c:pt idx="7004">
                  <c:v>28.60266</c:v>
                </c:pt>
                <c:pt idx="7005">
                  <c:v>25.27007</c:v>
                </c:pt>
                <c:pt idx="7007">
                  <c:v>34.885289999999998</c:v>
                </c:pt>
                <c:pt idx="7008">
                  <c:v>25.523720000000001</c:v>
                </c:pt>
                <c:pt idx="7009">
                  <c:v>21.463190000000001</c:v>
                </c:pt>
                <c:pt idx="7010">
                  <c:v>20.75647</c:v>
                </c:pt>
                <c:pt idx="7011">
                  <c:v>19.946349999999999</c:v>
                </c:pt>
                <c:pt idx="7012">
                  <c:v>19.654299999999999</c:v>
                </c:pt>
                <c:pt idx="7013">
                  <c:v>20.199020000000001</c:v>
                </c:pt>
                <c:pt idx="7014">
                  <c:v>22.162330000000001</c:v>
                </c:pt>
                <c:pt idx="7015">
                  <c:v>21.85643</c:v>
                </c:pt>
                <c:pt idx="7016">
                  <c:v>23.410900000000002</c:v>
                </c:pt>
                <c:pt idx="7017">
                  <c:v>17.841439999999999</c:v>
                </c:pt>
                <c:pt idx="7018">
                  <c:v>25.852219999999999</c:v>
                </c:pt>
                <c:pt idx="7019">
                  <c:v>27.216439999999999</c:v>
                </c:pt>
                <c:pt idx="7020">
                  <c:v>25.123809999999999</c:v>
                </c:pt>
                <c:pt idx="7021">
                  <c:v>22.025010000000002</c:v>
                </c:pt>
                <c:pt idx="7022">
                  <c:v>8.4611000000000001</c:v>
                </c:pt>
                <c:pt idx="7023">
                  <c:v>17.92266</c:v>
                </c:pt>
                <c:pt idx="7024">
                  <c:v>20.186499999999999</c:v>
                </c:pt>
                <c:pt idx="7025">
                  <c:v>20.107690000000002</c:v>
                </c:pt>
                <c:pt idx="7026">
                  <c:v>22.338139999999999</c:v>
                </c:pt>
                <c:pt idx="7027">
                  <c:v>25.074159999999999</c:v>
                </c:pt>
                <c:pt idx="7028">
                  <c:v>26.833169999999999</c:v>
                </c:pt>
                <c:pt idx="7030">
                  <c:v>43.454920000000001</c:v>
                </c:pt>
                <c:pt idx="7031">
                  <c:v>32.560960000000001</c:v>
                </c:pt>
                <c:pt idx="7032">
                  <c:v>31.598020000000002</c:v>
                </c:pt>
                <c:pt idx="7033">
                  <c:v>29.020440000000001</c:v>
                </c:pt>
                <c:pt idx="7034">
                  <c:v>25.647829999999999</c:v>
                </c:pt>
                <c:pt idx="7035">
                  <c:v>22.791540000000001</c:v>
                </c:pt>
                <c:pt idx="7036">
                  <c:v>21.685960000000001</c:v>
                </c:pt>
                <c:pt idx="7037">
                  <c:v>21.55799</c:v>
                </c:pt>
                <c:pt idx="7038">
                  <c:v>25.233619999999998</c:v>
                </c:pt>
                <c:pt idx="7039">
                  <c:v>28.702179999999998</c:v>
                </c:pt>
                <c:pt idx="7040">
                  <c:v>28.699560000000002</c:v>
                </c:pt>
                <c:pt idx="7041">
                  <c:v>28.02608</c:v>
                </c:pt>
                <c:pt idx="7042">
                  <c:v>29.328520000000001</c:v>
                </c:pt>
                <c:pt idx="7043">
                  <c:v>29.61721</c:v>
                </c:pt>
                <c:pt idx="7044">
                  <c:v>26.814250000000001</c:v>
                </c:pt>
                <c:pt idx="7045">
                  <c:v>25.524909999999998</c:v>
                </c:pt>
                <c:pt idx="7046">
                  <c:v>25.040839999999999</c:v>
                </c:pt>
                <c:pt idx="7047">
                  <c:v>25.930199999999999</c:v>
                </c:pt>
                <c:pt idx="7048">
                  <c:v>24.705020000000001</c:v>
                </c:pt>
                <c:pt idx="7049">
                  <c:v>24.742380000000001</c:v>
                </c:pt>
                <c:pt idx="7050">
                  <c:v>25.215879999999999</c:v>
                </c:pt>
                <c:pt idx="7051">
                  <c:v>27.113409999999998</c:v>
                </c:pt>
                <c:pt idx="7053">
                  <c:v>46.850720000000003</c:v>
                </c:pt>
                <c:pt idx="7054">
                  <c:v>35.069070000000004</c:v>
                </c:pt>
                <c:pt idx="7055">
                  <c:v>29.569649999999999</c:v>
                </c:pt>
                <c:pt idx="7056">
                  <c:v>26.631239999999998</c:v>
                </c:pt>
                <c:pt idx="7057">
                  <c:v>25.05133</c:v>
                </c:pt>
                <c:pt idx="7058">
                  <c:v>22.638120000000001</c:v>
                </c:pt>
                <c:pt idx="7059">
                  <c:v>20.893139999999999</c:v>
                </c:pt>
                <c:pt idx="7060">
                  <c:v>20.921620000000001</c:v>
                </c:pt>
                <c:pt idx="7061">
                  <c:v>21.15277</c:v>
                </c:pt>
                <c:pt idx="7062">
                  <c:v>21.357589999999998</c:v>
                </c:pt>
                <c:pt idx="7063">
                  <c:v>24.853439999999999</c:v>
                </c:pt>
                <c:pt idx="7064">
                  <c:v>26.599419999999999</c:v>
                </c:pt>
                <c:pt idx="7065">
                  <c:v>17.08633</c:v>
                </c:pt>
                <c:pt idx="7066">
                  <c:v>19.823139999999999</c:v>
                </c:pt>
                <c:pt idx="7067">
                  <c:v>10.39967</c:v>
                </c:pt>
                <c:pt idx="7068">
                  <c:v>18.69021</c:v>
                </c:pt>
                <c:pt idx="7069">
                  <c:v>25.71801</c:v>
                </c:pt>
                <c:pt idx="7070">
                  <c:v>16.4374</c:v>
                </c:pt>
                <c:pt idx="7071">
                  <c:v>24.90924</c:v>
                </c:pt>
                <c:pt idx="7072">
                  <c:v>27.552289999999999</c:v>
                </c:pt>
                <c:pt idx="7073">
                  <c:v>25.59779</c:v>
                </c:pt>
                <c:pt idx="7074">
                  <c:v>20.365680000000001</c:v>
                </c:pt>
                <c:pt idx="7076">
                  <c:v>38.725790000000003</c:v>
                </c:pt>
                <c:pt idx="7077">
                  <c:v>27.007010000000001</c:v>
                </c:pt>
                <c:pt idx="7078">
                  <c:v>23.237749999999998</c:v>
                </c:pt>
                <c:pt idx="7079">
                  <c:v>22.173500000000001</c:v>
                </c:pt>
                <c:pt idx="7080">
                  <c:v>23.51153</c:v>
                </c:pt>
                <c:pt idx="7081">
                  <c:v>23.881250000000001</c:v>
                </c:pt>
                <c:pt idx="7082">
                  <c:v>22.995290000000001</c:v>
                </c:pt>
                <c:pt idx="7083">
                  <c:v>22.448989999999998</c:v>
                </c:pt>
                <c:pt idx="7084">
                  <c:v>21.817640000000001</c:v>
                </c:pt>
                <c:pt idx="7085">
                  <c:v>22.435469999999999</c:v>
                </c:pt>
                <c:pt idx="7086">
                  <c:v>25.307289999999998</c:v>
                </c:pt>
                <c:pt idx="7087">
                  <c:v>25.67895</c:v>
                </c:pt>
                <c:pt idx="7088">
                  <c:v>25.744890000000002</c:v>
                </c:pt>
                <c:pt idx="7089">
                  <c:v>26.60238</c:v>
                </c:pt>
                <c:pt idx="7090">
                  <c:v>26.118790000000001</c:v>
                </c:pt>
                <c:pt idx="7091">
                  <c:v>26.23554</c:v>
                </c:pt>
                <c:pt idx="7092">
                  <c:v>26.54552</c:v>
                </c:pt>
                <c:pt idx="7093">
                  <c:v>28.40025</c:v>
                </c:pt>
                <c:pt idx="7094">
                  <c:v>29.726050000000001</c:v>
                </c:pt>
                <c:pt idx="7095">
                  <c:v>29.060369999999999</c:v>
                </c:pt>
                <c:pt idx="7096">
                  <c:v>29.346599999999999</c:v>
                </c:pt>
                <c:pt idx="7097">
                  <c:v>30.272469999999998</c:v>
                </c:pt>
                <c:pt idx="7099">
                  <c:v>45.945979999999999</c:v>
                </c:pt>
                <c:pt idx="7100">
                  <c:v>37.272210000000001</c:v>
                </c:pt>
                <c:pt idx="7101">
                  <c:v>35.518729999999998</c:v>
                </c:pt>
                <c:pt idx="7102">
                  <c:v>30.633050000000001</c:v>
                </c:pt>
                <c:pt idx="7103">
                  <c:v>27.97073</c:v>
                </c:pt>
                <c:pt idx="7104">
                  <c:v>28.02168</c:v>
                </c:pt>
                <c:pt idx="7105">
                  <c:v>27.700060000000001</c:v>
                </c:pt>
                <c:pt idx="7106">
                  <c:v>27.867090000000001</c:v>
                </c:pt>
                <c:pt idx="7107">
                  <c:v>28.2407</c:v>
                </c:pt>
                <c:pt idx="7108">
                  <c:v>28.63205</c:v>
                </c:pt>
                <c:pt idx="7109">
                  <c:v>29.06277</c:v>
                </c:pt>
                <c:pt idx="7110">
                  <c:v>28.52261</c:v>
                </c:pt>
                <c:pt idx="7111">
                  <c:v>28.171810000000001</c:v>
                </c:pt>
                <c:pt idx="7112">
                  <c:v>27.996860000000002</c:v>
                </c:pt>
                <c:pt idx="7113">
                  <c:v>26.125789999999999</c:v>
                </c:pt>
                <c:pt idx="7114">
                  <c:v>15.3528</c:v>
                </c:pt>
                <c:pt idx="7115">
                  <c:v>21.1751</c:v>
                </c:pt>
                <c:pt idx="7116">
                  <c:v>8.9263449999999995</c:v>
                </c:pt>
                <c:pt idx="7117">
                  <c:v>21.064499999999999</c:v>
                </c:pt>
                <c:pt idx="7118">
                  <c:v>25.564309999999999</c:v>
                </c:pt>
                <c:pt idx="7119">
                  <c:v>26.54684</c:v>
                </c:pt>
                <c:pt idx="7120">
                  <c:v>26.76032</c:v>
                </c:pt>
                <c:pt idx="7122">
                  <c:v>44.481119999999997</c:v>
                </c:pt>
                <c:pt idx="7123">
                  <c:v>32.19323</c:v>
                </c:pt>
                <c:pt idx="7124">
                  <c:v>28.781009999999998</c:v>
                </c:pt>
                <c:pt idx="7125">
                  <c:v>26.333100000000002</c:v>
                </c:pt>
                <c:pt idx="7126">
                  <c:v>24.997430000000001</c:v>
                </c:pt>
                <c:pt idx="7127">
                  <c:v>23.34113</c:v>
                </c:pt>
                <c:pt idx="7128">
                  <c:v>22.905639999999998</c:v>
                </c:pt>
                <c:pt idx="7129">
                  <c:v>21.93535</c:v>
                </c:pt>
                <c:pt idx="7130">
                  <c:v>21.21537</c:v>
                </c:pt>
                <c:pt idx="7131">
                  <c:v>21.410959999999999</c:v>
                </c:pt>
                <c:pt idx="7132">
                  <c:v>20.350930000000002</c:v>
                </c:pt>
                <c:pt idx="7133">
                  <c:v>20.56034</c:v>
                </c:pt>
                <c:pt idx="7134">
                  <c:v>20.521840000000001</c:v>
                </c:pt>
                <c:pt idx="7135">
                  <c:v>20.557289999999998</c:v>
                </c:pt>
                <c:pt idx="7136">
                  <c:v>20.989380000000001</c:v>
                </c:pt>
                <c:pt idx="7137">
                  <c:v>20.799420000000001</c:v>
                </c:pt>
                <c:pt idx="7138">
                  <c:v>20.56607</c:v>
                </c:pt>
                <c:pt idx="7139">
                  <c:v>20.9603</c:v>
                </c:pt>
                <c:pt idx="7140">
                  <c:v>20.42578</c:v>
                </c:pt>
                <c:pt idx="7141">
                  <c:v>20.699809999999999</c:v>
                </c:pt>
                <c:pt idx="7142">
                  <c:v>20.462530000000001</c:v>
                </c:pt>
                <c:pt idx="7143">
                  <c:v>20.694600000000001</c:v>
                </c:pt>
                <c:pt idx="7145">
                  <c:v>36.881610000000002</c:v>
                </c:pt>
                <c:pt idx="7146">
                  <c:v>29.10154</c:v>
                </c:pt>
                <c:pt idx="7147">
                  <c:v>26.92849</c:v>
                </c:pt>
                <c:pt idx="7148">
                  <c:v>25.557929999999999</c:v>
                </c:pt>
                <c:pt idx="7149">
                  <c:v>26.11177</c:v>
                </c:pt>
                <c:pt idx="7150">
                  <c:v>25.148820000000001</c:v>
                </c:pt>
                <c:pt idx="7151">
                  <c:v>24.89115</c:v>
                </c:pt>
                <c:pt idx="7152">
                  <c:v>23.362459999999999</c:v>
                </c:pt>
                <c:pt idx="7153">
                  <c:v>22.210039999999999</c:v>
                </c:pt>
                <c:pt idx="7154">
                  <c:v>22.068359999999998</c:v>
                </c:pt>
                <c:pt idx="7155">
                  <c:v>22.947500000000002</c:v>
                </c:pt>
                <c:pt idx="7156">
                  <c:v>23.601220000000001</c:v>
                </c:pt>
                <c:pt idx="7157">
                  <c:v>23.199079999999999</c:v>
                </c:pt>
                <c:pt idx="7158">
                  <c:v>23.099060000000001</c:v>
                </c:pt>
                <c:pt idx="7159">
                  <c:v>24.643070000000002</c:v>
                </c:pt>
                <c:pt idx="7160">
                  <c:v>25.497319999999998</c:v>
                </c:pt>
                <c:pt idx="7161">
                  <c:v>24.533529999999999</c:v>
                </c:pt>
                <c:pt idx="7162">
                  <c:v>23.221530000000001</c:v>
                </c:pt>
                <c:pt idx="7163">
                  <c:v>23.39724</c:v>
                </c:pt>
                <c:pt idx="7164">
                  <c:v>23.493839999999999</c:v>
                </c:pt>
                <c:pt idx="7165">
                  <c:v>22.624120000000001</c:v>
                </c:pt>
                <c:pt idx="7167">
                  <c:v>35.933169999999997</c:v>
                </c:pt>
                <c:pt idx="7168">
                  <c:v>29.518650000000001</c:v>
                </c:pt>
                <c:pt idx="7169">
                  <c:v>29.39575</c:v>
                </c:pt>
                <c:pt idx="7170">
                  <c:v>29.757950000000001</c:v>
                </c:pt>
                <c:pt idx="7171">
                  <c:v>28.663360000000001</c:v>
                </c:pt>
                <c:pt idx="7172">
                  <c:v>27.87518</c:v>
                </c:pt>
                <c:pt idx="7173">
                  <c:v>25.589369999999999</c:v>
                </c:pt>
                <c:pt idx="7174">
                  <c:v>25.05668</c:v>
                </c:pt>
                <c:pt idx="7175">
                  <c:v>23.765910000000002</c:v>
                </c:pt>
                <c:pt idx="7176">
                  <c:v>21.30125</c:v>
                </c:pt>
                <c:pt idx="7177">
                  <c:v>21.001049999999999</c:v>
                </c:pt>
                <c:pt idx="7178">
                  <c:v>20.856919999999999</c:v>
                </c:pt>
                <c:pt idx="7179">
                  <c:v>20.249040000000001</c:v>
                </c:pt>
                <c:pt idx="7180">
                  <c:v>20.836549999999999</c:v>
                </c:pt>
                <c:pt idx="7181">
                  <c:v>21.224440000000001</c:v>
                </c:pt>
                <c:pt idx="7182">
                  <c:v>23.878910000000001</c:v>
                </c:pt>
                <c:pt idx="7183">
                  <c:v>24.782769999999999</c:v>
                </c:pt>
                <c:pt idx="7184">
                  <c:v>25.09215</c:v>
                </c:pt>
                <c:pt idx="7185">
                  <c:v>23.437470000000001</c:v>
                </c:pt>
                <c:pt idx="7186">
                  <c:v>8.6839230000000001</c:v>
                </c:pt>
                <c:pt idx="7187">
                  <c:v>7.8457189999999999</c:v>
                </c:pt>
                <c:pt idx="7188">
                  <c:v>14.16663</c:v>
                </c:pt>
                <c:pt idx="7190">
                  <c:v>19.957599999999999</c:v>
                </c:pt>
                <c:pt idx="7191">
                  <c:v>22.85885</c:v>
                </c:pt>
                <c:pt idx="7192">
                  <c:v>24.559229999999999</c:v>
                </c:pt>
                <c:pt idx="7193">
                  <c:v>31.080580000000001</c:v>
                </c:pt>
                <c:pt idx="7194">
                  <c:v>32.390090000000001</c:v>
                </c:pt>
                <c:pt idx="7195">
                  <c:v>31.763950000000001</c:v>
                </c:pt>
                <c:pt idx="7196">
                  <c:v>30.297460000000001</c:v>
                </c:pt>
                <c:pt idx="7197">
                  <c:v>28.46697</c:v>
                </c:pt>
                <c:pt idx="7198">
                  <c:v>25.628640000000001</c:v>
                </c:pt>
                <c:pt idx="7199">
                  <c:v>23.076309999999999</c:v>
                </c:pt>
                <c:pt idx="7200">
                  <c:v>21.256430000000002</c:v>
                </c:pt>
                <c:pt idx="7201">
                  <c:v>20.16751</c:v>
                </c:pt>
                <c:pt idx="7202">
                  <c:v>19.59366</c:v>
                </c:pt>
                <c:pt idx="7203">
                  <c:v>18.54956</c:v>
                </c:pt>
                <c:pt idx="7204">
                  <c:v>18.1005</c:v>
                </c:pt>
                <c:pt idx="7205">
                  <c:v>19.418389999999999</c:v>
                </c:pt>
                <c:pt idx="7206">
                  <c:v>21.850290000000001</c:v>
                </c:pt>
                <c:pt idx="7207">
                  <c:v>26.15512</c:v>
                </c:pt>
                <c:pt idx="7208">
                  <c:v>28.724830000000001</c:v>
                </c:pt>
                <c:pt idx="7209">
                  <c:v>26.80817</c:v>
                </c:pt>
                <c:pt idx="7210">
                  <c:v>22.292919999999999</c:v>
                </c:pt>
                <c:pt idx="7211">
                  <c:v>21.056719999999999</c:v>
                </c:pt>
                <c:pt idx="7213">
                  <c:v>33.695680000000003</c:v>
                </c:pt>
                <c:pt idx="7214">
                  <c:v>26.852</c:v>
                </c:pt>
                <c:pt idx="7215">
                  <c:v>23.45768</c:v>
                </c:pt>
                <c:pt idx="7216">
                  <c:v>22.591609999999999</c:v>
                </c:pt>
                <c:pt idx="7217">
                  <c:v>31.246200000000002</c:v>
                </c:pt>
                <c:pt idx="7218">
                  <c:v>33.920140000000004</c:v>
                </c:pt>
                <c:pt idx="7219">
                  <c:v>30.074349999999999</c:v>
                </c:pt>
                <c:pt idx="7220">
                  <c:v>29.503720000000001</c:v>
                </c:pt>
                <c:pt idx="7221">
                  <c:v>28.874420000000001</c:v>
                </c:pt>
                <c:pt idx="7222">
                  <c:v>27.835460000000001</c:v>
                </c:pt>
                <c:pt idx="7223">
                  <c:v>25.343209999999999</c:v>
                </c:pt>
                <c:pt idx="7224">
                  <c:v>24.97016</c:v>
                </c:pt>
                <c:pt idx="7225">
                  <c:v>23.08512</c:v>
                </c:pt>
                <c:pt idx="7226">
                  <c:v>21.413869999999999</c:v>
                </c:pt>
                <c:pt idx="7227">
                  <c:v>19.672540000000001</c:v>
                </c:pt>
                <c:pt idx="7228">
                  <c:v>18.305759999999999</c:v>
                </c:pt>
                <c:pt idx="7229">
                  <c:v>18.217829999999999</c:v>
                </c:pt>
                <c:pt idx="7230">
                  <c:v>21.726479999999999</c:v>
                </c:pt>
                <c:pt idx="7231">
                  <c:v>24.781369999999999</c:v>
                </c:pt>
                <c:pt idx="7232">
                  <c:v>27.18177</c:v>
                </c:pt>
                <c:pt idx="7233">
                  <c:v>20.218129999999999</c:v>
                </c:pt>
                <c:pt idx="7234">
                  <c:v>9.5883430000000001</c:v>
                </c:pt>
                <c:pt idx="7236">
                  <c:v>31.834990000000001</c:v>
                </c:pt>
                <c:pt idx="7237">
                  <c:v>39.769019999999998</c:v>
                </c:pt>
                <c:pt idx="7238">
                  <c:v>13.714499999999999</c:v>
                </c:pt>
                <c:pt idx="7239">
                  <c:v>28.2529</c:v>
                </c:pt>
                <c:pt idx="7240">
                  <c:v>31.94021</c:v>
                </c:pt>
                <c:pt idx="7241">
                  <c:v>31.503969999999999</c:v>
                </c:pt>
                <c:pt idx="7242">
                  <c:v>31.892720000000001</c:v>
                </c:pt>
                <c:pt idx="7243">
                  <c:v>31.27665</c:v>
                </c:pt>
                <c:pt idx="7244">
                  <c:v>28.702100000000002</c:v>
                </c:pt>
                <c:pt idx="7245">
                  <c:v>25.79851</c:v>
                </c:pt>
                <c:pt idx="7246">
                  <c:v>24.416139999999999</c:v>
                </c:pt>
                <c:pt idx="7247">
                  <c:v>22.648569999999999</c:v>
                </c:pt>
                <c:pt idx="7248">
                  <c:v>19.496220000000001</c:v>
                </c:pt>
                <c:pt idx="7249">
                  <c:v>16.420940000000002</c:v>
                </c:pt>
                <c:pt idx="7250">
                  <c:v>15.260540000000001</c:v>
                </c:pt>
                <c:pt idx="7251">
                  <c:v>15.005039999999999</c:v>
                </c:pt>
                <c:pt idx="7252">
                  <c:v>15.032120000000001</c:v>
                </c:pt>
                <c:pt idx="7253">
                  <c:v>15.066689999999999</c:v>
                </c:pt>
                <c:pt idx="7254">
                  <c:v>16.75027</c:v>
                </c:pt>
                <c:pt idx="7255">
                  <c:v>18.584</c:v>
                </c:pt>
                <c:pt idx="7256">
                  <c:v>21.006160000000001</c:v>
                </c:pt>
                <c:pt idx="7257">
                  <c:v>22.174579999999999</c:v>
                </c:pt>
                <c:pt idx="7259">
                  <c:v>31.441659999999999</c:v>
                </c:pt>
                <c:pt idx="7260">
                  <c:v>23.575140000000001</c:v>
                </c:pt>
                <c:pt idx="7261">
                  <c:v>21.391870000000001</c:v>
                </c:pt>
                <c:pt idx="7262">
                  <c:v>21.171620000000001</c:v>
                </c:pt>
                <c:pt idx="7263">
                  <c:v>21.015339999999998</c:v>
                </c:pt>
                <c:pt idx="7264">
                  <c:v>23.497389999999999</c:v>
                </c:pt>
                <c:pt idx="7265">
                  <c:v>29.37077</c:v>
                </c:pt>
                <c:pt idx="7266">
                  <c:v>30.71613</c:v>
                </c:pt>
                <c:pt idx="7267">
                  <c:v>28.218139999999998</c:v>
                </c:pt>
                <c:pt idx="7268">
                  <c:v>24.877949999999998</c:v>
                </c:pt>
                <c:pt idx="7269">
                  <c:v>21.908550000000002</c:v>
                </c:pt>
                <c:pt idx="7270">
                  <c:v>19.696629999999999</c:v>
                </c:pt>
                <c:pt idx="7271">
                  <c:v>17.197780000000002</c:v>
                </c:pt>
                <c:pt idx="7272">
                  <c:v>15.7256</c:v>
                </c:pt>
                <c:pt idx="7273">
                  <c:v>14.477220000000001</c:v>
                </c:pt>
                <c:pt idx="7274">
                  <c:v>13.817410000000001</c:v>
                </c:pt>
                <c:pt idx="7275">
                  <c:v>13.53219</c:v>
                </c:pt>
                <c:pt idx="7276">
                  <c:v>13.29668</c:v>
                </c:pt>
                <c:pt idx="7277">
                  <c:v>13.67103</c:v>
                </c:pt>
                <c:pt idx="7278">
                  <c:v>15.353440000000001</c:v>
                </c:pt>
                <c:pt idx="7279">
                  <c:v>17.194130000000001</c:v>
                </c:pt>
                <c:pt idx="7280">
                  <c:v>17.629570000000001</c:v>
                </c:pt>
                <c:pt idx="7282">
                  <c:v>28.975269999999998</c:v>
                </c:pt>
                <c:pt idx="7283">
                  <c:v>21.966460000000001</c:v>
                </c:pt>
                <c:pt idx="7284">
                  <c:v>19.62886</c:v>
                </c:pt>
                <c:pt idx="7285">
                  <c:v>16.575420000000001</c:v>
                </c:pt>
                <c:pt idx="7286">
                  <c:v>15.4282</c:v>
                </c:pt>
                <c:pt idx="7287">
                  <c:v>14.74663</c:v>
                </c:pt>
                <c:pt idx="7288">
                  <c:v>15.4184</c:v>
                </c:pt>
                <c:pt idx="7289">
                  <c:v>21.663799999999998</c:v>
                </c:pt>
                <c:pt idx="7290">
                  <c:v>25.05415</c:v>
                </c:pt>
                <c:pt idx="7291">
                  <c:v>25.229859999999999</c:v>
                </c:pt>
                <c:pt idx="7292">
                  <c:v>23.168669999999999</c:v>
                </c:pt>
                <c:pt idx="7293">
                  <c:v>21.69153</c:v>
                </c:pt>
                <c:pt idx="7294">
                  <c:v>18.415590000000002</c:v>
                </c:pt>
                <c:pt idx="7295">
                  <c:v>17.038699999999999</c:v>
                </c:pt>
                <c:pt idx="7296">
                  <c:v>16.73546</c:v>
                </c:pt>
                <c:pt idx="7297">
                  <c:v>16.210989999999999</c:v>
                </c:pt>
                <c:pt idx="7298">
                  <c:v>17.267489999999999</c:v>
                </c:pt>
                <c:pt idx="7299">
                  <c:v>16.517749999999999</c:v>
                </c:pt>
                <c:pt idx="7300">
                  <c:v>14.857430000000001</c:v>
                </c:pt>
                <c:pt idx="7301">
                  <c:v>14.91324</c:v>
                </c:pt>
                <c:pt idx="7302">
                  <c:v>16.4376</c:v>
                </c:pt>
                <c:pt idx="7303">
                  <c:v>20.105229999999999</c:v>
                </c:pt>
                <c:pt idx="7305">
                  <c:v>32.91178</c:v>
                </c:pt>
                <c:pt idx="7306">
                  <c:v>18.39029</c:v>
                </c:pt>
                <c:pt idx="7307">
                  <c:v>15.837440000000001</c:v>
                </c:pt>
                <c:pt idx="7308">
                  <c:v>14.18703</c:v>
                </c:pt>
                <c:pt idx="7309">
                  <c:v>13.842040000000001</c:v>
                </c:pt>
                <c:pt idx="7310">
                  <c:v>12.86687</c:v>
                </c:pt>
                <c:pt idx="7311">
                  <c:v>13.21373</c:v>
                </c:pt>
                <c:pt idx="7312">
                  <c:v>14.13509</c:v>
                </c:pt>
                <c:pt idx="7313">
                  <c:v>20.386209999999998</c:v>
                </c:pt>
                <c:pt idx="7314">
                  <c:v>22.209869999999999</c:v>
                </c:pt>
                <c:pt idx="7315">
                  <c:v>22.20825</c:v>
                </c:pt>
                <c:pt idx="7316">
                  <c:v>21.927520000000001</c:v>
                </c:pt>
                <c:pt idx="7317">
                  <c:v>21.86476</c:v>
                </c:pt>
                <c:pt idx="7318">
                  <c:v>19.944120000000002</c:v>
                </c:pt>
                <c:pt idx="7319">
                  <c:v>18.31157</c:v>
                </c:pt>
                <c:pt idx="7320">
                  <c:v>17.184539999999998</c:v>
                </c:pt>
                <c:pt idx="7321">
                  <c:v>16.922190000000001</c:v>
                </c:pt>
                <c:pt idx="7322">
                  <c:v>14.142440000000001</c:v>
                </c:pt>
                <c:pt idx="7323">
                  <c:v>12.021850000000001</c:v>
                </c:pt>
                <c:pt idx="7324">
                  <c:v>12.30538</c:v>
                </c:pt>
                <c:pt idx="7325">
                  <c:v>13.23785</c:v>
                </c:pt>
                <c:pt idx="7326">
                  <c:v>14.331860000000001</c:v>
                </c:pt>
                <c:pt idx="7328">
                  <c:v>30.288519999999998</c:v>
                </c:pt>
                <c:pt idx="7329">
                  <c:v>20.57695</c:v>
                </c:pt>
                <c:pt idx="7330">
                  <c:v>16.69322</c:v>
                </c:pt>
                <c:pt idx="7331">
                  <c:v>14.479749999999999</c:v>
                </c:pt>
                <c:pt idx="7332">
                  <c:v>13.059839999999999</c:v>
                </c:pt>
                <c:pt idx="7333">
                  <c:v>13.50826</c:v>
                </c:pt>
                <c:pt idx="7334">
                  <c:v>13.773199999999999</c:v>
                </c:pt>
                <c:pt idx="7335">
                  <c:v>13.91948</c:v>
                </c:pt>
                <c:pt idx="7336">
                  <c:v>15.19275</c:v>
                </c:pt>
                <c:pt idx="7337">
                  <c:v>24.724969999999999</c:v>
                </c:pt>
                <c:pt idx="7338">
                  <c:v>23.913070000000001</c:v>
                </c:pt>
                <c:pt idx="7339">
                  <c:v>22.8751</c:v>
                </c:pt>
                <c:pt idx="7340">
                  <c:v>21.350069999999999</c:v>
                </c:pt>
                <c:pt idx="7341">
                  <c:v>18.377109999999998</c:v>
                </c:pt>
                <c:pt idx="7342">
                  <c:v>15.953530000000001</c:v>
                </c:pt>
                <c:pt idx="7343">
                  <c:v>15.5794</c:v>
                </c:pt>
                <c:pt idx="7344">
                  <c:v>13.90274</c:v>
                </c:pt>
                <c:pt idx="7345">
                  <c:v>12.20773</c:v>
                </c:pt>
                <c:pt idx="7346">
                  <c:v>12.07586</c:v>
                </c:pt>
                <c:pt idx="7347">
                  <c:v>11.56992</c:v>
                </c:pt>
                <c:pt idx="7348">
                  <c:v>11.30533</c:v>
                </c:pt>
                <c:pt idx="7349">
                  <c:v>11.629390000000001</c:v>
                </c:pt>
                <c:pt idx="7351">
                  <c:v>28.72242</c:v>
                </c:pt>
                <c:pt idx="7352">
                  <c:v>24.922599999999999</c:v>
                </c:pt>
                <c:pt idx="7353">
                  <c:v>20.578399999999998</c:v>
                </c:pt>
                <c:pt idx="7354">
                  <c:v>13.91948</c:v>
                </c:pt>
                <c:pt idx="7355">
                  <c:v>15.037750000000001</c:v>
                </c:pt>
                <c:pt idx="7356">
                  <c:v>14.20016</c:v>
                </c:pt>
                <c:pt idx="7357">
                  <c:v>12.164160000000001</c:v>
                </c:pt>
                <c:pt idx="7358">
                  <c:v>7.7978630000000004</c:v>
                </c:pt>
                <c:pt idx="7359">
                  <c:v>10.60778</c:v>
                </c:pt>
                <c:pt idx="7360">
                  <c:v>17.224119999999999</c:v>
                </c:pt>
                <c:pt idx="7361">
                  <c:v>27.032240000000002</c:v>
                </c:pt>
                <c:pt idx="7362">
                  <c:v>28.27431</c:v>
                </c:pt>
                <c:pt idx="7363">
                  <c:v>25.449459999999998</c:v>
                </c:pt>
                <c:pt idx="7364">
                  <c:v>23.166630000000001</c:v>
                </c:pt>
                <c:pt idx="7365">
                  <c:v>19.9011</c:v>
                </c:pt>
                <c:pt idx="7366">
                  <c:v>17.809709999999999</c:v>
                </c:pt>
                <c:pt idx="7367">
                  <c:v>14.944520000000001</c:v>
                </c:pt>
                <c:pt idx="7368">
                  <c:v>13.850619999999999</c:v>
                </c:pt>
                <c:pt idx="7369">
                  <c:v>12.794750000000001</c:v>
                </c:pt>
                <c:pt idx="7370">
                  <c:v>12.126569999999999</c:v>
                </c:pt>
                <c:pt idx="7371">
                  <c:v>11.67895</c:v>
                </c:pt>
                <c:pt idx="7372">
                  <c:v>11.106730000000001</c:v>
                </c:pt>
                <c:pt idx="7374">
                  <c:v>27.728470000000002</c:v>
                </c:pt>
                <c:pt idx="7375">
                  <c:v>21.711130000000001</c:v>
                </c:pt>
                <c:pt idx="7376">
                  <c:v>24.424689999999998</c:v>
                </c:pt>
                <c:pt idx="7377">
                  <c:v>26.075610000000001</c:v>
                </c:pt>
                <c:pt idx="7378">
                  <c:v>18.861910000000002</c:v>
                </c:pt>
                <c:pt idx="7379">
                  <c:v>16.181069999999998</c:v>
                </c:pt>
                <c:pt idx="7380">
                  <c:v>13.61711</c:v>
                </c:pt>
                <c:pt idx="7381">
                  <c:v>12.15077</c:v>
                </c:pt>
                <c:pt idx="7382">
                  <c:v>10.871560000000001</c:v>
                </c:pt>
                <c:pt idx="7383">
                  <c:v>15.64012</c:v>
                </c:pt>
                <c:pt idx="7384">
                  <c:v>20.807490000000001</c:v>
                </c:pt>
                <c:pt idx="7385">
                  <c:v>31.034500000000001</c:v>
                </c:pt>
                <c:pt idx="7386">
                  <c:v>27.929590000000001</c:v>
                </c:pt>
                <c:pt idx="7387">
                  <c:v>23.913180000000001</c:v>
                </c:pt>
                <c:pt idx="7388">
                  <c:v>22.554179999999999</c:v>
                </c:pt>
                <c:pt idx="7389">
                  <c:v>20.971489999999999</c:v>
                </c:pt>
                <c:pt idx="7390">
                  <c:v>16.362030000000001</c:v>
                </c:pt>
                <c:pt idx="7391">
                  <c:v>13.95909</c:v>
                </c:pt>
                <c:pt idx="7392">
                  <c:v>11.99492</c:v>
                </c:pt>
                <c:pt idx="7393">
                  <c:v>11.37177</c:v>
                </c:pt>
                <c:pt idx="7394">
                  <c:v>10.851699999999999</c:v>
                </c:pt>
                <c:pt idx="7395">
                  <c:v>10.269410000000001</c:v>
                </c:pt>
                <c:pt idx="7397">
                  <c:v>25.20288</c:v>
                </c:pt>
                <c:pt idx="7398">
                  <c:v>19.45072</c:v>
                </c:pt>
                <c:pt idx="7399">
                  <c:v>20.515650000000001</c:v>
                </c:pt>
                <c:pt idx="7400">
                  <c:v>21.25741</c:v>
                </c:pt>
                <c:pt idx="7401">
                  <c:v>19.7439</c:v>
                </c:pt>
                <c:pt idx="7402">
                  <c:v>12.127879999999999</c:v>
                </c:pt>
                <c:pt idx="7403">
                  <c:v>12.60159</c:v>
                </c:pt>
                <c:pt idx="7404">
                  <c:v>14.55181</c:v>
                </c:pt>
                <c:pt idx="7405">
                  <c:v>13.7058</c:v>
                </c:pt>
                <c:pt idx="7406">
                  <c:v>12.790290000000001</c:v>
                </c:pt>
                <c:pt idx="7407">
                  <c:v>14.3629</c:v>
                </c:pt>
                <c:pt idx="7408">
                  <c:v>30.97147</c:v>
                </c:pt>
                <c:pt idx="7409">
                  <c:v>32.133949999999999</c:v>
                </c:pt>
                <c:pt idx="7410">
                  <c:v>28.65673</c:v>
                </c:pt>
                <c:pt idx="7411">
                  <c:v>26.743310000000001</c:v>
                </c:pt>
                <c:pt idx="7412">
                  <c:v>23.829370000000001</c:v>
                </c:pt>
                <c:pt idx="7413">
                  <c:v>20.93749</c:v>
                </c:pt>
                <c:pt idx="7414">
                  <c:v>20.275790000000001</c:v>
                </c:pt>
                <c:pt idx="7415">
                  <c:v>16.35745</c:v>
                </c:pt>
                <c:pt idx="7416">
                  <c:v>17.950399999999998</c:v>
                </c:pt>
                <c:pt idx="7417">
                  <c:v>15.99362</c:v>
                </c:pt>
                <c:pt idx="7418">
                  <c:v>12.44947</c:v>
                </c:pt>
                <c:pt idx="7420">
                  <c:v>25.295439999999999</c:v>
                </c:pt>
                <c:pt idx="7421">
                  <c:v>17.24192</c:v>
                </c:pt>
                <c:pt idx="7422">
                  <c:v>17.1799</c:v>
                </c:pt>
                <c:pt idx="7423">
                  <c:v>19.146909999999998</c:v>
                </c:pt>
                <c:pt idx="7424">
                  <c:v>22.805630000000001</c:v>
                </c:pt>
                <c:pt idx="7425">
                  <c:v>23.459129999999998</c:v>
                </c:pt>
                <c:pt idx="7426">
                  <c:v>17.05958</c:v>
                </c:pt>
                <c:pt idx="7427">
                  <c:v>15.145490000000001</c:v>
                </c:pt>
                <c:pt idx="7428">
                  <c:v>13.90854</c:v>
                </c:pt>
                <c:pt idx="7429">
                  <c:v>12.712899999999999</c:v>
                </c:pt>
                <c:pt idx="7430">
                  <c:v>12.839880000000001</c:v>
                </c:pt>
                <c:pt idx="7431">
                  <c:v>17.42756</c:v>
                </c:pt>
                <c:pt idx="7432">
                  <c:v>32.332369999999997</c:v>
                </c:pt>
                <c:pt idx="7433">
                  <c:v>31.72082</c:v>
                </c:pt>
                <c:pt idx="7434">
                  <c:v>29.007180000000002</c:v>
                </c:pt>
                <c:pt idx="7435">
                  <c:v>26.125229999999998</c:v>
                </c:pt>
                <c:pt idx="7436">
                  <c:v>23.268470000000001</c:v>
                </c:pt>
                <c:pt idx="7437">
                  <c:v>20.882480000000001</c:v>
                </c:pt>
                <c:pt idx="7438">
                  <c:v>17.556360000000002</c:v>
                </c:pt>
                <c:pt idx="7439">
                  <c:v>16.06671</c:v>
                </c:pt>
                <c:pt idx="7440">
                  <c:v>14.450530000000001</c:v>
                </c:pt>
                <c:pt idx="7441">
                  <c:v>12.78524</c:v>
                </c:pt>
                <c:pt idx="7443">
                  <c:v>26.957080000000001</c:v>
                </c:pt>
                <c:pt idx="7444">
                  <c:v>18.926410000000001</c:v>
                </c:pt>
                <c:pt idx="7445">
                  <c:v>16.477150000000002</c:v>
                </c:pt>
                <c:pt idx="7446">
                  <c:v>17.35324</c:v>
                </c:pt>
                <c:pt idx="7447">
                  <c:v>18.348780000000001</c:v>
                </c:pt>
                <c:pt idx="7448">
                  <c:v>20.91527</c:v>
                </c:pt>
                <c:pt idx="7449">
                  <c:v>25.253440000000001</c:v>
                </c:pt>
                <c:pt idx="7450">
                  <c:v>19.359970000000001</c:v>
                </c:pt>
                <c:pt idx="7451">
                  <c:v>10.977069999999999</c:v>
                </c:pt>
                <c:pt idx="7452">
                  <c:v>7.7044940000000004</c:v>
                </c:pt>
                <c:pt idx="7453">
                  <c:v>10.829129999999999</c:v>
                </c:pt>
                <c:pt idx="7454">
                  <c:v>14.66511</c:v>
                </c:pt>
                <c:pt idx="7455">
                  <c:v>19.180599999999998</c:v>
                </c:pt>
                <c:pt idx="7456">
                  <c:v>21.578220000000002</c:v>
                </c:pt>
                <c:pt idx="7457">
                  <c:v>30.765090000000001</c:v>
                </c:pt>
                <c:pt idx="7458">
                  <c:v>27.502330000000001</c:v>
                </c:pt>
                <c:pt idx="7459">
                  <c:v>25.163409999999999</c:v>
                </c:pt>
                <c:pt idx="7460">
                  <c:v>23.866019999999999</c:v>
                </c:pt>
                <c:pt idx="7461">
                  <c:v>21.088429999999999</c:v>
                </c:pt>
                <c:pt idx="7462">
                  <c:v>19.073840000000001</c:v>
                </c:pt>
                <c:pt idx="7463">
                  <c:v>16.74128</c:v>
                </c:pt>
                <c:pt idx="7464">
                  <c:v>13.7698</c:v>
                </c:pt>
                <c:pt idx="7466">
                  <c:v>29.81438</c:v>
                </c:pt>
                <c:pt idx="7467">
                  <c:v>21.21218</c:v>
                </c:pt>
                <c:pt idx="7468">
                  <c:v>17.001080000000002</c:v>
                </c:pt>
                <c:pt idx="7469">
                  <c:v>16.526599999999998</c:v>
                </c:pt>
                <c:pt idx="7470">
                  <c:v>18.019020000000001</c:v>
                </c:pt>
                <c:pt idx="7471">
                  <c:v>18.98864</c:v>
                </c:pt>
                <c:pt idx="7472">
                  <c:v>21.900580000000001</c:v>
                </c:pt>
                <c:pt idx="7473">
                  <c:v>21.588270000000001</c:v>
                </c:pt>
                <c:pt idx="7474">
                  <c:v>20.629740000000002</c:v>
                </c:pt>
                <c:pt idx="7475">
                  <c:v>19.832080000000001</c:v>
                </c:pt>
                <c:pt idx="7476">
                  <c:v>20.367830000000001</c:v>
                </c:pt>
                <c:pt idx="7477">
                  <c:v>18.377420000000001</c:v>
                </c:pt>
                <c:pt idx="7478">
                  <c:v>18.555</c:v>
                </c:pt>
                <c:pt idx="7479">
                  <c:v>20.656569999999999</c:v>
                </c:pt>
                <c:pt idx="7480">
                  <c:v>24.63448</c:v>
                </c:pt>
                <c:pt idx="7481">
                  <c:v>27.567070000000001</c:v>
                </c:pt>
                <c:pt idx="7482">
                  <c:v>23.546859999999999</c:v>
                </c:pt>
                <c:pt idx="7483">
                  <c:v>23.24305</c:v>
                </c:pt>
                <c:pt idx="7484">
                  <c:v>21.67353</c:v>
                </c:pt>
                <c:pt idx="7485">
                  <c:v>19.609470000000002</c:v>
                </c:pt>
                <c:pt idx="7486">
                  <c:v>18.315760000000001</c:v>
                </c:pt>
                <c:pt idx="7487">
                  <c:v>17.209499999999998</c:v>
                </c:pt>
                <c:pt idx="7489">
                  <c:v>31.872509999999998</c:v>
                </c:pt>
                <c:pt idx="7490">
                  <c:v>22.43507</c:v>
                </c:pt>
                <c:pt idx="7491">
                  <c:v>17.39809</c:v>
                </c:pt>
                <c:pt idx="7492">
                  <c:v>15.90348</c:v>
                </c:pt>
                <c:pt idx="7493">
                  <c:v>14.57887</c:v>
                </c:pt>
                <c:pt idx="7494">
                  <c:v>14.274089999999999</c:v>
                </c:pt>
                <c:pt idx="7495">
                  <c:v>14.16184</c:v>
                </c:pt>
                <c:pt idx="7496">
                  <c:v>15.534890000000001</c:v>
                </c:pt>
                <c:pt idx="7497">
                  <c:v>16.36093</c:v>
                </c:pt>
                <c:pt idx="7498">
                  <c:v>16.044029999999999</c:v>
                </c:pt>
                <c:pt idx="7499">
                  <c:v>15.50216</c:v>
                </c:pt>
                <c:pt idx="7500">
                  <c:v>14.646039999999999</c:v>
                </c:pt>
                <c:pt idx="7501">
                  <c:v>14.20126</c:v>
                </c:pt>
                <c:pt idx="7502">
                  <c:v>13.42188</c:v>
                </c:pt>
                <c:pt idx="7503">
                  <c:v>15.632389999999999</c:v>
                </c:pt>
                <c:pt idx="7504">
                  <c:v>23.909960000000002</c:v>
                </c:pt>
                <c:pt idx="7505">
                  <c:v>26.3078</c:v>
                </c:pt>
                <c:pt idx="7506">
                  <c:v>25.299420000000001</c:v>
                </c:pt>
                <c:pt idx="7507">
                  <c:v>23.02392</c:v>
                </c:pt>
                <c:pt idx="7508">
                  <c:v>20.62349</c:v>
                </c:pt>
                <c:pt idx="7509">
                  <c:v>16.438939999999999</c:v>
                </c:pt>
                <c:pt idx="7510">
                  <c:v>16.094200000000001</c:v>
                </c:pt>
                <c:pt idx="7512">
                  <c:v>26.152259999999998</c:v>
                </c:pt>
                <c:pt idx="7513">
                  <c:v>15.69304</c:v>
                </c:pt>
                <c:pt idx="7514">
                  <c:v>12.866099999999999</c:v>
                </c:pt>
                <c:pt idx="7515">
                  <c:v>11.873469999999999</c:v>
                </c:pt>
                <c:pt idx="7516">
                  <c:v>12.1854</c:v>
                </c:pt>
                <c:pt idx="7517">
                  <c:v>12.623329999999999</c:v>
                </c:pt>
                <c:pt idx="7518">
                  <c:v>14.141690000000001</c:v>
                </c:pt>
                <c:pt idx="7519">
                  <c:v>16.996110000000002</c:v>
                </c:pt>
                <c:pt idx="7520">
                  <c:v>19.181100000000001</c:v>
                </c:pt>
                <c:pt idx="7521">
                  <c:v>20.973040000000001</c:v>
                </c:pt>
                <c:pt idx="7522">
                  <c:v>11.700049999999999</c:v>
                </c:pt>
                <c:pt idx="7523">
                  <c:v>7.0984410000000002</c:v>
                </c:pt>
                <c:pt idx="7524">
                  <c:v>11.15174</c:v>
                </c:pt>
                <c:pt idx="7525">
                  <c:v>13.33817</c:v>
                </c:pt>
                <c:pt idx="7526">
                  <c:v>9.1604399999999995</c:v>
                </c:pt>
                <c:pt idx="7527">
                  <c:v>12.657719999999999</c:v>
                </c:pt>
                <c:pt idx="7528">
                  <c:v>23.606719999999999</c:v>
                </c:pt>
                <c:pt idx="7529">
                  <c:v>28.180530000000001</c:v>
                </c:pt>
                <c:pt idx="7530">
                  <c:v>26.126580000000001</c:v>
                </c:pt>
                <c:pt idx="7531">
                  <c:v>23.800840000000001</c:v>
                </c:pt>
                <c:pt idx="7532">
                  <c:v>20.848690000000001</c:v>
                </c:pt>
                <c:pt idx="7533">
                  <c:v>18.34327</c:v>
                </c:pt>
                <c:pt idx="7535">
                  <c:v>26.906780000000001</c:v>
                </c:pt>
                <c:pt idx="7536">
                  <c:v>17.583780000000001</c:v>
                </c:pt>
                <c:pt idx="7537">
                  <c:v>13.629200000000001</c:v>
                </c:pt>
                <c:pt idx="7538">
                  <c:v>12.134370000000001</c:v>
                </c:pt>
                <c:pt idx="7539">
                  <c:v>12.102690000000001</c:v>
                </c:pt>
                <c:pt idx="7540">
                  <c:v>12.848470000000001</c:v>
                </c:pt>
                <c:pt idx="7541">
                  <c:v>12.869960000000001</c:v>
                </c:pt>
                <c:pt idx="7542">
                  <c:v>14.22922</c:v>
                </c:pt>
                <c:pt idx="7543">
                  <c:v>16.871680000000001</c:v>
                </c:pt>
                <c:pt idx="7544">
                  <c:v>18.942499999999999</c:v>
                </c:pt>
                <c:pt idx="7545">
                  <c:v>21.372800000000002</c:v>
                </c:pt>
                <c:pt idx="7546">
                  <c:v>13.367369999999999</c:v>
                </c:pt>
                <c:pt idx="7547">
                  <c:v>13.37725</c:v>
                </c:pt>
                <c:pt idx="7548">
                  <c:v>13.52472</c:v>
                </c:pt>
                <c:pt idx="7549">
                  <c:v>13.57484</c:v>
                </c:pt>
                <c:pt idx="7550">
                  <c:v>14.79669</c:v>
                </c:pt>
                <c:pt idx="7551">
                  <c:v>15.92257</c:v>
                </c:pt>
                <c:pt idx="7552">
                  <c:v>19.599869999999999</c:v>
                </c:pt>
                <c:pt idx="7553">
                  <c:v>25.935980000000001</c:v>
                </c:pt>
                <c:pt idx="7554">
                  <c:v>25.08991</c:v>
                </c:pt>
                <c:pt idx="7555">
                  <c:v>23.714030000000001</c:v>
                </c:pt>
                <c:pt idx="7556">
                  <c:v>21.695029999999999</c:v>
                </c:pt>
                <c:pt idx="7558">
                  <c:v>30.217310000000001</c:v>
                </c:pt>
                <c:pt idx="7559">
                  <c:v>19.942240000000002</c:v>
                </c:pt>
                <c:pt idx="7560">
                  <c:v>14.10425</c:v>
                </c:pt>
                <c:pt idx="7561">
                  <c:v>12.38754</c:v>
                </c:pt>
                <c:pt idx="7562">
                  <c:v>12.226290000000001</c:v>
                </c:pt>
                <c:pt idx="7563">
                  <c:v>11.635020000000001</c:v>
                </c:pt>
                <c:pt idx="7564">
                  <c:v>11.49667</c:v>
                </c:pt>
                <c:pt idx="7565">
                  <c:v>12.48645</c:v>
                </c:pt>
                <c:pt idx="7566">
                  <c:v>14.14747</c:v>
                </c:pt>
                <c:pt idx="7567">
                  <c:v>16.343309999999999</c:v>
                </c:pt>
                <c:pt idx="7568">
                  <c:v>18.38861</c:v>
                </c:pt>
                <c:pt idx="7569">
                  <c:v>22.929559999999999</c:v>
                </c:pt>
                <c:pt idx="7570">
                  <c:v>19.86525</c:v>
                </c:pt>
                <c:pt idx="7571">
                  <c:v>16.515779999999999</c:v>
                </c:pt>
                <c:pt idx="7572">
                  <c:v>15.426349999999999</c:v>
                </c:pt>
                <c:pt idx="7573">
                  <c:v>14.969329999999999</c:v>
                </c:pt>
                <c:pt idx="7574">
                  <c:v>14.64621</c:v>
                </c:pt>
                <c:pt idx="7575">
                  <c:v>14.54307</c:v>
                </c:pt>
                <c:pt idx="7576">
                  <c:v>21.28623</c:v>
                </c:pt>
                <c:pt idx="7577">
                  <c:v>23.072230000000001</c:v>
                </c:pt>
                <c:pt idx="7578">
                  <c:v>21.778089999999999</c:v>
                </c:pt>
                <c:pt idx="7579">
                  <c:v>22.465789999999998</c:v>
                </c:pt>
                <c:pt idx="7581">
                  <c:v>34.090940000000003</c:v>
                </c:pt>
                <c:pt idx="7582">
                  <c:v>22.162710000000001</c:v>
                </c:pt>
                <c:pt idx="7583">
                  <c:v>17.173020000000001</c:v>
                </c:pt>
                <c:pt idx="7584">
                  <c:v>14.03899</c:v>
                </c:pt>
                <c:pt idx="7585">
                  <c:v>12.854369999999999</c:v>
                </c:pt>
                <c:pt idx="7586">
                  <c:v>12.521940000000001</c:v>
                </c:pt>
                <c:pt idx="7587">
                  <c:v>11.405340000000001</c:v>
                </c:pt>
                <c:pt idx="7588">
                  <c:v>11.082420000000001</c:v>
                </c:pt>
                <c:pt idx="7589">
                  <c:v>11.18469</c:v>
                </c:pt>
                <c:pt idx="7590">
                  <c:v>12.9505</c:v>
                </c:pt>
                <c:pt idx="7591">
                  <c:v>14.294370000000001</c:v>
                </c:pt>
                <c:pt idx="7592">
                  <c:v>16.492290000000001</c:v>
                </c:pt>
                <c:pt idx="7593">
                  <c:v>19.907859999999999</c:v>
                </c:pt>
                <c:pt idx="7594">
                  <c:v>18.45842</c:v>
                </c:pt>
                <c:pt idx="7595">
                  <c:v>14.556509999999999</c:v>
                </c:pt>
                <c:pt idx="7596">
                  <c:v>12.4071</c:v>
                </c:pt>
                <c:pt idx="7597">
                  <c:v>12.225250000000001</c:v>
                </c:pt>
                <c:pt idx="7598">
                  <c:v>12.354480000000001</c:v>
                </c:pt>
                <c:pt idx="7599">
                  <c:v>13.033010000000001</c:v>
                </c:pt>
                <c:pt idx="7600">
                  <c:v>18.453790000000001</c:v>
                </c:pt>
                <c:pt idx="7601">
                  <c:v>26.374089999999999</c:v>
                </c:pt>
                <c:pt idx="7602">
                  <c:v>26.259129999999999</c:v>
                </c:pt>
                <c:pt idx="7604">
                  <c:v>37.309049999999999</c:v>
                </c:pt>
                <c:pt idx="7605">
                  <c:v>25.400359999999999</c:v>
                </c:pt>
                <c:pt idx="7606">
                  <c:v>21.12828</c:v>
                </c:pt>
                <c:pt idx="7607">
                  <c:v>18.53406</c:v>
                </c:pt>
                <c:pt idx="7608">
                  <c:v>17.283380000000001</c:v>
                </c:pt>
                <c:pt idx="7609">
                  <c:v>16.698270000000001</c:v>
                </c:pt>
                <c:pt idx="7610">
                  <c:v>14.801299999999999</c:v>
                </c:pt>
                <c:pt idx="7611">
                  <c:v>13.87372</c:v>
                </c:pt>
                <c:pt idx="7612">
                  <c:v>13.968109999999999</c:v>
                </c:pt>
                <c:pt idx="7613">
                  <c:v>13.97138</c:v>
                </c:pt>
                <c:pt idx="7614">
                  <c:v>16.010269999999998</c:v>
                </c:pt>
                <c:pt idx="7615">
                  <c:v>18.648040000000002</c:v>
                </c:pt>
                <c:pt idx="7616">
                  <c:v>19.328569999999999</c:v>
                </c:pt>
                <c:pt idx="7617">
                  <c:v>21.177070000000001</c:v>
                </c:pt>
                <c:pt idx="7618">
                  <c:v>12.14981</c:v>
                </c:pt>
                <c:pt idx="7619">
                  <c:v>6.4959389999999999</c:v>
                </c:pt>
                <c:pt idx="7620">
                  <c:v>13.22936</c:v>
                </c:pt>
                <c:pt idx="7621">
                  <c:v>17.707650000000001</c:v>
                </c:pt>
                <c:pt idx="7622">
                  <c:v>22.083310000000001</c:v>
                </c:pt>
                <c:pt idx="7623">
                  <c:v>24.220199999999998</c:v>
                </c:pt>
                <c:pt idx="7624">
                  <c:v>27.34742</c:v>
                </c:pt>
                <c:pt idx="7625">
                  <c:v>35.952489999999997</c:v>
                </c:pt>
                <c:pt idx="7627">
                  <c:v>51.249389999999998</c:v>
                </c:pt>
                <c:pt idx="7628">
                  <c:v>38.870100000000001</c:v>
                </c:pt>
                <c:pt idx="7629">
                  <c:v>30.656469999999999</c:v>
                </c:pt>
                <c:pt idx="7630">
                  <c:v>25.83052</c:v>
                </c:pt>
                <c:pt idx="7631">
                  <c:v>24.20308</c:v>
                </c:pt>
                <c:pt idx="7632">
                  <c:v>24.649249999999999</c:v>
                </c:pt>
                <c:pt idx="7633">
                  <c:v>21.824290000000001</c:v>
                </c:pt>
                <c:pt idx="7634">
                  <c:v>20.1326</c:v>
                </c:pt>
                <c:pt idx="7635">
                  <c:v>19.442679999999999</c:v>
                </c:pt>
                <c:pt idx="7636">
                  <c:v>18.631250000000001</c:v>
                </c:pt>
                <c:pt idx="7637">
                  <c:v>20.01519</c:v>
                </c:pt>
                <c:pt idx="7638">
                  <c:v>22.071729999999999</c:v>
                </c:pt>
                <c:pt idx="7639">
                  <c:v>22.41686</c:v>
                </c:pt>
                <c:pt idx="7640">
                  <c:v>24.342089999999999</c:v>
                </c:pt>
                <c:pt idx="7641">
                  <c:v>26.557939999999999</c:v>
                </c:pt>
                <c:pt idx="7642">
                  <c:v>23.21284</c:v>
                </c:pt>
                <c:pt idx="7643">
                  <c:v>22.458649999999999</c:v>
                </c:pt>
                <c:pt idx="7644">
                  <c:v>22.499379999999999</c:v>
                </c:pt>
                <c:pt idx="7645">
                  <c:v>20.937950000000001</c:v>
                </c:pt>
                <c:pt idx="7646">
                  <c:v>21.127210000000002</c:v>
                </c:pt>
                <c:pt idx="7647">
                  <c:v>22.198460000000001</c:v>
                </c:pt>
                <c:pt idx="7648">
                  <c:v>25.02318</c:v>
                </c:pt>
                <c:pt idx="7650">
                  <c:v>48.703499999999998</c:v>
                </c:pt>
                <c:pt idx="7651">
                  <c:v>35.98227</c:v>
                </c:pt>
                <c:pt idx="7652">
                  <c:v>30.868559999999999</c:v>
                </c:pt>
                <c:pt idx="7653">
                  <c:v>27.770520000000001</c:v>
                </c:pt>
                <c:pt idx="7654">
                  <c:v>24.187899999999999</c:v>
                </c:pt>
                <c:pt idx="7655">
                  <c:v>22.51071</c:v>
                </c:pt>
                <c:pt idx="7656">
                  <c:v>21.041429999999998</c:v>
                </c:pt>
                <c:pt idx="7657">
                  <c:v>20.66845</c:v>
                </c:pt>
                <c:pt idx="7658">
                  <c:v>18.805330000000001</c:v>
                </c:pt>
                <c:pt idx="7659">
                  <c:v>18.19473</c:v>
                </c:pt>
                <c:pt idx="7660">
                  <c:v>17.659479999999999</c:v>
                </c:pt>
                <c:pt idx="7661">
                  <c:v>17.642289999999999</c:v>
                </c:pt>
                <c:pt idx="7662">
                  <c:v>18.415900000000001</c:v>
                </c:pt>
                <c:pt idx="7663">
                  <c:v>19.8065</c:v>
                </c:pt>
                <c:pt idx="7664">
                  <c:v>21.729320000000001</c:v>
                </c:pt>
                <c:pt idx="7665">
                  <c:v>24.645800000000001</c:v>
                </c:pt>
                <c:pt idx="7666">
                  <c:v>21.891369999999998</c:v>
                </c:pt>
                <c:pt idx="7667">
                  <c:v>20.006550000000001</c:v>
                </c:pt>
                <c:pt idx="7668">
                  <c:v>19.691099999999999</c:v>
                </c:pt>
                <c:pt idx="7669">
                  <c:v>20.480170000000001</c:v>
                </c:pt>
                <c:pt idx="7670">
                  <c:v>21.314979999999998</c:v>
                </c:pt>
                <c:pt idx="7671">
                  <c:v>22.876390000000001</c:v>
                </c:pt>
                <c:pt idx="7673">
                  <c:v>47.108379999999997</c:v>
                </c:pt>
                <c:pt idx="7674">
                  <c:v>37.784309999999998</c:v>
                </c:pt>
                <c:pt idx="7675">
                  <c:v>32.598350000000003</c:v>
                </c:pt>
                <c:pt idx="7676">
                  <c:v>30.949909999999999</c:v>
                </c:pt>
                <c:pt idx="7677">
                  <c:v>29.6005</c:v>
                </c:pt>
                <c:pt idx="7678">
                  <c:v>26.527539999999998</c:v>
                </c:pt>
                <c:pt idx="7679">
                  <c:v>25.34177</c:v>
                </c:pt>
                <c:pt idx="7680">
                  <c:v>22.40409</c:v>
                </c:pt>
                <c:pt idx="7681">
                  <c:v>20.556239999999999</c:v>
                </c:pt>
                <c:pt idx="7682">
                  <c:v>20.005490000000002</c:v>
                </c:pt>
                <c:pt idx="7683">
                  <c:v>20.24475</c:v>
                </c:pt>
                <c:pt idx="7684">
                  <c:v>20.88494</c:v>
                </c:pt>
                <c:pt idx="7685">
                  <c:v>22.258669999999999</c:v>
                </c:pt>
                <c:pt idx="7686">
                  <c:v>23.485489999999999</c:v>
                </c:pt>
                <c:pt idx="7687">
                  <c:v>24.494199999999999</c:v>
                </c:pt>
                <c:pt idx="7688">
                  <c:v>25.446539999999999</c:v>
                </c:pt>
                <c:pt idx="7689">
                  <c:v>12.62655</c:v>
                </c:pt>
                <c:pt idx="7690">
                  <c:v>8.8206919999999993</c:v>
                </c:pt>
                <c:pt idx="7691">
                  <c:v>13.37626</c:v>
                </c:pt>
                <c:pt idx="7692">
                  <c:v>23.13992</c:v>
                </c:pt>
                <c:pt idx="7693">
                  <c:v>23.43347</c:v>
                </c:pt>
                <c:pt idx="7694">
                  <c:v>15.48939</c:v>
                </c:pt>
                <c:pt idx="7696">
                  <c:v>41.8187</c:v>
                </c:pt>
                <c:pt idx="7697">
                  <c:v>32.567599999999999</c:v>
                </c:pt>
                <c:pt idx="7698">
                  <c:v>29.412189999999999</c:v>
                </c:pt>
                <c:pt idx="7699">
                  <c:v>28.496980000000001</c:v>
                </c:pt>
                <c:pt idx="7700">
                  <c:v>27.117229999999999</c:v>
                </c:pt>
                <c:pt idx="7701">
                  <c:v>27.21799</c:v>
                </c:pt>
                <c:pt idx="7702">
                  <c:v>26.80593</c:v>
                </c:pt>
                <c:pt idx="7703">
                  <c:v>25.13213</c:v>
                </c:pt>
                <c:pt idx="7704">
                  <c:v>23.66339</c:v>
                </c:pt>
                <c:pt idx="7705">
                  <c:v>23.490770000000001</c:v>
                </c:pt>
                <c:pt idx="7706">
                  <c:v>22.162649999999999</c:v>
                </c:pt>
                <c:pt idx="7707">
                  <c:v>20.317969999999999</c:v>
                </c:pt>
                <c:pt idx="7708">
                  <c:v>20.86185</c:v>
                </c:pt>
                <c:pt idx="7709">
                  <c:v>20.84122</c:v>
                </c:pt>
                <c:pt idx="7710">
                  <c:v>21.39096</c:v>
                </c:pt>
                <c:pt idx="7711">
                  <c:v>22.794440000000002</c:v>
                </c:pt>
                <c:pt idx="7712">
                  <c:v>23.680969999999999</c:v>
                </c:pt>
                <c:pt idx="7713">
                  <c:v>25.1919</c:v>
                </c:pt>
                <c:pt idx="7714">
                  <c:v>25.1205</c:v>
                </c:pt>
                <c:pt idx="7715">
                  <c:v>20.467870000000001</c:v>
                </c:pt>
                <c:pt idx="7716">
                  <c:v>19.180209999999999</c:v>
                </c:pt>
                <c:pt idx="7717">
                  <c:v>18.740549999999999</c:v>
                </c:pt>
                <c:pt idx="7719">
                  <c:v>38.165179999999999</c:v>
                </c:pt>
                <c:pt idx="7720">
                  <c:v>31.314509999999999</c:v>
                </c:pt>
                <c:pt idx="7721">
                  <c:v>29.84995</c:v>
                </c:pt>
                <c:pt idx="7722">
                  <c:v>28.215890000000002</c:v>
                </c:pt>
                <c:pt idx="7723">
                  <c:v>25.572330000000001</c:v>
                </c:pt>
                <c:pt idx="7724">
                  <c:v>25.236239999999999</c:v>
                </c:pt>
                <c:pt idx="7725">
                  <c:v>24.63128</c:v>
                </c:pt>
                <c:pt idx="7726">
                  <c:v>22.953610000000001</c:v>
                </c:pt>
                <c:pt idx="7727">
                  <c:v>20.832540000000002</c:v>
                </c:pt>
                <c:pt idx="7728">
                  <c:v>19.846080000000001</c:v>
                </c:pt>
                <c:pt idx="7729">
                  <c:v>19.12848</c:v>
                </c:pt>
                <c:pt idx="7730">
                  <c:v>18.207940000000001</c:v>
                </c:pt>
                <c:pt idx="7731">
                  <c:v>17.902270000000001</c:v>
                </c:pt>
                <c:pt idx="7732">
                  <c:v>17.860479999999999</c:v>
                </c:pt>
                <c:pt idx="7733">
                  <c:v>18.057459999999999</c:v>
                </c:pt>
                <c:pt idx="7734">
                  <c:v>19.715769999999999</c:v>
                </c:pt>
                <c:pt idx="7735">
                  <c:v>19.91142</c:v>
                </c:pt>
                <c:pt idx="7736">
                  <c:v>22.022210000000001</c:v>
                </c:pt>
                <c:pt idx="7737">
                  <c:v>23.461929999999999</c:v>
                </c:pt>
                <c:pt idx="7738">
                  <c:v>14.36781</c:v>
                </c:pt>
                <c:pt idx="7739">
                  <c:v>16.532579999999999</c:v>
                </c:pt>
                <c:pt idx="7740">
                  <c:v>19.084</c:v>
                </c:pt>
                <c:pt idx="7742">
                  <c:v>24.360420000000001</c:v>
                </c:pt>
                <c:pt idx="7743">
                  <c:v>22.128679999999999</c:v>
                </c:pt>
                <c:pt idx="7744">
                  <c:v>26.772770000000001</c:v>
                </c:pt>
                <c:pt idx="7745">
                  <c:v>28.250800000000002</c:v>
                </c:pt>
                <c:pt idx="7746">
                  <c:v>27.326440000000002</c:v>
                </c:pt>
                <c:pt idx="7747">
                  <c:v>27.106660000000002</c:v>
                </c:pt>
                <c:pt idx="7748">
                  <c:v>25.35952</c:v>
                </c:pt>
                <c:pt idx="7749">
                  <c:v>22.967269999999999</c:v>
                </c:pt>
                <c:pt idx="7750">
                  <c:v>20.491</c:v>
                </c:pt>
                <c:pt idx="7751">
                  <c:v>17.586500000000001</c:v>
                </c:pt>
                <c:pt idx="7752">
                  <c:v>15.82962</c:v>
                </c:pt>
                <c:pt idx="7753">
                  <c:v>15.56321</c:v>
                </c:pt>
                <c:pt idx="7754">
                  <c:v>13.80054</c:v>
                </c:pt>
                <c:pt idx="7755">
                  <c:v>14.10608</c:v>
                </c:pt>
                <c:pt idx="7756">
                  <c:v>15.117800000000001</c:v>
                </c:pt>
                <c:pt idx="7757">
                  <c:v>15.225300000000001</c:v>
                </c:pt>
                <c:pt idx="7758">
                  <c:v>16.222670000000001</c:v>
                </c:pt>
                <c:pt idx="7759">
                  <c:v>18.57864</c:v>
                </c:pt>
                <c:pt idx="7760">
                  <c:v>16.656369999999999</c:v>
                </c:pt>
                <c:pt idx="7761">
                  <c:v>15.71364</c:v>
                </c:pt>
                <c:pt idx="7762">
                  <c:v>14.64137</c:v>
                </c:pt>
                <c:pt idx="7763">
                  <c:v>10.537100000000001</c:v>
                </c:pt>
                <c:pt idx="7765">
                  <c:v>29.172830000000001</c:v>
                </c:pt>
                <c:pt idx="7766">
                  <c:v>20.824539999999999</c:v>
                </c:pt>
                <c:pt idx="7767">
                  <c:v>17.908110000000001</c:v>
                </c:pt>
                <c:pt idx="7768">
                  <c:v>16.876719999999999</c:v>
                </c:pt>
                <c:pt idx="7769">
                  <c:v>17.029979999999998</c:v>
                </c:pt>
                <c:pt idx="7770">
                  <c:v>17.138719999999999</c:v>
                </c:pt>
                <c:pt idx="7771">
                  <c:v>17.267029999999998</c:v>
                </c:pt>
                <c:pt idx="7772">
                  <c:v>17.183299999999999</c:v>
                </c:pt>
                <c:pt idx="7773">
                  <c:v>16.934290000000001</c:v>
                </c:pt>
                <c:pt idx="7774">
                  <c:v>16.645710000000001</c:v>
                </c:pt>
                <c:pt idx="7775">
                  <c:v>15.376049999999999</c:v>
                </c:pt>
                <c:pt idx="7776">
                  <c:v>15.410360000000001</c:v>
                </c:pt>
                <c:pt idx="7777">
                  <c:v>15.56856</c:v>
                </c:pt>
                <c:pt idx="7778">
                  <c:v>15.806979999999999</c:v>
                </c:pt>
                <c:pt idx="7779">
                  <c:v>15.93497</c:v>
                </c:pt>
                <c:pt idx="7780">
                  <c:v>16.066479999999999</c:v>
                </c:pt>
                <c:pt idx="7781">
                  <c:v>15.608969999999999</c:v>
                </c:pt>
                <c:pt idx="7782">
                  <c:v>15.962809999999999</c:v>
                </c:pt>
                <c:pt idx="7783">
                  <c:v>17.145019999999999</c:v>
                </c:pt>
                <c:pt idx="7784">
                  <c:v>17.390789999999999</c:v>
                </c:pt>
                <c:pt idx="7785">
                  <c:v>11.62276</c:v>
                </c:pt>
                <c:pt idx="7786">
                  <c:v>13.428100000000001</c:v>
                </c:pt>
                <c:pt idx="7789">
                  <c:v>19.786909999999999</c:v>
                </c:pt>
                <c:pt idx="7790">
                  <c:v>19.532080000000001</c:v>
                </c:pt>
                <c:pt idx="7791">
                  <c:v>19.119579999999999</c:v>
                </c:pt>
                <c:pt idx="7792">
                  <c:v>18.783670000000001</c:v>
                </c:pt>
                <c:pt idx="7793">
                  <c:v>17.992809999999999</c:v>
                </c:pt>
                <c:pt idx="7794">
                  <c:v>17.116029999999999</c:v>
                </c:pt>
                <c:pt idx="7795">
                  <c:v>17.104019999999998</c:v>
                </c:pt>
                <c:pt idx="7796">
                  <c:v>17.587129999999998</c:v>
                </c:pt>
                <c:pt idx="7797">
                  <c:v>17.386949999999999</c:v>
                </c:pt>
                <c:pt idx="7798">
                  <c:v>16.96846</c:v>
                </c:pt>
                <c:pt idx="7799">
                  <c:v>16.58475</c:v>
                </c:pt>
                <c:pt idx="7800">
                  <c:v>15.941929999999999</c:v>
                </c:pt>
                <c:pt idx="7801">
                  <c:v>15.11354</c:v>
                </c:pt>
                <c:pt idx="7802">
                  <c:v>14.82437</c:v>
                </c:pt>
                <c:pt idx="7803">
                  <c:v>14.32403</c:v>
                </c:pt>
                <c:pt idx="7804">
                  <c:v>14.74122</c:v>
                </c:pt>
                <c:pt idx="7805">
                  <c:v>14.928599999999999</c:v>
                </c:pt>
                <c:pt idx="7806">
                  <c:v>15.29186</c:v>
                </c:pt>
                <c:pt idx="7807">
                  <c:v>16.798169999999999</c:v>
                </c:pt>
                <c:pt idx="7808">
                  <c:v>16.79684</c:v>
                </c:pt>
                <c:pt idx="7809">
                  <c:v>15.64193</c:v>
                </c:pt>
                <c:pt idx="7812">
                  <c:v>18.737919999999999</c:v>
                </c:pt>
                <c:pt idx="7813">
                  <c:v>16.643940000000001</c:v>
                </c:pt>
                <c:pt idx="7814">
                  <c:v>15.835649999999999</c:v>
                </c:pt>
                <c:pt idx="7815">
                  <c:v>16.27289</c:v>
                </c:pt>
                <c:pt idx="7816">
                  <c:v>17.339469999999999</c:v>
                </c:pt>
                <c:pt idx="7817">
                  <c:v>18.582940000000001</c:v>
                </c:pt>
                <c:pt idx="7818">
                  <c:v>19.269919999999999</c:v>
                </c:pt>
                <c:pt idx="7819">
                  <c:v>19.231539999999999</c:v>
                </c:pt>
                <c:pt idx="7820">
                  <c:v>19.435829999999999</c:v>
                </c:pt>
                <c:pt idx="7821">
                  <c:v>17.655919999999998</c:v>
                </c:pt>
                <c:pt idx="7822">
                  <c:v>16.28378</c:v>
                </c:pt>
                <c:pt idx="7823">
                  <c:v>14.616429999999999</c:v>
                </c:pt>
                <c:pt idx="7857">
                  <c:v>15.21536</c:v>
                </c:pt>
                <c:pt idx="7858">
                  <c:v>7.9061859999999999</c:v>
                </c:pt>
                <c:pt idx="7859">
                  <c:v>14.335509999999999</c:v>
                </c:pt>
                <c:pt idx="7861">
                  <c:v>26.98648</c:v>
                </c:pt>
                <c:pt idx="7862">
                  <c:v>16.419280000000001</c:v>
                </c:pt>
                <c:pt idx="7863">
                  <c:v>21.99532</c:v>
                </c:pt>
                <c:pt idx="7864">
                  <c:v>25.148009999999999</c:v>
                </c:pt>
                <c:pt idx="7865">
                  <c:v>26.510380000000001</c:v>
                </c:pt>
                <c:pt idx="7866">
                  <c:v>26.37893</c:v>
                </c:pt>
                <c:pt idx="7867">
                  <c:v>25.14143</c:v>
                </c:pt>
                <c:pt idx="7868">
                  <c:v>24.347349999999999</c:v>
                </c:pt>
                <c:pt idx="7869">
                  <c:v>24.295069999999999</c:v>
                </c:pt>
                <c:pt idx="7870">
                  <c:v>23.61176</c:v>
                </c:pt>
                <c:pt idx="7871">
                  <c:v>22.481200000000001</c:v>
                </c:pt>
                <c:pt idx="7872">
                  <c:v>21.220140000000001</c:v>
                </c:pt>
                <c:pt idx="7873">
                  <c:v>20.128710000000002</c:v>
                </c:pt>
                <c:pt idx="7874">
                  <c:v>19.155429999999999</c:v>
                </c:pt>
                <c:pt idx="7875">
                  <c:v>18.550930000000001</c:v>
                </c:pt>
                <c:pt idx="7876">
                  <c:v>18.265519999999999</c:v>
                </c:pt>
                <c:pt idx="7877">
                  <c:v>19.27131</c:v>
                </c:pt>
                <c:pt idx="7878">
                  <c:v>21.824339999999999</c:v>
                </c:pt>
                <c:pt idx="7879">
                  <c:v>25.475950000000001</c:v>
                </c:pt>
                <c:pt idx="7880">
                  <c:v>26.71687</c:v>
                </c:pt>
                <c:pt idx="7881">
                  <c:v>27.414359999999999</c:v>
                </c:pt>
                <c:pt idx="7882">
                  <c:v>25.15962</c:v>
                </c:pt>
                <c:pt idx="7884">
                  <c:v>33.35615</c:v>
                </c:pt>
                <c:pt idx="7885">
                  <c:v>25.729109999999999</c:v>
                </c:pt>
                <c:pt idx="7886">
                  <c:v>23.51362</c:v>
                </c:pt>
                <c:pt idx="7887">
                  <c:v>23.664090000000002</c:v>
                </c:pt>
                <c:pt idx="7888">
                  <c:v>24.366869999999999</c:v>
                </c:pt>
                <c:pt idx="7889">
                  <c:v>24.48733</c:v>
                </c:pt>
                <c:pt idx="7890">
                  <c:v>24.87265</c:v>
                </c:pt>
                <c:pt idx="7891">
                  <c:v>26.60371</c:v>
                </c:pt>
                <c:pt idx="7892">
                  <c:v>27.85098</c:v>
                </c:pt>
                <c:pt idx="7893">
                  <c:v>27.198180000000001</c:v>
                </c:pt>
                <c:pt idx="7894">
                  <c:v>25.527139999999999</c:v>
                </c:pt>
                <c:pt idx="7895">
                  <c:v>22.955269999999999</c:v>
                </c:pt>
                <c:pt idx="7896">
                  <c:v>21.822949999999999</c:v>
                </c:pt>
                <c:pt idx="7897">
                  <c:v>20.162739999999999</c:v>
                </c:pt>
                <c:pt idx="7898">
                  <c:v>19.36891</c:v>
                </c:pt>
                <c:pt idx="7899">
                  <c:v>18.67961</c:v>
                </c:pt>
                <c:pt idx="7900">
                  <c:v>18.414079999999998</c:v>
                </c:pt>
                <c:pt idx="7901">
                  <c:v>18.286190000000001</c:v>
                </c:pt>
                <c:pt idx="7902">
                  <c:v>19.997260000000001</c:v>
                </c:pt>
                <c:pt idx="7903">
                  <c:v>23.822839999999999</c:v>
                </c:pt>
                <c:pt idx="7904">
                  <c:v>25.877960000000002</c:v>
                </c:pt>
                <c:pt idx="7905">
                  <c:v>26.08785</c:v>
                </c:pt>
                <c:pt idx="7907">
                  <c:v>31.062529999999999</c:v>
                </c:pt>
                <c:pt idx="7908">
                  <c:v>17.57696</c:v>
                </c:pt>
                <c:pt idx="7909">
                  <c:v>22.26315</c:v>
                </c:pt>
                <c:pt idx="7910">
                  <c:v>12.528700000000001</c:v>
                </c:pt>
                <c:pt idx="7911">
                  <c:v>20.401869999999999</c:v>
                </c:pt>
                <c:pt idx="7912">
                  <c:v>25.23368</c:v>
                </c:pt>
                <c:pt idx="7913">
                  <c:v>32.104239999999997</c:v>
                </c:pt>
                <c:pt idx="7914">
                  <c:v>30.827020000000001</c:v>
                </c:pt>
                <c:pt idx="7915">
                  <c:v>30.112410000000001</c:v>
                </c:pt>
                <c:pt idx="7916">
                  <c:v>28.32442</c:v>
                </c:pt>
                <c:pt idx="7917">
                  <c:v>25.968409999999999</c:v>
                </c:pt>
                <c:pt idx="7918">
                  <c:v>22.666979999999999</c:v>
                </c:pt>
                <c:pt idx="7919">
                  <c:v>21.36382</c:v>
                </c:pt>
                <c:pt idx="7920">
                  <c:v>20.473559999999999</c:v>
                </c:pt>
                <c:pt idx="7921">
                  <c:v>18.375139999999998</c:v>
                </c:pt>
                <c:pt idx="7922">
                  <c:v>17.30219</c:v>
                </c:pt>
                <c:pt idx="7923">
                  <c:v>16.89987</c:v>
                </c:pt>
                <c:pt idx="7924">
                  <c:v>17.454740000000001</c:v>
                </c:pt>
                <c:pt idx="7925">
                  <c:v>18.314969999999999</c:v>
                </c:pt>
                <c:pt idx="7926">
                  <c:v>20.710809999999999</c:v>
                </c:pt>
                <c:pt idx="7927">
                  <c:v>23.193439999999999</c:v>
                </c:pt>
                <c:pt idx="7928">
                  <c:v>22.406839999999999</c:v>
                </c:pt>
                <c:pt idx="7930">
                  <c:v>32.548360000000002</c:v>
                </c:pt>
                <c:pt idx="7931">
                  <c:v>23.96339</c:v>
                </c:pt>
                <c:pt idx="7932">
                  <c:v>22.388120000000001</c:v>
                </c:pt>
                <c:pt idx="7933">
                  <c:v>21.35914</c:v>
                </c:pt>
                <c:pt idx="7934">
                  <c:v>20.21819</c:v>
                </c:pt>
                <c:pt idx="7935">
                  <c:v>17.254110000000001</c:v>
                </c:pt>
                <c:pt idx="7936">
                  <c:v>18.02336</c:v>
                </c:pt>
                <c:pt idx="7937">
                  <c:v>21.811029999999999</c:v>
                </c:pt>
                <c:pt idx="7938">
                  <c:v>25.64348</c:v>
                </c:pt>
                <c:pt idx="7939">
                  <c:v>27.64939</c:v>
                </c:pt>
                <c:pt idx="7940">
                  <c:v>26.597380000000001</c:v>
                </c:pt>
                <c:pt idx="7941">
                  <c:v>23.77619</c:v>
                </c:pt>
                <c:pt idx="7942">
                  <c:v>23.314620000000001</c:v>
                </c:pt>
                <c:pt idx="7943">
                  <c:v>21.157250000000001</c:v>
                </c:pt>
                <c:pt idx="7944">
                  <c:v>21.64987</c:v>
                </c:pt>
                <c:pt idx="7945">
                  <c:v>22.202359999999999</c:v>
                </c:pt>
                <c:pt idx="7946">
                  <c:v>21.944680000000002</c:v>
                </c:pt>
                <c:pt idx="7947">
                  <c:v>20.42548</c:v>
                </c:pt>
                <c:pt idx="7948">
                  <c:v>19.6221</c:v>
                </c:pt>
                <c:pt idx="7949">
                  <c:v>18.65239</c:v>
                </c:pt>
                <c:pt idx="7950">
                  <c:v>17.804600000000001</c:v>
                </c:pt>
                <c:pt idx="7951">
                  <c:v>18.115760000000002</c:v>
                </c:pt>
                <c:pt idx="7953">
                  <c:v>28.290620000000001</c:v>
                </c:pt>
                <c:pt idx="7954">
                  <c:v>16.302530000000001</c:v>
                </c:pt>
                <c:pt idx="7955">
                  <c:v>19.171019999999999</c:v>
                </c:pt>
                <c:pt idx="7956">
                  <c:v>16.466290000000001</c:v>
                </c:pt>
                <c:pt idx="7957">
                  <c:v>21.40907</c:v>
                </c:pt>
                <c:pt idx="7958">
                  <c:v>23.3721</c:v>
                </c:pt>
                <c:pt idx="7959">
                  <c:v>23.292719999999999</c:v>
                </c:pt>
                <c:pt idx="7960">
                  <c:v>22.641359999999999</c:v>
                </c:pt>
                <c:pt idx="7961">
                  <c:v>22.656590000000001</c:v>
                </c:pt>
                <c:pt idx="7962">
                  <c:v>21.799379999999999</c:v>
                </c:pt>
                <c:pt idx="7963">
                  <c:v>21.714690000000001</c:v>
                </c:pt>
                <c:pt idx="7964">
                  <c:v>21.580739999999999</c:v>
                </c:pt>
                <c:pt idx="7965">
                  <c:v>22.572569999999999</c:v>
                </c:pt>
                <c:pt idx="7966">
                  <c:v>22.47195</c:v>
                </c:pt>
                <c:pt idx="7967">
                  <c:v>21.377099999999999</c:v>
                </c:pt>
                <c:pt idx="7968">
                  <c:v>20.92849</c:v>
                </c:pt>
                <c:pt idx="7969">
                  <c:v>20.477499999999999</c:v>
                </c:pt>
                <c:pt idx="7970">
                  <c:v>19.64547</c:v>
                </c:pt>
                <c:pt idx="7971">
                  <c:v>19.427029999999998</c:v>
                </c:pt>
                <c:pt idx="7972">
                  <c:v>18.772349999999999</c:v>
                </c:pt>
                <c:pt idx="7973">
                  <c:v>18.841190000000001</c:v>
                </c:pt>
                <c:pt idx="7974">
                  <c:v>19.507670000000001</c:v>
                </c:pt>
                <c:pt idx="7976">
                  <c:v>35.472000000000001</c:v>
                </c:pt>
                <c:pt idx="7977">
                  <c:v>27.822420000000001</c:v>
                </c:pt>
                <c:pt idx="7978">
                  <c:v>24.250489999999999</c:v>
                </c:pt>
                <c:pt idx="7979">
                  <c:v>22.646599999999999</c:v>
                </c:pt>
                <c:pt idx="7980">
                  <c:v>20.72223</c:v>
                </c:pt>
                <c:pt idx="7981">
                  <c:v>19.758140000000001</c:v>
                </c:pt>
                <c:pt idx="7982">
                  <c:v>19.544750000000001</c:v>
                </c:pt>
                <c:pt idx="7983">
                  <c:v>19.872160000000001</c:v>
                </c:pt>
                <c:pt idx="7984">
                  <c:v>20.308710000000001</c:v>
                </c:pt>
                <c:pt idx="7985">
                  <c:v>20.71144</c:v>
                </c:pt>
                <c:pt idx="7986">
                  <c:v>20.66112</c:v>
                </c:pt>
                <c:pt idx="7987">
                  <c:v>22.591550000000002</c:v>
                </c:pt>
                <c:pt idx="7988">
                  <c:v>23.485379999999999</c:v>
                </c:pt>
                <c:pt idx="7989">
                  <c:v>23.480219999999999</c:v>
                </c:pt>
                <c:pt idx="7990">
                  <c:v>23.732620000000001</c:v>
                </c:pt>
                <c:pt idx="7991">
                  <c:v>23.827850000000002</c:v>
                </c:pt>
                <c:pt idx="7992">
                  <c:v>23.19022</c:v>
                </c:pt>
                <c:pt idx="7993">
                  <c:v>22.654340000000001</c:v>
                </c:pt>
                <c:pt idx="7994">
                  <c:v>21.998349999999999</c:v>
                </c:pt>
                <c:pt idx="7995">
                  <c:v>21.53717</c:v>
                </c:pt>
                <c:pt idx="7996">
                  <c:v>21.187159999999999</c:v>
                </c:pt>
                <c:pt idx="7997">
                  <c:v>21.513339999999999</c:v>
                </c:pt>
                <c:pt idx="7999">
                  <c:v>35.032420000000002</c:v>
                </c:pt>
                <c:pt idx="8000">
                  <c:v>27.136209999999998</c:v>
                </c:pt>
                <c:pt idx="8001">
                  <c:v>24.538129999999999</c:v>
                </c:pt>
                <c:pt idx="8002">
                  <c:v>23.836300000000001</c:v>
                </c:pt>
                <c:pt idx="8003">
                  <c:v>23.488900000000001</c:v>
                </c:pt>
                <c:pt idx="8004">
                  <c:v>23.772580000000001</c:v>
                </c:pt>
                <c:pt idx="8005">
                  <c:v>23.361139999999999</c:v>
                </c:pt>
                <c:pt idx="8006">
                  <c:v>22.39584</c:v>
                </c:pt>
                <c:pt idx="8007">
                  <c:v>21.599460000000001</c:v>
                </c:pt>
                <c:pt idx="8008">
                  <c:v>22.260449999999999</c:v>
                </c:pt>
                <c:pt idx="8009">
                  <c:v>22.036159999999999</c:v>
                </c:pt>
                <c:pt idx="8010">
                  <c:v>21.728570000000001</c:v>
                </c:pt>
                <c:pt idx="8011">
                  <c:v>21.988630000000001</c:v>
                </c:pt>
                <c:pt idx="8012">
                  <c:v>21.64217</c:v>
                </c:pt>
                <c:pt idx="8013">
                  <c:v>21.300219999999999</c:v>
                </c:pt>
                <c:pt idx="8014">
                  <c:v>20.763079999999999</c:v>
                </c:pt>
                <c:pt idx="8015">
                  <c:v>20.442799999999998</c:v>
                </c:pt>
                <c:pt idx="8016">
                  <c:v>20.083960000000001</c:v>
                </c:pt>
                <c:pt idx="8017">
                  <c:v>19.316939999999999</c:v>
                </c:pt>
                <c:pt idx="8018">
                  <c:v>18.997229999999998</c:v>
                </c:pt>
                <c:pt idx="8019">
                  <c:v>19.238949999999999</c:v>
                </c:pt>
                <c:pt idx="8020">
                  <c:v>18.767479999999999</c:v>
                </c:pt>
                <c:pt idx="8022">
                  <c:v>28.64452</c:v>
                </c:pt>
                <c:pt idx="8023">
                  <c:v>20.483560000000001</c:v>
                </c:pt>
                <c:pt idx="8024">
                  <c:v>17.716139999999999</c:v>
                </c:pt>
                <c:pt idx="8025">
                  <c:v>17.477219999999999</c:v>
                </c:pt>
                <c:pt idx="8026">
                  <c:v>17.703430000000001</c:v>
                </c:pt>
                <c:pt idx="8027">
                  <c:v>16.668569999999999</c:v>
                </c:pt>
                <c:pt idx="8028">
                  <c:v>15.34911</c:v>
                </c:pt>
                <c:pt idx="8029">
                  <c:v>14.521470000000001</c:v>
                </c:pt>
                <c:pt idx="8030">
                  <c:v>14.753410000000001</c:v>
                </c:pt>
                <c:pt idx="8031">
                  <c:v>15.71109</c:v>
                </c:pt>
                <c:pt idx="8032">
                  <c:v>15.78093</c:v>
                </c:pt>
                <c:pt idx="8033">
                  <c:v>15.8749</c:v>
                </c:pt>
                <c:pt idx="8034">
                  <c:v>14.74028</c:v>
                </c:pt>
                <c:pt idx="8035">
                  <c:v>14.647069999999999</c:v>
                </c:pt>
                <c:pt idx="8036">
                  <c:v>15.43141</c:v>
                </c:pt>
                <c:pt idx="8037">
                  <c:v>15.525729999999999</c:v>
                </c:pt>
                <c:pt idx="8038">
                  <c:v>17.100729999999999</c:v>
                </c:pt>
                <c:pt idx="8039">
                  <c:v>17.050619999999999</c:v>
                </c:pt>
                <c:pt idx="8040">
                  <c:v>16.470379999999999</c:v>
                </c:pt>
                <c:pt idx="8041">
                  <c:v>15.99417</c:v>
                </c:pt>
                <c:pt idx="8042">
                  <c:v>15.82443</c:v>
                </c:pt>
                <c:pt idx="8043">
                  <c:v>15.697240000000001</c:v>
                </c:pt>
                <c:pt idx="8045">
                  <c:v>28.293749999999999</c:v>
                </c:pt>
                <c:pt idx="8046">
                  <c:v>22.536159999999999</c:v>
                </c:pt>
                <c:pt idx="8047">
                  <c:v>23.227460000000001</c:v>
                </c:pt>
                <c:pt idx="8048">
                  <c:v>25.17745</c:v>
                </c:pt>
                <c:pt idx="8049">
                  <c:v>27.207509999999999</c:v>
                </c:pt>
                <c:pt idx="8050">
                  <c:v>24.546379999999999</c:v>
                </c:pt>
                <c:pt idx="8051">
                  <c:v>21.461760000000002</c:v>
                </c:pt>
                <c:pt idx="8052">
                  <c:v>20.848199999999999</c:v>
                </c:pt>
                <c:pt idx="8053">
                  <c:v>22.14987</c:v>
                </c:pt>
                <c:pt idx="8054">
                  <c:v>20.783999999999999</c:v>
                </c:pt>
                <c:pt idx="8055">
                  <c:v>20.053349999999998</c:v>
                </c:pt>
                <c:pt idx="8056">
                  <c:v>20.96332</c:v>
                </c:pt>
                <c:pt idx="8057">
                  <c:v>22.106770000000001</c:v>
                </c:pt>
                <c:pt idx="8058">
                  <c:v>22.644020000000001</c:v>
                </c:pt>
                <c:pt idx="8059">
                  <c:v>19.638100000000001</c:v>
                </c:pt>
                <c:pt idx="8060">
                  <c:v>17.804290000000002</c:v>
                </c:pt>
                <c:pt idx="8061">
                  <c:v>19.195699999999999</c:v>
                </c:pt>
                <c:pt idx="8062">
                  <c:v>19.599979999999999</c:v>
                </c:pt>
                <c:pt idx="8063">
                  <c:v>18.73837</c:v>
                </c:pt>
                <c:pt idx="8064">
                  <c:v>18.05885</c:v>
                </c:pt>
                <c:pt idx="8065">
                  <c:v>17.59526</c:v>
                </c:pt>
                <c:pt idx="8066">
                  <c:v>16.175090000000001</c:v>
                </c:pt>
                <c:pt idx="8068">
                  <c:v>27.889559999999999</c:v>
                </c:pt>
                <c:pt idx="8069">
                  <c:v>20.411290000000001</c:v>
                </c:pt>
                <c:pt idx="8070">
                  <c:v>20.899100000000001</c:v>
                </c:pt>
                <c:pt idx="8071">
                  <c:v>22.508320000000001</c:v>
                </c:pt>
                <c:pt idx="8072">
                  <c:v>24.705120000000001</c:v>
                </c:pt>
                <c:pt idx="8073">
                  <c:v>24.2164</c:v>
                </c:pt>
                <c:pt idx="8074">
                  <c:v>21.701440000000002</c:v>
                </c:pt>
                <c:pt idx="8075">
                  <c:v>20.00122</c:v>
                </c:pt>
                <c:pt idx="8076">
                  <c:v>17.968170000000001</c:v>
                </c:pt>
                <c:pt idx="8077">
                  <c:v>16.80847</c:v>
                </c:pt>
                <c:pt idx="8078">
                  <c:v>15.25609</c:v>
                </c:pt>
                <c:pt idx="8079">
                  <c:v>14.650969999999999</c:v>
                </c:pt>
                <c:pt idx="8080">
                  <c:v>14.722770000000001</c:v>
                </c:pt>
                <c:pt idx="8081">
                  <c:v>19.896999999999998</c:v>
                </c:pt>
                <c:pt idx="8082">
                  <c:v>21.881260000000001</c:v>
                </c:pt>
                <c:pt idx="8083">
                  <c:v>20.963419999999999</c:v>
                </c:pt>
                <c:pt idx="8084">
                  <c:v>20.208600000000001</c:v>
                </c:pt>
                <c:pt idx="8085">
                  <c:v>19.261679999999998</c:v>
                </c:pt>
                <c:pt idx="8086">
                  <c:v>17.707090000000001</c:v>
                </c:pt>
                <c:pt idx="8087">
                  <c:v>16.650870000000001</c:v>
                </c:pt>
                <c:pt idx="8088">
                  <c:v>15.80996</c:v>
                </c:pt>
                <c:pt idx="8089">
                  <c:v>14.67257</c:v>
                </c:pt>
                <c:pt idx="8091">
                  <c:v>25.041309999999999</c:v>
                </c:pt>
                <c:pt idx="8092">
                  <c:v>18.242640000000002</c:v>
                </c:pt>
                <c:pt idx="8093">
                  <c:v>17.221119999999999</c:v>
                </c:pt>
                <c:pt idx="8094">
                  <c:v>20.819990000000001</c:v>
                </c:pt>
                <c:pt idx="8095">
                  <c:v>21.333629999999999</c:v>
                </c:pt>
                <c:pt idx="8096">
                  <c:v>22.073820000000001</c:v>
                </c:pt>
                <c:pt idx="8097">
                  <c:v>25.255009999999999</c:v>
                </c:pt>
                <c:pt idx="8098">
                  <c:v>24.516580000000001</c:v>
                </c:pt>
                <c:pt idx="8099">
                  <c:v>16.70448</c:v>
                </c:pt>
                <c:pt idx="8100">
                  <c:v>16.538250000000001</c:v>
                </c:pt>
                <c:pt idx="8101">
                  <c:v>15.059329999999999</c:v>
                </c:pt>
                <c:pt idx="8102">
                  <c:v>14.56386</c:v>
                </c:pt>
                <c:pt idx="8103">
                  <c:v>20.348690000000001</c:v>
                </c:pt>
                <c:pt idx="8104">
                  <c:v>24.975190000000001</c:v>
                </c:pt>
                <c:pt idx="8105">
                  <c:v>24.441459999999999</c:v>
                </c:pt>
                <c:pt idx="8106">
                  <c:v>21.789940000000001</c:v>
                </c:pt>
                <c:pt idx="8107">
                  <c:v>21.60868</c:v>
                </c:pt>
                <c:pt idx="8108">
                  <c:v>20.348030000000001</c:v>
                </c:pt>
                <c:pt idx="8109">
                  <c:v>19.44293</c:v>
                </c:pt>
                <c:pt idx="8110">
                  <c:v>18.144220000000001</c:v>
                </c:pt>
                <c:pt idx="8111">
                  <c:v>17.164249999999999</c:v>
                </c:pt>
                <c:pt idx="8112">
                  <c:v>15.93411</c:v>
                </c:pt>
                <c:pt idx="8114">
                  <c:v>24.95346</c:v>
                </c:pt>
                <c:pt idx="8115">
                  <c:v>18.261289999999999</c:v>
                </c:pt>
                <c:pt idx="8116">
                  <c:v>15.133850000000001</c:v>
                </c:pt>
                <c:pt idx="8117">
                  <c:v>13.672459999999999</c:v>
                </c:pt>
                <c:pt idx="8118">
                  <c:v>15.817970000000001</c:v>
                </c:pt>
                <c:pt idx="8119">
                  <c:v>16.252559999999999</c:v>
                </c:pt>
                <c:pt idx="8120">
                  <c:v>16.84826</c:v>
                </c:pt>
                <c:pt idx="8121">
                  <c:v>18.822320000000001</c:v>
                </c:pt>
                <c:pt idx="8122">
                  <c:v>17.38402</c:v>
                </c:pt>
                <c:pt idx="8123">
                  <c:v>13.954560000000001</c:v>
                </c:pt>
                <c:pt idx="8124">
                  <c:v>13.72418</c:v>
                </c:pt>
                <c:pt idx="8125">
                  <c:v>13.887549999999999</c:v>
                </c:pt>
                <c:pt idx="8126">
                  <c:v>14.09287</c:v>
                </c:pt>
                <c:pt idx="8127">
                  <c:v>17.56719</c:v>
                </c:pt>
                <c:pt idx="8128">
                  <c:v>20.42042</c:v>
                </c:pt>
                <c:pt idx="8129">
                  <c:v>24.71293</c:v>
                </c:pt>
                <c:pt idx="8130">
                  <c:v>22.37077</c:v>
                </c:pt>
                <c:pt idx="8131">
                  <c:v>20.639469999999999</c:v>
                </c:pt>
                <c:pt idx="8132">
                  <c:v>18.929259999999999</c:v>
                </c:pt>
                <c:pt idx="8133">
                  <c:v>17.297239999999999</c:v>
                </c:pt>
                <c:pt idx="8134">
                  <c:v>16.575510000000001</c:v>
                </c:pt>
                <c:pt idx="8135">
                  <c:v>14.98578</c:v>
                </c:pt>
                <c:pt idx="8137">
                  <c:v>24.264890000000001</c:v>
                </c:pt>
                <c:pt idx="8138">
                  <c:v>17.051500000000001</c:v>
                </c:pt>
                <c:pt idx="8139">
                  <c:v>14.370279999999999</c:v>
                </c:pt>
                <c:pt idx="8140">
                  <c:v>13.196619999999999</c:v>
                </c:pt>
                <c:pt idx="8141">
                  <c:v>12.744999999999999</c:v>
                </c:pt>
                <c:pt idx="8142">
                  <c:v>13.48058</c:v>
                </c:pt>
                <c:pt idx="8143">
                  <c:v>15.02422</c:v>
                </c:pt>
                <c:pt idx="8144">
                  <c:v>16.444520000000001</c:v>
                </c:pt>
                <c:pt idx="8145">
                  <c:v>17.932639999999999</c:v>
                </c:pt>
                <c:pt idx="8146">
                  <c:v>22.612290000000002</c:v>
                </c:pt>
                <c:pt idx="8147">
                  <c:v>26.540659999999999</c:v>
                </c:pt>
                <c:pt idx="8148">
                  <c:v>22.538879999999999</c:v>
                </c:pt>
                <c:pt idx="8149">
                  <c:v>18.183869999999999</c:v>
                </c:pt>
                <c:pt idx="8150">
                  <c:v>16.735700000000001</c:v>
                </c:pt>
                <c:pt idx="8151">
                  <c:v>17.51164</c:v>
                </c:pt>
                <c:pt idx="8152">
                  <c:v>20.074719999999999</c:v>
                </c:pt>
                <c:pt idx="8153">
                  <c:v>22.113910000000001</c:v>
                </c:pt>
                <c:pt idx="8154">
                  <c:v>21.405349999999999</c:v>
                </c:pt>
                <c:pt idx="8155">
                  <c:v>19.9221</c:v>
                </c:pt>
                <c:pt idx="8156">
                  <c:v>18.617229999999999</c:v>
                </c:pt>
                <c:pt idx="8157">
                  <c:v>17.362380000000002</c:v>
                </c:pt>
                <c:pt idx="8158">
                  <c:v>16.661740000000002</c:v>
                </c:pt>
                <c:pt idx="8160">
                  <c:v>27.41508</c:v>
                </c:pt>
                <c:pt idx="8161">
                  <c:v>19.04485</c:v>
                </c:pt>
                <c:pt idx="8162">
                  <c:v>16.204450000000001</c:v>
                </c:pt>
                <c:pt idx="8163">
                  <c:v>15.017939999999999</c:v>
                </c:pt>
                <c:pt idx="8164">
                  <c:v>14.43957</c:v>
                </c:pt>
                <c:pt idx="8165">
                  <c:v>14.32245</c:v>
                </c:pt>
                <c:pt idx="8166">
                  <c:v>20.541930000000001</c:v>
                </c:pt>
                <c:pt idx="8167">
                  <c:v>24.512229999999999</c:v>
                </c:pt>
                <c:pt idx="8168">
                  <c:v>29.622520000000002</c:v>
                </c:pt>
                <c:pt idx="8169">
                  <c:v>32.946150000000003</c:v>
                </c:pt>
                <c:pt idx="8170">
                  <c:v>33.863880000000002</c:v>
                </c:pt>
                <c:pt idx="8171">
                  <c:v>32.806640000000002</c:v>
                </c:pt>
                <c:pt idx="8172">
                  <c:v>32.212409999999998</c:v>
                </c:pt>
                <c:pt idx="8173">
                  <c:v>31.91788</c:v>
                </c:pt>
                <c:pt idx="8174">
                  <c:v>32.084519999999998</c:v>
                </c:pt>
                <c:pt idx="8175">
                  <c:v>32.048250000000003</c:v>
                </c:pt>
                <c:pt idx="8176">
                  <c:v>31.047609999999999</c:v>
                </c:pt>
                <c:pt idx="8177">
                  <c:v>31.602609999999999</c:v>
                </c:pt>
                <c:pt idx="8178">
                  <c:v>33.287320000000001</c:v>
                </c:pt>
                <c:pt idx="8179">
                  <c:v>34.62368</c:v>
                </c:pt>
                <c:pt idx="8180">
                  <c:v>36.100239999999999</c:v>
                </c:pt>
                <c:pt idx="8181">
                  <c:v>35.335940000000001</c:v>
                </c:pt>
                <c:pt idx="8183">
                  <c:v>45.899180000000001</c:v>
                </c:pt>
                <c:pt idx="8184">
                  <c:v>36.685580000000002</c:v>
                </c:pt>
                <c:pt idx="8185">
                  <c:v>34.665219999999998</c:v>
                </c:pt>
                <c:pt idx="8186">
                  <c:v>33.586260000000003</c:v>
                </c:pt>
                <c:pt idx="8187">
                  <c:v>32.762309999999999</c:v>
                </c:pt>
                <c:pt idx="8188">
                  <c:v>32.080680000000001</c:v>
                </c:pt>
                <c:pt idx="8189">
                  <c:v>32.358620000000002</c:v>
                </c:pt>
                <c:pt idx="8190">
                  <c:v>34.821579999999997</c:v>
                </c:pt>
                <c:pt idx="8191">
                  <c:v>36.586750000000002</c:v>
                </c:pt>
                <c:pt idx="8192">
                  <c:v>37.187440000000002</c:v>
                </c:pt>
                <c:pt idx="8193">
                  <c:v>38.17286</c:v>
                </c:pt>
                <c:pt idx="8194">
                  <c:v>37.070500000000003</c:v>
                </c:pt>
                <c:pt idx="8195">
                  <c:v>35.387709999999998</c:v>
                </c:pt>
                <c:pt idx="8196">
                  <c:v>31.124479999999998</c:v>
                </c:pt>
                <c:pt idx="8197">
                  <c:v>27.773040000000002</c:v>
                </c:pt>
                <c:pt idx="8198">
                  <c:v>12.76352</c:v>
                </c:pt>
                <c:pt idx="8199">
                  <c:v>17.073239999999998</c:v>
                </c:pt>
                <c:pt idx="8200">
                  <c:v>16.497589999999999</c:v>
                </c:pt>
                <c:pt idx="8201">
                  <c:v>15.45884</c:v>
                </c:pt>
                <c:pt idx="8202">
                  <c:v>15.25935</c:v>
                </c:pt>
                <c:pt idx="8203">
                  <c:v>15.164999999999999</c:v>
                </c:pt>
                <c:pt idx="8204">
                  <c:v>15.45304</c:v>
                </c:pt>
                <c:pt idx="8206">
                  <c:v>30.23291</c:v>
                </c:pt>
                <c:pt idx="8207">
                  <c:v>21.494399999999999</c:v>
                </c:pt>
                <c:pt idx="8208">
                  <c:v>18.260490000000001</c:v>
                </c:pt>
                <c:pt idx="8209">
                  <c:v>15.209479999999999</c:v>
                </c:pt>
                <c:pt idx="8210">
                  <c:v>13.91727</c:v>
                </c:pt>
                <c:pt idx="8211">
                  <c:v>13.39955</c:v>
                </c:pt>
                <c:pt idx="8212">
                  <c:v>13.029389999999999</c:v>
                </c:pt>
                <c:pt idx="8213">
                  <c:v>12.86098</c:v>
                </c:pt>
                <c:pt idx="8214">
                  <c:v>13.078150000000001</c:v>
                </c:pt>
                <c:pt idx="8215">
                  <c:v>13.15991</c:v>
                </c:pt>
                <c:pt idx="8216">
                  <c:v>13.498889999999999</c:v>
                </c:pt>
                <c:pt idx="8217">
                  <c:v>13.66394</c:v>
                </c:pt>
                <c:pt idx="8218">
                  <c:v>13.42526</c:v>
                </c:pt>
                <c:pt idx="8219">
                  <c:v>13.89438</c:v>
                </c:pt>
                <c:pt idx="8220">
                  <c:v>15.620810000000001</c:v>
                </c:pt>
                <c:pt idx="8221">
                  <c:v>14.904159999999999</c:v>
                </c:pt>
                <c:pt idx="8222">
                  <c:v>13.92507</c:v>
                </c:pt>
                <c:pt idx="8223">
                  <c:v>13.176</c:v>
                </c:pt>
                <c:pt idx="8224">
                  <c:v>13.52453</c:v>
                </c:pt>
                <c:pt idx="8225">
                  <c:v>14.45397</c:v>
                </c:pt>
                <c:pt idx="8226">
                  <c:v>15.614179999999999</c:v>
                </c:pt>
                <c:pt idx="8227">
                  <c:v>14.89227</c:v>
                </c:pt>
                <c:pt idx="8229">
                  <c:v>27.465430000000001</c:v>
                </c:pt>
                <c:pt idx="8230">
                  <c:v>19.61561</c:v>
                </c:pt>
                <c:pt idx="8231">
                  <c:v>15.53815</c:v>
                </c:pt>
                <c:pt idx="8232">
                  <c:v>14.19933</c:v>
                </c:pt>
                <c:pt idx="8233">
                  <c:v>13.713559999999999</c:v>
                </c:pt>
                <c:pt idx="8234">
                  <c:v>13.28844</c:v>
                </c:pt>
                <c:pt idx="8235">
                  <c:v>12.8888</c:v>
                </c:pt>
                <c:pt idx="8236">
                  <c:v>12.238009999999999</c:v>
                </c:pt>
                <c:pt idx="8237">
                  <c:v>12.260619999999999</c:v>
                </c:pt>
                <c:pt idx="8238">
                  <c:v>12.637</c:v>
                </c:pt>
                <c:pt idx="8239">
                  <c:v>14.09463</c:v>
                </c:pt>
                <c:pt idx="8240">
                  <c:v>14.82732</c:v>
                </c:pt>
                <c:pt idx="8241">
                  <c:v>16.527329999999999</c:v>
                </c:pt>
                <c:pt idx="8242">
                  <c:v>16.680129999999998</c:v>
                </c:pt>
                <c:pt idx="8243">
                  <c:v>17.247399999999999</c:v>
                </c:pt>
                <c:pt idx="8244">
                  <c:v>15.71368</c:v>
                </c:pt>
                <c:pt idx="8245">
                  <c:v>14.782349999999999</c:v>
                </c:pt>
                <c:pt idx="8246">
                  <c:v>15.31376</c:v>
                </c:pt>
                <c:pt idx="8247">
                  <c:v>13.27922</c:v>
                </c:pt>
                <c:pt idx="8248">
                  <c:v>13.47644</c:v>
                </c:pt>
                <c:pt idx="8249">
                  <c:v>15.25718</c:v>
                </c:pt>
                <c:pt idx="8250">
                  <c:v>15.38688</c:v>
                </c:pt>
                <c:pt idx="8252">
                  <c:v>26.292300000000001</c:v>
                </c:pt>
                <c:pt idx="8253">
                  <c:v>18.627020000000002</c:v>
                </c:pt>
                <c:pt idx="8254">
                  <c:v>15.51149</c:v>
                </c:pt>
                <c:pt idx="8255">
                  <c:v>14.31399</c:v>
                </c:pt>
                <c:pt idx="8256">
                  <c:v>13.745939999999999</c:v>
                </c:pt>
                <c:pt idx="8257">
                  <c:v>12.88851</c:v>
                </c:pt>
                <c:pt idx="8258">
                  <c:v>11.9886</c:v>
                </c:pt>
                <c:pt idx="8259">
                  <c:v>11.505330000000001</c:v>
                </c:pt>
                <c:pt idx="8260">
                  <c:v>11.522320000000001</c:v>
                </c:pt>
                <c:pt idx="8261">
                  <c:v>11.28342</c:v>
                </c:pt>
                <c:pt idx="8262">
                  <c:v>11.73602</c:v>
                </c:pt>
                <c:pt idx="8263">
                  <c:v>12.5755</c:v>
                </c:pt>
                <c:pt idx="8264">
                  <c:v>12.350490000000001</c:v>
                </c:pt>
                <c:pt idx="8265">
                  <c:v>11.98597</c:v>
                </c:pt>
                <c:pt idx="8266">
                  <c:v>11.25347</c:v>
                </c:pt>
                <c:pt idx="8267">
                  <c:v>10.706329999999999</c:v>
                </c:pt>
                <c:pt idx="8268">
                  <c:v>10.637</c:v>
                </c:pt>
                <c:pt idx="8269">
                  <c:v>10.97113</c:v>
                </c:pt>
                <c:pt idx="8270">
                  <c:v>11.08014</c:v>
                </c:pt>
                <c:pt idx="8271">
                  <c:v>11.31406</c:v>
                </c:pt>
                <c:pt idx="8272">
                  <c:v>11.081910000000001</c:v>
                </c:pt>
                <c:pt idx="8273">
                  <c:v>12.202909999999999</c:v>
                </c:pt>
                <c:pt idx="8275">
                  <c:v>24.531680000000001</c:v>
                </c:pt>
                <c:pt idx="8276">
                  <c:v>17.108419999999999</c:v>
                </c:pt>
                <c:pt idx="8277">
                  <c:v>14.427670000000001</c:v>
                </c:pt>
                <c:pt idx="8278">
                  <c:v>13.22842</c:v>
                </c:pt>
                <c:pt idx="8279">
                  <c:v>12.22057</c:v>
                </c:pt>
                <c:pt idx="8280">
                  <c:v>11.534459999999999</c:v>
                </c:pt>
                <c:pt idx="8281">
                  <c:v>10.60375</c:v>
                </c:pt>
                <c:pt idx="8282">
                  <c:v>10.312749999999999</c:v>
                </c:pt>
                <c:pt idx="8283">
                  <c:v>10.128959999999999</c:v>
                </c:pt>
                <c:pt idx="8284">
                  <c:v>9.9686780000000006</c:v>
                </c:pt>
                <c:pt idx="8285">
                  <c:v>9.6948329999999991</c:v>
                </c:pt>
                <c:pt idx="8286">
                  <c:v>11.95631</c:v>
                </c:pt>
                <c:pt idx="8287">
                  <c:v>13.39752</c:v>
                </c:pt>
                <c:pt idx="8288">
                  <c:v>16.60942</c:v>
                </c:pt>
                <c:pt idx="8289">
                  <c:v>18.030560000000001</c:v>
                </c:pt>
                <c:pt idx="8290">
                  <c:v>16.098210000000002</c:v>
                </c:pt>
                <c:pt idx="8291">
                  <c:v>11.07724</c:v>
                </c:pt>
                <c:pt idx="8292">
                  <c:v>10.64622</c:v>
                </c:pt>
                <c:pt idx="8293">
                  <c:v>9.3276120000000002</c:v>
                </c:pt>
                <c:pt idx="8294">
                  <c:v>9.8650549999999999</c:v>
                </c:pt>
                <c:pt idx="8295">
                  <c:v>14.920339999999999</c:v>
                </c:pt>
                <c:pt idx="8296">
                  <c:v>16.780329999999999</c:v>
                </c:pt>
                <c:pt idx="8298">
                  <c:v>28.180730000000001</c:v>
                </c:pt>
                <c:pt idx="8299">
                  <c:v>21.33296</c:v>
                </c:pt>
                <c:pt idx="8300">
                  <c:v>18.876380000000001</c:v>
                </c:pt>
                <c:pt idx="8301">
                  <c:v>17.43019</c:v>
                </c:pt>
                <c:pt idx="8302">
                  <c:v>15.6113</c:v>
                </c:pt>
                <c:pt idx="8303">
                  <c:v>13.110379999999999</c:v>
                </c:pt>
                <c:pt idx="8304">
                  <c:v>12.46171</c:v>
                </c:pt>
                <c:pt idx="8305">
                  <c:v>10.808490000000001</c:v>
                </c:pt>
                <c:pt idx="8306">
                  <c:v>10.34539</c:v>
                </c:pt>
                <c:pt idx="8307">
                  <c:v>9.7721470000000004</c:v>
                </c:pt>
                <c:pt idx="8308">
                  <c:v>9.9476770000000005</c:v>
                </c:pt>
                <c:pt idx="8309">
                  <c:v>11.04416</c:v>
                </c:pt>
                <c:pt idx="8310">
                  <c:v>13.462120000000001</c:v>
                </c:pt>
                <c:pt idx="8311">
                  <c:v>18.125019999999999</c:v>
                </c:pt>
                <c:pt idx="8312">
                  <c:v>21.159880000000001</c:v>
                </c:pt>
                <c:pt idx="8313">
                  <c:v>21.795970000000001</c:v>
                </c:pt>
                <c:pt idx="8314">
                  <c:v>17.310949999999998</c:v>
                </c:pt>
                <c:pt idx="8315">
                  <c:v>14.901870000000001</c:v>
                </c:pt>
                <c:pt idx="8316">
                  <c:v>11.64124</c:v>
                </c:pt>
                <c:pt idx="8317">
                  <c:v>10.778510000000001</c:v>
                </c:pt>
                <c:pt idx="8318">
                  <c:v>10.48546</c:v>
                </c:pt>
                <c:pt idx="8319">
                  <c:v>13.42564</c:v>
                </c:pt>
                <c:pt idx="8321">
                  <c:v>28.348710000000001</c:v>
                </c:pt>
                <c:pt idx="8322">
                  <c:v>23.423919999999999</c:v>
                </c:pt>
                <c:pt idx="8323">
                  <c:v>20.283799999999999</c:v>
                </c:pt>
                <c:pt idx="8324">
                  <c:v>19.20759</c:v>
                </c:pt>
                <c:pt idx="8325">
                  <c:v>17.24888</c:v>
                </c:pt>
                <c:pt idx="8326">
                  <c:v>16.197410000000001</c:v>
                </c:pt>
                <c:pt idx="8327">
                  <c:v>14.319319999999999</c:v>
                </c:pt>
                <c:pt idx="8328">
                  <c:v>13.193619999999999</c:v>
                </c:pt>
                <c:pt idx="8329">
                  <c:v>14.35299</c:v>
                </c:pt>
                <c:pt idx="8330">
                  <c:v>13.5025</c:v>
                </c:pt>
                <c:pt idx="8331">
                  <c:v>10.775449999999999</c:v>
                </c:pt>
                <c:pt idx="8332">
                  <c:v>9.499587</c:v>
                </c:pt>
                <c:pt idx="8333">
                  <c:v>10.33047</c:v>
                </c:pt>
                <c:pt idx="8334">
                  <c:v>12.01238</c:v>
                </c:pt>
                <c:pt idx="8335">
                  <c:v>13.468870000000001</c:v>
                </c:pt>
                <c:pt idx="8336">
                  <c:v>15.98005</c:v>
                </c:pt>
                <c:pt idx="8337">
                  <c:v>19.607340000000001</c:v>
                </c:pt>
                <c:pt idx="8338">
                  <c:v>14.84815</c:v>
                </c:pt>
                <c:pt idx="8339">
                  <c:v>12.71223</c:v>
                </c:pt>
                <c:pt idx="8340">
                  <c:v>10.352270000000001</c:v>
                </c:pt>
                <c:pt idx="8341">
                  <c:v>10.75614</c:v>
                </c:pt>
                <c:pt idx="8342">
                  <c:v>16.076350000000001</c:v>
                </c:pt>
                <c:pt idx="8344">
                  <c:v>28.7471</c:v>
                </c:pt>
                <c:pt idx="8345">
                  <c:v>25.835039999999999</c:v>
                </c:pt>
                <c:pt idx="8346">
                  <c:v>24.92089</c:v>
                </c:pt>
                <c:pt idx="8347">
                  <c:v>21.980119999999999</c:v>
                </c:pt>
                <c:pt idx="8348">
                  <c:v>20.494820000000001</c:v>
                </c:pt>
                <c:pt idx="8349">
                  <c:v>18.540900000000001</c:v>
                </c:pt>
                <c:pt idx="8350">
                  <c:v>17.452010000000001</c:v>
                </c:pt>
                <c:pt idx="8351">
                  <c:v>15.209479999999999</c:v>
                </c:pt>
                <c:pt idx="8352">
                  <c:v>14.16962</c:v>
                </c:pt>
                <c:pt idx="8353">
                  <c:v>13.98963</c:v>
                </c:pt>
                <c:pt idx="8354">
                  <c:v>11.99479</c:v>
                </c:pt>
                <c:pt idx="8355">
                  <c:v>11.420970000000001</c:v>
                </c:pt>
                <c:pt idx="8356">
                  <c:v>11.398070000000001</c:v>
                </c:pt>
                <c:pt idx="8357">
                  <c:v>11.934950000000001</c:v>
                </c:pt>
                <c:pt idx="8358">
                  <c:v>12.90221</c:v>
                </c:pt>
                <c:pt idx="8359">
                  <c:v>16.773040000000002</c:v>
                </c:pt>
                <c:pt idx="8360">
                  <c:v>20.262219999999999</c:v>
                </c:pt>
                <c:pt idx="8361">
                  <c:v>20.16685</c:v>
                </c:pt>
                <c:pt idx="8362">
                  <c:v>21.234780000000001</c:v>
                </c:pt>
                <c:pt idx="8363">
                  <c:v>15.15293</c:v>
                </c:pt>
                <c:pt idx="8364">
                  <c:v>10.32992</c:v>
                </c:pt>
                <c:pt idx="8365">
                  <c:v>10.15512</c:v>
                </c:pt>
                <c:pt idx="8368">
                  <c:v>21.631360000000001</c:v>
                </c:pt>
                <c:pt idx="8369">
                  <c:v>21.986879999999999</c:v>
                </c:pt>
                <c:pt idx="8370">
                  <c:v>20.480250000000002</c:v>
                </c:pt>
                <c:pt idx="8371">
                  <c:v>18.370619999999999</c:v>
                </c:pt>
                <c:pt idx="8372">
                  <c:v>17.468520000000002</c:v>
                </c:pt>
                <c:pt idx="8373">
                  <c:v>15.386699999999999</c:v>
                </c:pt>
                <c:pt idx="8374">
                  <c:v>14.30682</c:v>
                </c:pt>
                <c:pt idx="8375">
                  <c:v>12.19989</c:v>
                </c:pt>
                <c:pt idx="8376">
                  <c:v>10.930260000000001</c:v>
                </c:pt>
                <c:pt idx="8377">
                  <c:v>9.9474529999999994</c:v>
                </c:pt>
                <c:pt idx="8378">
                  <c:v>9.5425219999999999</c:v>
                </c:pt>
                <c:pt idx="8379">
                  <c:v>9.1944140000000001</c:v>
                </c:pt>
                <c:pt idx="8380">
                  <c:v>9.1669669999999996</c:v>
                </c:pt>
                <c:pt idx="8381">
                  <c:v>9.9151430000000005</c:v>
                </c:pt>
                <c:pt idx="8382">
                  <c:v>11.511150000000001</c:v>
                </c:pt>
                <c:pt idx="8383">
                  <c:v>14.666119999999999</c:v>
                </c:pt>
                <c:pt idx="8384">
                  <c:v>15.98353</c:v>
                </c:pt>
                <c:pt idx="8385">
                  <c:v>18.033169999999998</c:v>
                </c:pt>
                <c:pt idx="8386">
                  <c:v>20.711189999999998</c:v>
                </c:pt>
                <c:pt idx="8387">
                  <c:v>18.302289999999999</c:v>
                </c:pt>
                <c:pt idx="8388">
                  <c:v>13.398759999999999</c:v>
                </c:pt>
                <c:pt idx="8390">
                  <c:v>21.623570000000001</c:v>
                </c:pt>
                <c:pt idx="8391">
                  <c:v>15.315939999999999</c:v>
                </c:pt>
                <c:pt idx="8392">
                  <c:v>14.40302</c:v>
                </c:pt>
                <c:pt idx="8393">
                  <c:v>17.104849999999999</c:v>
                </c:pt>
                <c:pt idx="8394">
                  <c:v>15.181710000000001</c:v>
                </c:pt>
                <c:pt idx="8395">
                  <c:v>14.474349999999999</c:v>
                </c:pt>
                <c:pt idx="8396">
                  <c:v>14.231730000000001</c:v>
                </c:pt>
                <c:pt idx="8397">
                  <c:v>13.46524</c:v>
                </c:pt>
                <c:pt idx="8398">
                  <c:v>12.9678</c:v>
                </c:pt>
                <c:pt idx="8399">
                  <c:v>11.9381</c:v>
                </c:pt>
                <c:pt idx="8400">
                  <c:v>10.297269999999999</c:v>
                </c:pt>
                <c:pt idx="8401">
                  <c:v>9.0176010000000009</c:v>
                </c:pt>
                <c:pt idx="8402">
                  <c:v>7.9551350000000003</c:v>
                </c:pt>
                <c:pt idx="8403">
                  <c:v>8.6183530000000008</c:v>
                </c:pt>
                <c:pt idx="8404">
                  <c:v>8.5499799999999997</c:v>
                </c:pt>
                <c:pt idx="8405">
                  <c:v>7.742648</c:v>
                </c:pt>
                <c:pt idx="8406">
                  <c:v>8.769501</c:v>
                </c:pt>
                <c:pt idx="8407">
                  <c:v>10.74649</c:v>
                </c:pt>
                <c:pt idx="8408">
                  <c:v>11.967090000000001</c:v>
                </c:pt>
                <c:pt idx="8409">
                  <c:v>13.907550000000001</c:v>
                </c:pt>
                <c:pt idx="8410">
                  <c:v>11.102320000000001</c:v>
                </c:pt>
                <c:pt idx="8411">
                  <c:v>5.6992440000000002</c:v>
                </c:pt>
                <c:pt idx="8413">
                  <c:v>18.035820000000001</c:v>
                </c:pt>
                <c:pt idx="8414">
                  <c:v>10.93239</c:v>
                </c:pt>
                <c:pt idx="8415">
                  <c:v>8.3897499999999994</c:v>
                </c:pt>
                <c:pt idx="8416">
                  <c:v>9.9861640000000005</c:v>
                </c:pt>
                <c:pt idx="8417">
                  <c:v>10.28848</c:v>
                </c:pt>
                <c:pt idx="8418">
                  <c:v>9.6615520000000004</c:v>
                </c:pt>
                <c:pt idx="8419">
                  <c:v>11.57654</c:v>
                </c:pt>
                <c:pt idx="8420">
                  <c:v>9.7870749999999997</c:v>
                </c:pt>
                <c:pt idx="8421">
                  <c:v>7.9867530000000002</c:v>
                </c:pt>
                <c:pt idx="8422">
                  <c:v>6.8811809999999998</c:v>
                </c:pt>
                <c:pt idx="8423">
                  <c:v>6.4241510000000002</c:v>
                </c:pt>
                <c:pt idx="8424">
                  <c:v>7.0521440000000002</c:v>
                </c:pt>
                <c:pt idx="8425">
                  <c:v>7.1990220000000003</c:v>
                </c:pt>
                <c:pt idx="8426">
                  <c:v>6.2649699999999999</c:v>
                </c:pt>
                <c:pt idx="8427">
                  <c:v>5.2891110000000001</c:v>
                </c:pt>
                <c:pt idx="8428">
                  <c:v>5.492013</c:v>
                </c:pt>
                <c:pt idx="8429">
                  <c:v>6.0747470000000003</c:v>
                </c:pt>
                <c:pt idx="8430">
                  <c:v>6.6836700000000002</c:v>
                </c:pt>
                <c:pt idx="8431">
                  <c:v>10.36464</c:v>
                </c:pt>
                <c:pt idx="8432">
                  <c:v>11.345499999999999</c:v>
                </c:pt>
                <c:pt idx="8433">
                  <c:v>13.23878</c:v>
                </c:pt>
                <c:pt idx="8434">
                  <c:v>12.04233</c:v>
                </c:pt>
                <c:pt idx="8436">
                  <c:v>15.66695</c:v>
                </c:pt>
                <c:pt idx="8437">
                  <c:v>8.3060340000000004</c:v>
                </c:pt>
                <c:pt idx="8438">
                  <c:v>6.436026</c:v>
                </c:pt>
                <c:pt idx="8439">
                  <c:v>6.6462940000000001</c:v>
                </c:pt>
                <c:pt idx="8440">
                  <c:v>8.4607489999999999</c:v>
                </c:pt>
                <c:pt idx="8441">
                  <c:v>9.0860730000000007</c:v>
                </c:pt>
                <c:pt idx="8442">
                  <c:v>10.573589999999999</c:v>
                </c:pt>
                <c:pt idx="8443">
                  <c:v>11.79205</c:v>
                </c:pt>
                <c:pt idx="8444">
                  <c:v>10.42545</c:v>
                </c:pt>
                <c:pt idx="8445">
                  <c:v>7.3353770000000003</c:v>
                </c:pt>
                <c:pt idx="8446">
                  <c:v>7.7009889999999999</c:v>
                </c:pt>
                <c:pt idx="8447">
                  <c:v>8.1667039999999993</c:v>
                </c:pt>
                <c:pt idx="8448">
                  <c:v>7.2986810000000002</c:v>
                </c:pt>
                <c:pt idx="8449">
                  <c:v>7.2470730000000003</c:v>
                </c:pt>
                <c:pt idx="8450">
                  <c:v>8.1095830000000007</c:v>
                </c:pt>
                <c:pt idx="8451">
                  <c:v>6.9804019999999998</c:v>
                </c:pt>
                <c:pt idx="8452">
                  <c:v>7.2835179999999999</c:v>
                </c:pt>
                <c:pt idx="8453">
                  <c:v>8.9613289999999992</c:v>
                </c:pt>
                <c:pt idx="8454">
                  <c:v>9.4980560000000001</c:v>
                </c:pt>
                <c:pt idx="8455">
                  <c:v>11.191240000000001</c:v>
                </c:pt>
                <c:pt idx="8456">
                  <c:v>11.445449999999999</c:v>
                </c:pt>
                <c:pt idx="8457">
                  <c:v>10.88054</c:v>
                </c:pt>
                <c:pt idx="8459">
                  <c:v>17.475850000000001</c:v>
                </c:pt>
                <c:pt idx="8460">
                  <c:v>10.752599999999999</c:v>
                </c:pt>
                <c:pt idx="8461">
                  <c:v>8.1483439999999998</c:v>
                </c:pt>
                <c:pt idx="8462">
                  <c:v>7.798851</c:v>
                </c:pt>
                <c:pt idx="8463">
                  <c:v>7.3639489999999999</c:v>
                </c:pt>
                <c:pt idx="8464">
                  <c:v>8.209816</c:v>
                </c:pt>
                <c:pt idx="8465">
                  <c:v>8.9639989999999994</c:v>
                </c:pt>
                <c:pt idx="8466">
                  <c:v>9.198836</c:v>
                </c:pt>
                <c:pt idx="8467">
                  <c:v>9.806889</c:v>
                </c:pt>
                <c:pt idx="8468">
                  <c:v>9.7343270000000004</c:v>
                </c:pt>
                <c:pt idx="8469">
                  <c:v>12.37602</c:v>
                </c:pt>
                <c:pt idx="8470">
                  <c:v>12.426830000000001</c:v>
                </c:pt>
                <c:pt idx="8471">
                  <c:v>11.498950000000001</c:v>
                </c:pt>
                <c:pt idx="8472">
                  <c:v>9.4467230000000004</c:v>
                </c:pt>
                <c:pt idx="8473">
                  <c:v>7.0516839999999998</c:v>
                </c:pt>
                <c:pt idx="8474">
                  <c:v>5.9006990000000004</c:v>
                </c:pt>
                <c:pt idx="8475">
                  <c:v>5.8013130000000004</c:v>
                </c:pt>
                <c:pt idx="8476">
                  <c:v>5.73942</c:v>
                </c:pt>
                <c:pt idx="8477">
                  <c:v>7.1623599999999996</c:v>
                </c:pt>
                <c:pt idx="8478">
                  <c:v>8.8200669999999999</c:v>
                </c:pt>
                <c:pt idx="8479">
                  <c:v>9.3332339999999991</c:v>
                </c:pt>
                <c:pt idx="8480">
                  <c:v>11.922190000000001</c:v>
                </c:pt>
                <c:pt idx="8482">
                  <c:v>22.978929999999998</c:v>
                </c:pt>
                <c:pt idx="8483">
                  <c:v>9.5175710000000002</c:v>
                </c:pt>
                <c:pt idx="8484">
                  <c:v>7.6057379999999997</c:v>
                </c:pt>
                <c:pt idx="8485">
                  <c:v>6.5834130000000002</c:v>
                </c:pt>
                <c:pt idx="8486">
                  <c:v>6.7286250000000001</c:v>
                </c:pt>
                <c:pt idx="8487">
                  <c:v>6.7337160000000003</c:v>
                </c:pt>
                <c:pt idx="8488">
                  <c:v>6.1845670000000004</c:v>
                </c:pt>
                <c:pt idx="8489">
                  <c:v>5.9699</c:v>
                </c:pt>
                <c:pt idx="8490">
                  <c:v>5.4376889999999998</c:v>
                </c:pt>
                <c:pt idx="8491">
                  <c:v>5.198626</c:v>
                </c:pt>
                <c:pt idx="8492">
                  <c:v>10.425190000000001</c:v>
                </c:pt>
                <c:pt idx="8493">
                  <c:v>8.9248750000000001</c:v>
                </c:pt>
                <c:pt idx="8494">
                  <c:v>8.1549479999999992</c:v>
                </c:pt>
                <c:pt idx="8495">
                  <c:v>8.8093400000000006</c:v>
                </c:pt>
                <c:pt idx="8496">
                  <c:v>7.7690720000000004</c:v>
                </c:pt>
                <c:pt idx="8497">
                  <c:v>7.0634059999999996</c:v>
                </c:pt>
                <c:pt idx="8498">
                  <c:v>5.8629420000000003</c:v>
                </c:pt>
                <c:pt idx="8499">
                  <c:v>5.524521</c:v>
                </c:pt>
                <c:pt idx="8500">
                  <c:v>5.7078730000000002</c:v>
                </c:pt>
                <c:pt idx="8501">
                  <c:v>7.2525490000000001</c:v>
                </c:pt>
                <c:pt idx="8502">
                  <c:v>7.2431530000000004</c:v>
                </c:pt>
                <c:pt idx="8503">
                  <c:v>6.8467630000000002</c:v>
                </c:pt>
                <c:pt idx="8505">
                  <c:v>18.770299999999999</c:v>
                </c:pt>
                <c:pt idx="8506">
                  <c:v>10.745200000000001</c:v>
                </c:pt>
                <c:pt idx="8507">
                  <c:v>8.0835410000000003</c:v>
                </c:pt>
                <c:pt idx="8508">
                  <c:v>6.7205849999999998</c:v>
                </c:pt>
                <c:pt idx="8509">
                  <c:v>6.1692609999999997</c:v>
                </c:pt>
                <c:pt idx="8510">
                  <c:v>5.7978339999999999</c:v>
                </c:pt>
                <c:pt idx="8511">
                  <c:v>5.5581769999999997</c:v>
                </c:pt>
                <c:pt idx="8512">
                  <c:v>6.6096060000000003</c:v>
                </c:pt>
                <c:pt idx="8513">
                  <c:v>7.1592209999999996</c:v>
                </c:pt>
                <c:pt idx="8514">
                  <c:v>13.111890000000001</c:v>
                </c:pt>
                <c:pt idx="8515">
                  <c:v>13.52689</c:v>
                </c:pt>
                <c:pt idx="8516">
                  <c:v>11.76543</c:v>
                </c:pt>
                <c:pt idx="8517">
                  <c:v>6.0899520000000003</c:v>
                </c:pt>
                <c:pt idx="8518">
                  <c:v>5.0532009999999996</c:v>
                </c:pt>
                <c:pt idx="8519">
                  <c:v>5.7735750000000001</c:v>
                </c:pt>
                <c:pt idx="8520">
                  <c:v>6.3331840000000001</c:v>
                </c:pt>
                <c:pt idx="8521">
                  <c:v>5.5921010000000004</c:v>
                </c:pt>
                <c:pt idx="8522">
                  <c:v>5.953309</c:v>
                </c:pt>
                <c:pt idx="8523">
                  <c:v>4.613785</c:v>
                </c:pt>
                <c:pt idx="8524">
                  <c:v>4.8695019999999998</c:v>
                </c:pt>
                <c:pt idx="8525">
                  <c:v>4.6082359999999998</c:v>
                </c:pt>
                <c:pt idx="8526">
                  <c:v>4.6314890000000002</c:v>
                </c:pt>
                <c:pt idx="8528">
                  <c:v>17.108329999999999</c:v>
                </c:pt>
                <c:pt idx="8529">
                  <c:v>12.381679999999999</c:v>
                </c:pt>
                <c:pt idx="8530">
                  <c:v>8.9389339999999997</c:v>
                </c:pt>
                <c:pt idx="8531">
                  <c:v>8.0782249999999998</c:v>
                </c:pt>
                <c:pt idx="8533">
                  <c:v>19.037880000000001</c:v>
                </c:pt>
                <c:pt idx="8534">
                  <c:v>11.785119999999999</c:v>
                </c:pt>
                <c:pt idx="8535">
                  <c:v>10.408099999999999</c:v>
                </c:pt>
                <c:pt idx="8536">
                  <c:v>10.618399999999999</c:v>
                </c:pt>
                <c:pt idx="8537">
                  <c:v>10.30166</c:v>
                </c:pt>
                <c:pt idx="8538">
                  <c:v>8.2687819999999999</c:v>
                </c:pt>
                <c:pt idx="8539">
                  <c:v>8.3601919999999996</c:v>
                </c:pt>
                <c:pt idx="8540">
                  <c:v>10.22418</c:v>
                </c:pt>
                <c:pt idx="8541">
                  <c:v>9.4078660000000003</c:v>
                </c:pt>
                <c:pt idx="8542">
                  <c:v>9.1459679999999999</c:v>
                </c:pt>
                <c:pt idx="8543">
                  <c:v>9.4746889999999997</c:v>
                </c:pt>
                <c:pt idx="8544">
                  <c:v>8.6560459999999999</c:v>
                </c:pt>
                <c:pt idx="8545">
                  <c:v>7.6960009999999999</c:v>
                </c:pt>
                <c:pt idx="8546">
                  <c:v>7.0593529999999998</c:v>
                </c:pt>
                <c:pt idx="8547">
                  <c:v>6.9837990000000003</c:v>
                </c:pt>
                <c:pt idx="8548">
                  <c:v>6.6767019999999997</c:v>
                </c:pt>
                <c:pt idx="8549">
                  <c:v>7.0568280000000003</c:v>
                </c:pt>
                <c:pt idx="8550">
                  <c:v>7.0701669999999996</c:v>
                </c:pt>
                <c:pt idx="8551">
                  <c:v>7.4279400000000004</c:v>
                </c:pt>
                <c:pt idx="8552">
                  <c:v>7.1402929999999998</c:v>
                </c:pt>
                <c:pt idx="8553">
                  <c:v>7.7365250000000003</c:v>
                </c:pt>
                <c:pt idx="8554">
                  <c:v>8.6499229999999994</c:v>
                </c:pt>
                <c:pt idx="8556">
                  <c:v>18.057410000000001</c:v>
                </c:pt>
                <c:pt idx="8557">
                  <c:v>11.273910000000001</c:v>
                </c:pt>
                <c:pt idx="8558">
                  <c:v>10.31817</c:v>
                </c:pt>
                <c:pt idx="8559">
                  <c:v>11.38396</c:v>
                </c:pt>
                <c:pt idx="8560">
                  <c:v>13.391920000000001</c:v>
                </c:pt>
                <c:pt idx="8561">
                  <c:v>10.287509999999999</c:v>
                </c:pt>
                <c:pt idx="8562">
                  <c:v>12.260199999999999</c:v>
                </c:pt>
                <c:pt idx="8563">
                  <c:v>10.961370000000001</c:v>
                </c:pt>
                <c:pt idx="8564">
                  <c:v>8.6559779999999993</c:v>
                </c:pt>
                <c:pt idx="8565">
                  <c:v>7.8316730000000003</c:v>
                </c:pt>
                <c:pt idx="8566">
                  <c:v>10.97602</c:v>
                </c:pt>
                <c:pt idx="8567">
                  <c:v>10.01158</c:v>
                </c:pt>
                <c:pt idx="8568">
                  <c:v>9.2863369999999996</c:v>
                </c:pt>
                <c:pt idx="8569">
                  <c:v>9.3414920000000006</c:v>
                </c:pt>
                <c:pt idx="8570">
                  <c:v>9.6766900000000007</c:v>
                </c:pt>
                <c:pt idx="8571">
                  <c:v>9.0610689999999998</c:v>
                </c:pt>
                <c:pt idx="8572">
                  <c:v>8.6758790000000001</c:v>
                </c:pt>
                <c:pt idx="8573">
                  <c:v>8.0256980000000002</c:v>
                </c:pt>
                <c:pt idx="8574">
                  <c:v>8.5508989999999994</c:v>
                </c:pt>
                <c:pt idx="8575">
                  <c:v>8.67042</c:v>
                </c:pt>
                <c:pt idx="8576">
                  <c:v>9.7046349999999997</c:v>
                </c:pt>
                <c:pt idx="8577">
                  <c:v>10.208819999999999</c:v>
                </c:pt>
                <c:pt idx="8579">
                  <c:v>19.307829999999999</c:v>
                </c:pt>
                <c:pt idx="8580">
                  <c:v>11.91306</c:v>
                </c:pt>
                <c:pt idx="8581">
                  <c:v>9.622064</c:v>
                </c:pt>
                <c:pt idx="8582">
                  <c:v>9.0357389999999995</c:v>
                </c:pt>
                <c:pt idx="8583">
                  <c:v>10.226710000000001</c:v>
                </c:pt>
                <c:pt idx="8584">
                  <c:v>15.642239999999999</c:v>
                </c:pt>
                <c:pt idx="8585">
                  <c:v>16.972010000000001</c:v>
                </c:pt>
                <c:pt idx="8586">
                  <c:v>14.650690000000001</c:v>
                </c:pt>
                <c:pt idx="8587">
                  <c:v>12.738060000000001</c:v>
                </c:pt>
                <c:pt idx="8588">
                  <c:v>12.679510000000001</c:v>
                </c:pt>
                <c:pt idx="8589">
                  <c:v>10.092639999999999</c:v>
                </c:pt>
                <c:pt idx="8590">
                  <c:v>9.2515590000000003</c:v>
                </c:pt>
                <c:pt idx="8591">
                  <c:v>9.4851460000000003</c:v>
                </c:pt>
                <c:pt idx="8592">
                  <c:v>10.11952</c:v>
                </c:pt>
                <c:pt idx="8593">
                  <c:v>8.7183689999999991</c:v>
                </c:pt>
                <c:pt idx="8594">
                  <c:v>9.401275</c:v>
                </c:pt>
                <c:pt idx="8595">
                  <c:v>6.8179379999999998</c:v>
                </c:pt>
                <c:pt idx="8596">
                  <c:v>6.4715860000000003</c:v>
                </c:pt>
                <c:pt idx="8597">
                  <c:v>6.8359399999999999</c:v>
                </c:pt>
                <c:pt idx="8598">
                  <c:v>6.6053889999999997</c:v>
                </c:pt>
                <c:pt idx="8599">
                  <c:v>6.778912</c:v>
                </c:pt>
                <c:pt idx="8600">
                  <c:v>8.0788060000000002</c:v>
                </c:pt>
                <c:pt idx="8602">
                  <c:v>17.044360000000001</c:v>
                </c:pt>
                <c:pt idx="8603">
                  <c:v>10.25822</c:v>
                </c:pt>
                <c:pt idx="8604">
                  <c:v>7.9830160000000001</c:v>
                </c:pt>
                <c:pt idx="8605">
                  <c:v>6.9143670000000004</c:v>
                </c:pt>
                <c:pt idx="8606">
                  <c:v>7.1207279999999997</c:v>
                </c:pt>
                <c:pt idx="8607">
                  <c:v>6.9386460000000003</c:v>
                </c:pt>
                <c:pt idx="8608">
                  <c:v>6.7490379999999996</c:v>
                </c:pt>
                <c:pt idx="8609">
                  <c:v>7.3430559999999998</c:v>
                </c:pt>
                <c:pt idx="8610">
                  <c:v>7.1355130000000004</c:v>
                </c:pt>
                <c:pt idx="8611">
                  <c:v>6.7954720000000002</c:v>
                </c:pt>
                <c:pt idx="8612">
                  <c:v>6.8055430000000001</c:v>
                </c:pt>
                <c:pt idx="8613">
                  <c:v>6.8729079999999998</c:v>
                </c:pt>
                <c:pt idx="8614">
                  <c:v>7.3964610000000004</c:v>
                </c:pt>
                <c:pt idx="8615">
                  <c:v>7.4245369999999999</c:v>
                </c:pt>
                <c:pt idx="8616">
                  <c:v>8.4745050000000006</c:v>
                </c:pt>
                <c:pt idx="8617">
                  <c:v>8.1591109999999993</c:v>
                </c:pt>
                <c:pt idx="8618">
                  <c:v>7.4992020000000004</c:v>
                </c:pt>
                <c:pt idx="8619">
                  <c:v>6.5819989999999997</c:v>
                </c:pt>
                <c:pt idx="8620">
                  <c:v>6.5377679999999998</c:v>
                </c:pt>
                <c:pt idx="8621">
                  <c:v>6.2033339999999999</c:v>
                </c:pt>
                <c:pt idx="8622">
                  <c:v>6.6414160000000004</c:v>
                </c:pt>
                <c:pt idx="8623">
                  <c:v>7.5071789999999998</c:v>
                </c:pt>
                <c:pt idx="8625">
                  <c:v>21.112020000000001</c:v>
                </c:pt>
                <c:pt idx="8626">
                  <c:v>12.840949999999999</c:v>
                </c:pt>
                <c:pt idx="8627">
                  <c:v>9.4142119999999991</c:v>
                </c:pt>
                <c:pt idx="8628">
                  <c:v>7.3360409999999998</c:v>
                </c:pt>
                <c:pt idx="8629">
                  <c:v>6.481376</c:v>
                </c:pt>
                <c:pt idx="8630">
                  <c:v>7.20418</c:v>
                </c:pt>
                <c:pt idx="8631">
                  <c:v>7.9544160000000002</c:v>
                </c:pt>
                <c:pt idx="8632">
                  <c:v>8.2534729999999996</c:v>
                </c:pt>
                <c:pt idx="8633">
                  <c:v>9.6258649999999992</c:v>
                </c:pt>
                <c:pt idx="8634">
                  <c:v>9.8624349999999996</c:v>
                </c:pt>
                <c:pt idx="8635">
                  <c:v>11.25731</c:v>
                </c:pt>
                <c:pt idx="8636">
                  <c:v>9.7976519999999994</c:v>
                </c:pt>
                <c:pt idx="8637">
                  <c:v>9.5572730000000004</c:v>
                </c:pt>
                <c:pt idx="8638">
                  <c:v>9.2983670000000007</c:v>
                </c:pt>
                <c:pt idx="8639">
                  <c:v>8.1800549999999994</c:v>
                </c:pt>
                <c:pt idx="8640">
                  <c:v>7.8567710000000002</c:v>
                </c:pt>
                <c:pt idx="8641">
                  <c:v>7.915584</c:v>
                </c:pt>
                <c:pt idx="8642">
                  <c:v>7.9054609999999998</c:v>
                </c:pt>
                <c:pt idx="8643">
                  <c:v>8.3384619999999998</c:v>
                </c:pt>
                <c:pt idx="8644">
                  <c:v>8.8873549999999994</c:v>
                </c:pt>
                <c:pt idx="8645">
                  <c:v>8.6397259999999996</c:v>
                </c:pt>
                <c:pt idx="8646">
                  <c:v>9.8897010000000005</c:v>
                </c:pt>
                <c:pt idx="8648">
                  <c:v>20.28134</c:v>
                </c:pt>
                <c:pt idx="8649">
                  <c:v>14.029769999999999</c:v>
                </c:pt>
                <c:pt idx="8650">
                  <c:v>12.83324</c:v>
                </c:pt>
                <c:pt idx="8651">
                  <c:v>12.329079999999999</c:v>
                </c:pt>
                <c:pt idx="8652">
                  <c:v>9.7375969999999992</c:v>
                </c:pt>
                <c:pt idx="8653">
                  <c:v>7.9252219999999998</c:v>
                </c:pt>
                <c:pt idx="8654">
                  <c:v>7.7118869999999999</c:v>
                </c:pt>
                <c:pt idx="8655">
                  <c:v>7.1326780000000003</c:v>
                </c:pt>
                <c:pt idx="8656">
                  <c:v>7.0333199999999998</c:v>
                </c:pt>
                <c:pt idx="8657">
                  <c:v>6.5036829999999997</c:v>
                </c:pt>
                <c:pt idx="8658">
                  <c:v>6.1205689999999997</c:v>
                </c:pt>
                <c:pt idx="8659">
                  <c:v>5.6224090000000002</c:v>
                </c:pt>
                <c:pt idx="8660">
                  <c:v>5.4903959999999996</c:v>
                </c:pt>
                <c:pt idx="8661">
                  <c:v>5.5085800000000003</c:v>
                </c:pt>
                <c:pt idx="8662">
                  <c:v>5.5557910000000001</c:v>
                </c:pt>
                <c:pt idx="8663">
                  <c:v>6.1424940000000001</c:v>
                </c:pt>
                <c:pt idx="8664">
                  <c:v>6.239433</c:v>
                </c:pt>
                <c:pt idx="8665">
                  <c:v>6.281625</c:v>
                </c:pt>
                <c:pt idx="8666">
                  <c:v>5.8845729999999996</c:v>
                </c:pt>
                <c:pt idx="8667">
                  <c:v>5.635192</c:v>
                </c:pt>
                <c:pt idx="8668">
                  <c:v>5.9536410000000002</c:v>
                </c:pt>
                <c:pt idx="8669">
                  <c:v>7.2307980000000001</c:v>
                </c:pt>
                <c:pt idx="8671">
                  <c:v>17.238230000000001</c:v>
                </c:pt>
                <c:pt idx="8672">
                  <c:v>11.48466</c:v>
                </c:pt>
                <c:pt idx="8673">
                  <c:v>10.44659</c:v>
                </c:pt>
                <c:pt idx="8674">
                  <c:v>8.6581340000000004</c:v>
                </c:pt>
                <c:pt idx="8675">
                  <c:v>7.3166849999999997</c:v>
                </c:pt>
                <c:pt idx="8676">
                  <c:v>7.2084330000000003</c:v>
                </c:pt>
                <c:pt idx="8677">
                  <c:v>7.365475</c:v>
                </c:pt>
                <c:pt idx="8678">
                  <c:v>6.9364499999999998</c:v>
                </c:pt>
                <c:pt idx="8679">
                  <c:v>7.9391379999999998</c:v>
                </c:pt>
                <c:pt idx="8680">
                  <c:v>8.7688279999999992</c:v>
                </c:pt>
                <c:pt idx="8681">
                  <c:v>8.6193550000000005</c:v>
                </c:pt>
                <c:pt idx="8682">
                  <c:v>10.214980000000001</c:v>
                </c:pt>
                <c:pt idx="8683">
                  <c:v>12.87106</c:v>
                </c:pt>
                <c:pt idx="8684">
                  <c:v>13.444459999999999</c:v>
                </c:pt>
                <c:pt idx="8685">
                  <c:v>12.993679999999999</c:v>
                </c:pt>
                <c:pt idx="8686">
                  <c:v>12.262790000000001</c:v>
                </c:pt>
                <c:pt idx="8687">
                  <c:v>9.7328469999999996</c:v>
                </c:pt>
                <c:pt idx="8688">
                  <c:v>7.5887890000000002</c:v>
                </c:pt>
                <c:pt idx="8689">
                  <c:v>8.1270489999999995</c:v>
                </c:pt>
                <c:pt idx="8690">
                  <c:v>8.0449710000000003</c:v>
                </c:pt>
                <c:pt idx="8691">
                  <c:v>8.0777719999999995</c:v>
                </c:pt>
                <c:pt idx="8692">
                  <c:v>8.7708329999999997</c:v>
                </c:pt>
                <c:pt idx="8694">
                  <c:v>17.389500000000002</c:v>
                </c:pt>
                <c:pt idx="8695">
                  <c:v>11.75788</c:v>
                </c:pt>
                <c:pt idx="8696">
                  <c:v>10.40803</c:v>
                </c:pt>
                <c:pt idx="8697">
                  <c:v>9.7350659999999998</c:v>
                </c:pt>
                <c:pt idx="8698">
                  <c:v>9.6211739999999999</c:v>
                </c:pt>
                <c:pt idx="8699">
                  <c:v>8.7214220000000005</c:v>
                </c:pt>
                <c:pt idx="8700">
                  <c:v>7.5401579999999999</c:v>
                </c:pt>
                <c:pt idx="8701">
                  <c:v>7.2265189999999997</c:v>
                </c:pt>
                <c:pt idx="8702">
                  <c:v>7.0379389999999997</c:v>
                </c:pt>
                <c:pt idx="8703">
                  <c:v>5.8728959999999999</c:v>
                </c:pt>
                <c:pt idx="8704">
                  <c:v>6.5702769999999999</c:v>
                </c:pt>
                <c:pt idx="8705">
                  <c:v>8.7481150000000003</c:v>
                </c:pt>
                <c:pt idx="8706">
                  <c:v>11.031929999999999</c:v>
                </c:pt>
                <c:pt idx="8707">
                  <c:v>10.238630000000001</c:v>
                </c:pt>
                <c:pt idx="8708">
                  <c:v>10.829639999999999</c:v>
                </c:pt>
                <c:pt idx="8709">
                  <c:v>10.92182</c:v>
                </c:pt>
                <c:pt idx="8710">
                  <c:v>10.07751</c:v>
                </c:pt>
                <c:pt idx="8711">
                  <c:v>8.4162230000000005</c:v>
                </c:pt>
                <c:pt idx="8712">
                  <c:v>7.9830319999999997</c:v>
                </c:pt>
                <c:pt idx="8713">
                  <c:v>7.8999449999999998</c:v>
                </c:pt>
                <c:pt idx="8714">
                  <c:v>8.4171490000000002</c:v>
                </c:pt>
                <c:pt idx="8715">
                  <c:v>7.3249940000000002</c:v>
                </c:pt>
                <c:pt idx="8717">
                  <c:v>16.646979999999999</c:v>
                </c:pt>
                <c:pt idx="8718">
                  <c:v>12.374370000000001</c:v>
                </c:pt>
                <c:pt idx="8719">
                  <c:v>13.597429999999999</c:v>
                </c:pt>
                <c:pt idx="8720">
                  <c:v>14.21353</c:v>
                </c:pt>
                <c:pt idx="8721">
                  <c:v>15.358370000000001</c:v>
                </c:pt>
                <c:pt idx="8722">
                  <c:v>14.862539999999999</c:v>
                </c:pt>
                <c:pt idx="8723">
                  <c:v>11.886430000000001</c:v>
                </c:pt>
                <c:pt idx="8724">
                  <c:v>9.3646550000000008</c:v>
                </c:pt>
                <c:pt idx="8725">
                  <c:v>8.3785109999999996</c:v>
                </c:pt>
                <c:pt idx="8726">
                  <c:v>7.7963339999999999</c:v>
                </c:pt>
                <c:pt idx="8727">
                  <c:v>6.8763430000000003</c:v>
                </c:pt>
                <c:pt idx="8728">
                  <c:v>8.3980779999999999</c:v>
                </c:pt>
                <c:pt idx="8729">
                  <c:v>10.50666</c:v>
                </c:pt>
                <c:pt idx="8730">
                  <c:v>13.000529999999999</c:v>
                </c:pt>
                <c:pt idx="8731">
                  <c:v>15.161799999999999</c:v>
                </c:pt>
                <c:pt idx="8732">
                  <c:v>14.19332</c:v>
                </c:pt>
                <c:pt idx="8733">
                  <c:v>14.003030000000001</c:v>
                </c:pt>
                <c:pt idx="8734">
                  <c:v>13.00872</c:v>
                </c:pt>
                <c:pt idx="8735">
                  <c:v>12.590529999999999</c:v>
                </c:pt>
                <c:pt idx="8736">
                  <c:v>11.250769999999999</c:v>
                </c:pt>
                <c:pt idx="8737">
                  <c:v>10.093909999999999</c:v>
                </c:pt>
                <c:pt idx="8738">
                  <c:v>9.1399460000000001</c:v>
                </c:pt>
                <c:pt idx="8740">
                  <c:v>17.480440000000002</c:v>
                </c:pt>
                <c:pt idx="8741">
                  <c:v>13.233790000000001</c:v>
                </c:pt>
                <c:pt idx="8742">
                  <c:v>12.079330000000001</c:v>
                </c:pt>
                <c:pt idx="8743">
                  <c:v>12.817399999999999</c:v>
                </c:pt>
                <c:pt idx="8744">
                  <c:v>15.553280000000001</c:v>
                </c:pt>
                <c:pt idx="8745">
                  <c:v>15.41605</c:v>
                </c:pt>
                <c:pt idx="8746">
                  <c:v>14.05518</c:v>
                </c:pt>
                <c:pt idx="8747">
                  <c:v>9.9668700000000001</c:v>
                </c:pt>
                <c:pt idx="8748">
                  <c:v>8.0389219999999995</c:v>
                </c:pt>
                <c:pt idx="8749">
                  <c:v>7.7895110000000001</c:v>
                </c:pt>
                <c:pt idx="8750">
                  <c:v>12.402839999999999</c:v>
                </c:pt>
                <c:pt idx="8751">
                  <c:v>10.572430000000001</c:v>
                </c:pt>
                <c:pt idx="8752">
                  <c:v>15.126099999999999</c:v>
                </c:pt>
                <c:pt idx="8753">
                  <c:v>20.22541</c:v>
                </c:pt>
                <c:pt idx="8754">
                  <c:v>18.68816</c:v>
                </c:pt>
                <c:pt idx="8755">
                  <c:v>18.524539999999998</c:v>
                </c:pt>
                <c:pt idx="8756">
                  <c:v>17.234500000000001</c:v>
                </c:pt>
                <c:pt idx="8757">
                  <c:v>15.94406</c:v>
                </c:pt>
                <c:pt idx="8758">
                  <c:v>14.791499999999999</c:v>
                </c:pt>
                <c:pt idx="8759">
                  <c:v>13.290990000000001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Valoare Limită orară</c:v>
                </c:pt>
              </c:strCache>
            </c:strRef>
          </c:tx>
          <c:spPr>
            <a:ln w="25354">
              <a:solidFill>
                <a:srgbClr val="FF0000"/>
              </a:solidFill>
              <a:prstDash val="solid"/>
            </a:ln>
          </c:spPr>
          <c:marker>
            <c:symbol val="none"/>
          </c:marker>
          <c:val>
            <c:numRef>
              <c:f>Data!$D$2:$D$8761</c:f>
              <c:numCache>
                <c:formatCode>General</c:formatCode>
                <c:ptCount val="8760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200</c:v>
                </c:pt>
                <c:pt idx="24">
                  <c:v>200</c:v>
                </c:pt>
                <c:pt idx="25">
                  <c:v>200</c:v>
                </c:pt>
                <c:pt idx="26">
                  <c:v>200</c:v>
                </c:pt>
                <c:pt idx="27">
                  <c:v>200</c:v>
                </c:pt>
                <c:pt idx="28">
                  <c:v>200</c:v>
                </c:pt>
                <c:pt idx="29">
                  <c:v>200</c:v>
                </c:pt>
                <c:pt idx="30">
                  <c:v>200</c:v>
                </c:pt>
                <c:pt idx="31">
                  <c:v>200</c:v>
                </c:pt>
                <c:pt idx="32">
                  <c:v>200</c:v>
                </c:pt>
                <c:pt idx="33">
                  <c:v>200</c:v>
                </c:pt>
                <c:pt idx="34">
                  <c:v>200</c:v>
                </c:pt>
                <c:pt idx="35">
                  <c:v>200</c:v>
                </c:pt>
                <c:pt idx="36">
                  <c:v>200</c:v>
                </c:pt>
                <c:pt idx="37">
                  <c:v>200</c:v>
                </c:pt>
                <c:pt idx="38">
                  <c:v>200</c:v>
                </c:pt>
                <c:pt idx="39">
                  <c:v>200</c:v>
                </c:pt>
                <c:pt idx="40">
                  <c:v>200</c:v>
                </c:pt>
                <c:pt idx="41">
                  <c:v>200</c:v>
                </c:pt>
                <c:pt idx="42">
                  <c:v>200</c:v>
                </c:pt>
                <c:pt idx="43">
                  <c:v>200</c:v>
                </c:pt>
                <c:pt idx="44">
                  <c:v>200</c:v>
                </c:pt>
                <c:pt idx="45">
                  <c:v>200</c:v>
                </c:pt>
                <c:pt idx="46">
                  <c:v>200</c:v>
                </c:pt>
                <c:pt idx="47">
                  <c:v>200</c:v>
                </c:pt>
                <c:pt idx="48">
                  <c:v>200</c:v>
                </c:pt>
                <c:pt idx="49">
                  <c:v>200</c:v>
                </c:pt>
                <c:pt idx="50">
                  <c:v>200</c:v>
                </c:pt>
                <c:pt idx="51">
                  <c:v>200</c:v>
                </c:pt>
                <c:pt idx="52">
                  <c:v>200</c:v>
                </c:pt>
                <c:pt idx="53">
                  <c:v>200</c:v>
                </c:pt>
                <c:pt idx="54">
                  <c:v>200</c:v>
                </c:pt>
                <c:pt idx="55">
                  <c:v>200</c:v>
                </c:pt>
                <c:pt idx="56">
                  <c:v>200</c:v>
                </c:pt>
                <c:pt idx="57">
                  <c:v>200</c:v>
                </c:pt>
                <c:pt idx="58">
                  <c:v>200</c:v>
                </c:pt>
                <c:pt idx="59">
                  <c:v>200</c:v>
                </c:pt>
                <c:pt idx="60">
                  <c:v>200</c:v>
                </c:pt>
                <c:pt idx="61">
                  <c:v>200</c:v>
                </c:pt>
                <c:pt idx="62">
                  <c:v>200</c:v>
                </c:pt>
                <c:pt idx="63">
                  <c:v>200</c:v>
                </c:pt>
                <c:pt idx="64">
                  <c:v>200</c:v>
                </c:pt>
                <c:pt idx="65">
                  <c:v>200</c:v>
                </c:pt>
                <c:pt idx="66">
                  <c:v>200</c:v>
                </c:pt>
                <c:pt idx="67">
                  <c:v>200</c:v>
                </c:pt>
                <c:pt idx="68">
                  <c:v>200</c:v>
                </c:pt>
                <c:pt idx="69">
                  <c:v>200</c:v>
                </c:pt>
                <c:pt idx="70">
                  <c:v>200</c:v>
                </c:pt>
                <c:pt idx="71">
                  <c:v>200</c:v>
                </c:pt>
                <c:pt idx="72">
                  <c:v>200</c:v>
                </c:pt>
                <c:pt idx="73">
                  <c:v>200</c:v>
                </c:pt>
                <c:pt idx="74">
                  <c:v>200</c:v>
                </c:pt>
                <c:pt idx="75">
                  <c:v>200</c:v>
                </c:pt>
                <c:pt idx="76">
                  <c:v>200</c:v>
                </c:pt>
                <c:pt idx="77">
                  <c:v>200</c:v>
                </c:pt>
                <c:pt idx="78">
                  <c:v>200</c:v>
                </c:pt>
                <c:pt idx="79">
                  <c:v>200</c:v>
                </c:pt>
                <c:pt idx="80">
                  <c:v>200</c:v>
                </c:pt>
                <c:pt idx="81">
                  <c:v>200</c:v>
                </c:pt>
                <c:pt idx="82">
                  <c:v>200</c:v>
                </c:pt>
                <c:pt idx="83">
                  <c:v>200</c:v>
                </c:pt>
                <c:pt idx="84">
                  <c:v>200</c:v>
                </c:pt>
                <c:pt idx="85">
                  <c:v>200</c:v>
                </c:pt>
                <c:pt idx="86">
                  <c:v>200</c:v>
                </c:pt>
                <c:pt idx="87">
                  <c:v>200</c:v>
                </c:pt>
                <c:pt idx="88">
                  <c:v>200</c:v>
                </c:pt>
                <c:pt idx="89">
                  <c:v>200</c:v>
                </c:pt>
                <c:pt idx="90">
                  <c:v>200</c:v>
                </c:pt>
                <c:pt idx="91">
                  <c:v>200</c:v>
                </c:pt>
                <c:pt idx="92">
                  <c:v>200</c:v>
                </c:pt>
                <c:pt idx="93">
                  <c:v>200</c:v>
                </c:pt>
                <c:pt idx="94">
                  <c:v>200</c:v>
                </c:pt>
                <c:pt idx="95">
                  <c:v>200</c:v>
                </c:pt>
                <c:pt idx="96">
                  <c:v>200</c:v>
                </c:pt>
                <c:pt idx="97">
                  <c:v>200</c:v>
                </c:pt>
                <c:pt idx="98">
                  <c:v>200</c:v>
                </c:pt>
                <c:pt idx="99">
                  <c:v>200</c:v>
                </c:pt>
                <c:pt idx="100">
                  <c:v>200</c:v>
                </c:pt>
                <c:pt idx="101">
                  <c:v>200</c:v>
                </c:pt>
                <c:pt idx="102">
                  <c:v>200</c:v>
                </c:pt>
                <c:pt idx="103">
                  <c:v>200</c:v>
                </c:pt>
                <c:pt idx="104">
                  <c:v>200</c:v>
                </c:pt>
                <c:pt idx="105">
                  <c:v>200</c:v>
                </c:pt>
                <c:pt idx="106">
                  <c:v>200</c:v>
                </c:pt>
                <c:pt idx="107">
                  <c:v>200</c:v>
                </c:pt>
                <c:pt idx="108">
                  <c:v>200</c:v>
                </c:pt>
                <c:pt idx="109">
                  <c:v>200</c:v>
                </c:pt>
                <c:pt idx="110">
                  <c:v>200</c:v>
                </c:pt>
                <c:pt idx="111">
                  <c:v>200</c:v>
                </c:pt>
                <c:pt idx="112">
                  <c:v>200</c:v>
                </c:pt>
                <c:pt idx="113">
                  <c:v>200</c:v>
                </c:pt>
                <c:pt idx="114">
                  <c:v>200</c:v>
                </c:pt>
                <c:pt idx="115">
                  <c:v>200</c:v>
                </c:pt>
                <c:pt idx="116">
                  <c:v>200</c:v>
                </c:pt>
                <c:pt idx="117">
                  <c:v>200</c:v>
                </c:pt>
                <c:pt idx="118">
                  <c:v>200</c:v>
                </c:pt>
                <c:pt idx="119">
                  <c:v>200</c:v>
                </c:pt>
                <c:pt idx="120">
                  <c:v>200</c:v>
                </c:pt>
                <c:pt idx="121">
                  <c:v>200</c:v>
                </c:pt>
                <c:pt idx="122">
                  <c:v>200</c:v>
                </c:pt>
                <c:pt idx="123">
                  <c:v>200</c:v>
                </c:pt>
                <c:pt idx="124">
                  <c:v>200</c:v>
                </c:pt>
                <c:pt idx="125">
                  <c:v>200</c:v>
                </c:pt>
                <c:pt idx="126">
                  <c:v>200</c:v>
                </c:pt>
                <c:pt idx="127">
                  <c:v>200</c:v>
                </c:pt>
                <c:pt idx="128">
                  <c:v>200</c:v>
                </c:pt>
                <c:pt idx="129">
                  <c:v>200</c:v>
                </c:pt>
                <c:pt idx="130">
                  <c:v>200</c:v>
                </c:pt>
                <c:pt idx="131">
                  <c:v>200</c:v>
                </c:pt>
                <c:pt idx="132">
                  <c:v>200</c:v>
                </c:pt>
                <c:pt idx="133">
                  <c:v>200</c:v>
                </c:pt>
                <c:pt idx="134">
                  <c:v>200</c:v>
                </c:pt>
                <c:pt idx="135">
                  <c:v>200</c:v>
                </c:pt>
                <c:pt idx="136">
                  <c:v>200</c:v>
                </c:pt>
                <c:pt idx="137">
                  <c:v>200</c:v>
                </c:pt>
                <c:pt idx="138">
                  <c:v>200</c:v>
                </c:pt>
                <c:pt idx="139">
                  <c:v>200</c:v>
                </c:pt>
                <c:pt idx="140">
                  <c:v>200</c:v>
                </c:pt>
                <c:pt idx="141">
                  <c:v>200</c:v>
                </c:pt>
                <c:pt idx="142">
                  <c:v>200</c:v>
                </c:pt>
                <c:pt idx="143">
                  <c:v>200</c:v>
                </c:pt>
                <c:pt idx="144">
                  <c:v>200</c:v>
                </c:pt>
                <c:pt idx="145">
                  <c:v>200</c:v>
                </c:pt>
                <c:pt idx="146">
                  <c:v>200</c:v>
                </c:pt>
                <c:pt idx="147">
                  <c:v>200</c:v>
                </c:pt>
                <c:pt idx="148">
                  <c:v>200</c:v>
                </c:pt>
                <c:pt idx="149">
                  <c:v>200</c:v>
                </c:pt>
                <c:pt idx="150">
                  <c:v>200</c:v>
                </c:pt>
                <c:pt idx="151">
                  <c:v>200</c:v>
                </c:pt>
                <c:pt idx="152">
                  <c:v>200</c:v>
                </c:pt>
                <c:pt idx="153">
                  <c:v>200</c:v>
                </c:pt>
                <c:pt idx="154">
                  <c:v>200</c:v>
                </c:pt>
                <c:pt idx="155">
                  <c:v>200</c:v>
                </c:pt>
                <c:pt idx="156">
                  <c:v>200</c:v>
                </c:pt>
                <c:pt idx="157">
                  <c:v>200</c:v>
                </c:pt>
                <c:pt idx="158">
                  <c:v>200</c:v>
                </c:pt>
                <c:pt idx="159">
                  <c:v>200</c:v>
                </c:pt>
                <c:pt idx="160">
                  <c:v>200</c:v>
                </c:pt>
                <c:pt idx="161">
                  <c:v>200</c:v>
                </c:pt>
                <c:pt idx="162">
                  <c:v>200</c:v>
                </c:pt>
                <c:pt idx="163">
                  <c:v>200</c:v>
                </c:pt>
                <c:pt idx="164">
                  <c:v>200</c:v>
                </c:pt>
                <c:pt idx="165">
                  <c:v>200</c:v>
                </c:pt>
                <c:pt idx="166">
                  <c:v>200</c:v>
                </c:pt>
                <c:pt idx="167">
                  <c:v>200</c:v>
                </c:pt>
                <c:pt idx="168">
                  <c:v>200</c:v>
                </c:pt>
                <c:pt idx="169">
                  <c:v>200</c:v>
                </c:pt>
                <c:pt idx="170">
                  <c:v>200</c:v>
                </c:pt>
                <c:pt idx="171">
                  <c:v>200</c:v>
                </c:pt>
                <c:pt idx="172">
                  <c:v>200</c:v>
                </c:pt>
                <c:pt idx="173">
                  <c:v>200</c:v>
                </c:pt>
                <c:pt idx="174">
                  <c:v>200</c:v>
                </c:pt>
                <c:pt idx="175">
                  <c:v>200</c:v>
                </c:pt>
                <c:pt idx="176">
                  <c:v>200</c:v>
                </c:pt>
                <c:pt idx="177">
                  <c:v>200</c:v>
                </c:pt>
                <c:pt idx="178">
                  <c:v>200</c:v>
                </c:pt>
                <c:pt idx="179">
                  <c:v>200</c:v>
                </c:pt>
                <c:pt idx="180">
                  <c:v>200</c:v>
                </c:pt>
                <c:pt idx="181">
                  <c:v>200</c:v>
                </c:pt>
                <c:pt idx="182">
                  <c:v>200</c:v>
                </c:pt>
                <c:pt idx="183">
                  <c:v>200</c:v>
                </c:pt>
                <c:pt idx="184">
                  <c:v>200</c:v>
                </c:pt>
                <c:pt idx="185">
                  <c:v>200</c:v>
                </c:pt>
                <c:pt idx="186">
                  <c:v>200</c:v>
                </c:pt>
                <c:pt idx="187">
                  <c:v>200</c:v>
                </c:pt>
                <c:pt idx="188">
                  <c:v>200</c:v>
                </c:pt>
                <c:pt idx="189">
                  <c:v>200</c:v>
                </c:pt>
                <c:pt idx="190">
                  <c:v>200</c:v>
                </c:pt>
                <c:pt idx="191">
                  <c:v>200</c:v>
                </c:pt>
                <c:pt idx="192">
                  <c:v>200</c:v>
                </c:pt>
                <c:pt idx="193">
                  <c:v>200</c:v>
                </c:pt>
                <c:pt idx="194">
                  <c:v>200</c:v>
                </c:pt>
                <c:pt idx="195">
                  <c:v>200</c:v>
                </c:pt>
                <c:pt idx="196">
                  <c:v>200</c:v>
                </c:pt>
                <c:pt idx="197">
                  <c:v>200</c:v>
                </c:pt>
                <c:pt idx="198">
                  <c:v>200</c:v>
                </c:pt>
                <c:pt idx="199">
                  <c:v>200</c:v>
                </c:pt>
                <c:pt idx="200">
                  <c:v>200</c:v>
                </c:pt>
                <c:pt idx="201">
                  <c:v>200</c:v>
                </c:pt>
                <c:pt idx="202">
                  <c:v>200</c:v>
                </c:pt>
                <c:pt idx="203">
                  <c:v>200</c:v>
                </c:pt>
                <c:pt idx="204">
                  <c:v>200</c:v>
                </c:pt>
                <c:pt idx="205">
                  <c:v>200</c:v>
                </c:pt>
                <c:pt idx="206">
                  <c:v>200</c:v>
                </c:pt>
                <c:pt idx="207">
                  <c:v>200</c:v>
                </c:pt>
                <c:pt idx="208">
                  <c:v>200</c:v>
                </c:pt>
                <c:pt idx="209">
                  <c:v>200</c:v>
                </c:pt>
                <c:pt idx="210">
                  <c:v>200</c:v>
                </c:pt>
                <c:pt idx="211">
                  <c:v>200</c:v>
                </c:pt>
                <c:pt idx="212">
                  <c:v>200</c:v>
                </c:pt>
                <c:pt idx="213">
                  <c:v>200</c:v>
                </c:pt>
                <c:pt idx="214">
                  <c:v>200</c:v>
                </c:pt>
                <c:pt idx="215">
                  <c:v>200</c:v>
                </c:pt>
                <c:pt idx="216">
                  <c:v>200</c:v>
                </c:pt>
                <c:pt idx="217">
                  <c:v>200</c:v>
                </c:pt>
                <c:pt idx="218">
                  <c:v>200</c:v>
                </c:pt>
                <c:pt idx="219">
                  <c:v>200</c:v>
                </c:pt>
                <c:pt idx="220">
                  <c:v>200</c:v>
                </c:pt>
                <c:pt idx="221">
                  <c:v>200</c:v>
                </c:pt>
                <c:pt idx="222">
                  <c:v>200</c:v>
                </c:pt>
                <c:pt idx="223">
                  <c:v>200</c:v>
                </c:pt>
                <c:pt idx="224">
                  <c:v>200</c:v>
                </c:pt>
                <c:pt idx="225">
                  <c:v>200</c:v>
                </c:pt>
                <c:pt idx="226">
                  <c:v>200</c:v>
                </c:pt>
                <c:pt idx="227">
                  <c:v>200</c:v>
                </c:pt>
                <c:pt idx="228">
                  <c:v>200</c:v>
                </c:pt>
                <c:pt idx="229">
                  <c:v>200</c:v>
                </c:pt>
                <c:pt idx="230">
                  <c:v>200</c:v>
                </c:pt>
                <c:pt idx="231">
                  <c:v>200</c:v>
                </c:pt>
                <c:pt idx="232">
                  <c:v>200</c:v>
                </c:pt>
                <c:pt idx="233">
                  <c:v>200</c:v>
                </c:pt>
                <c:pt idx="234">
                  <c:v>200</c:v>
                </c:pt>
                <c:pt idx="235">
                  <c:v>200</c:v>
                </c:pt>
                <c:pt idx="236">
                  <c:v>200</c:v>
                </c:pt>
                <c:pt idx="237">
                  <c:v>200</c:v>
                </c:pt>
                <c:pt idx="238">
                  <c:v>200</c:v>
                </c:pt>
                <c:pt idx="239">
                  <c:v>200</c:v>
                </c:pt>
                <c:pt idx="240">
                  <c:v>200</c:v>
                </c:pt>
                <c:pt idx="241">
                  <c:v>200</c:v>
                </c:pt>
                <c:pt idx="242">
                  <c:v>200</c:v>
                </c:pt>
                <c:pt idx="243">
                  <c:v>200</c:v>
                </c:pt>
                <c:pt idx="244">
                  <c:v>200</c:v>
                </c:pt>
                <c:pt idx="245">
                  <c:v>200</c:v>
                </c:pt>
                <c:pt idx="246">
                  <c:v>200</c:v>
                </c:pt>
                <c:pt idx="247">
                  <c:v>200</c:v>
                </c:pt>
                <c:pt idx="248">
                  <c:v>200</c:v>
                </c:pt>
                <c:pt idx="249">
                  <c:v>200</c:v>
                </c:pt>
                <c:pt idx="250">
                  <c:v>200</c:v>
                </c:pt>
                <c:pt idx="251">
                  <c:v>200</c:v>
                </c:pt>
                <c:pt idx="252">
                  <c:v>200</c:v>
                </c:pt>
                <c:pt idx="253">
                  <c:v>200</c:v>
                </c:pt>
                <c:pt idx="254">
                  <c:v>200</c:v>
                </c:pt>
                <c:pt idx="255">
                  <c:v>200</c:v>
                </c:pt>
                <c:pt idx="256">
                  <c:v>200</c:v>
                </c:pt>
                <c:pt idx="257">
                  <c:v>200</c:v>
                </c:pt>
                <c:pt idx="258">
                  <c:v>200</c:v>
                </c:pt>
                <c:pt idx="259">
                  <c:v>200</c:v>
                </c:pt>
                <c:pt idx="260">
                  <c:v>200</c:v>
                </c:pt>
                <c:pt idx="261">
                  <c:v>200</c:v>
                </c:pt>
                <c:pt idx="262">
                  <c:v>200</c:v>
                </c:pt>
                <c:pt idx="263">
                  <c:v>200</c:v>
                </c:pt>
                <c:pt idx="264">
                  <c:v>200</c:v>
                </c:pt>
                <c:pt idx="265">
                  <c:v>200</c:v>
                </c:pt>
                <c:pt idx="266">
                  <c:v>200</c:v>
                </c:pt>
                <c:pt idx="267">
                  <c:v>200</c:v>
                </c:pt>
                <c:pt idx="268">
                  <c:v>200</c:v>
                </c:pt>
                <c:pt idx="269">
                  <c:v>200</c:v>
                </c:pt>
                <c:pt idx="270">
                  <c:v>200</c:v>
                </c:pt>
                <c:pt idx="271">
                  <c:v>200</c:v>
                </c:pt>
                <c:pt idx="272">
                  <c:v>200</c:v>
                </c:pt>
                <c:pt idx="273">
                  <c:v>200</c:v>
                </c:pt>
                <c:pt idx="274">
                  <c:v>200</c:v>
                </c:pt>
                <c:pt idx="275">
                  <c:v>200</c:v>
                </c:pt>
                <c:pt idx="276">
                  <c:v>200</c:v>
                </c:pt>
                <c:pt idx="277">
                  <c:v>200</c:v>
                </c:pt>
                <c:pt idx="278">
                  <c:v>200</c:v>
                </c:pt>
                <c:pt idx="279">
                  <c:v>200</c:v>
                </c:pt>
                <c:pt idx="280">
                  <c:v>200</c:v>
                </c:pt>
                <c:pt idx="281">
                  <c:v>200</c:v>
                </c:pt>
                <c:pt idx="282">
                  <c:v>200</c:v>
                </c:pt>
                <c:pt idx="283">
                  <c:v>200</c:v>
                </c:pt>
                <c:pt idx="284">
                  <c:v>200</c:v>
                </c:pt>
                <c:pt idx="285">
                  <c:v>200</c:v>
                </c:pt>
                <c:pt idx="286">
                  <c:v>200</c:v>
                </c:pt>
                <c:pt idx="287">
                  <c:v>200</c:v>
                </c:pt>
                <c:pt idx="288">
                  <c:v>200</c:v>
                </c:pt>
                <c:pt idx="289">
                  <c:v>200</c:v>
                </c:pt>
                <c:pt idx="290">
                  <c:v>200</c:v>
                </c:pt>
                <c:pt idx="291">
                  <c:v>200</c:v>
                </c:pt>
                <c:pt idx="292">
                  <c:v>200</c:v>
                </c:pt>
                <c:pt idx="293">
                  <c:v>200</c:v>
                </c:pt>
                <c:pt idx="294">
                  <c:v>200</c:v>
                </c:pt>
                <c:pt idx="295">
                  <c:v>200</c:v>
                </c:pt>
                <c:pt idx="296">
                  <c:v>200</c:v>
                </c:pt>
                <c:pt idx="297">
                  <c:v>200</c:v>
                </c:pt>
                <c:pt idx="298">
                  <c:v>200</c:v>
                </c:pt>
                <c:pt idx="299">
                  <c:v>200</c:v>
                </c:pt>
                <c:pt idx="300">
                  <c:v>200</c:v>
                </c:pt>
                <c:pt idx="301">
                  <c:v>200</c:v>
                </c:pt>
                <c:pt idx="302">
                  <c:v>200</c:v>
                </c:pt>
                <c:pt idx="303">
                  <c:v>200</c:v>
                </c:pt>
                <c:pt idx="304">
                  <c:v>200</c:v>
                </c:pt>
                <c:pt idx="305">
                  <c:v>200</c:v>
                </c:pt>
                <c:pt idx="306">
                  <c:v>200</c:v>
                </c:pt>
                <c:pt idx="307">
                  <c:v>200</c:v>
                </c:pt>
                <c:pt idx="308">
                  <c:v>200</c:v>
                </c:pt>
                <c:pt idx="309">
                  <c:v>200</c:v>
                </c:pt>
                <c:pt idx="310">
                  <c:v>200</c:v>
                </c:pt>
                <c:pt idx="311">
                  <c:v>200</c:v>
                </c:pt>
                <c:pt idx="312">
                  <c:v>200</c:v>
                </c:pt>
                <c:pt idx="313">
                  <c:v>200</c:v>
                </c:pt>
                <c:pt idx="314">
                  <c:v>200</c:v>
                </c:pt>
                <c:pt idx="315">
                  <c:v>200</c:v>
                </c:pt>
                <c:pt idx="316">
                  <c:v>200</c:v>
                </c:pt>
                <c:pt idx="317">
                  <c:v>200</c:v>
                </c:pt>
                <c:pt idx="318">
                  <c:v>200</c:v>
                </c:pt>
                <c:pt idx="319">
                  <c:v>200</c:v>
                </c:pt>
                <c:pt idx="320">
                  <c:v>200</c:v>
                </c:pt>
                <c:pt idx="321">
                  <c:v>200</c:v>
                </c:pt>
                <c:pt idx="322">
                  <c:v>200</c:v>
                </c:pt>
                <c:pt idx="323">
                  <c:v>200</c:v>
                </c:pt>
                <c:pt idx="324">
                  <c:v>200</c:v>
                </c:pt>
                <c:pt idx="325">
                  <c:v>200</c:v>
                </c:pt>
                <c:pt idx="326">
                  <c:v>200</c:v>
                </c:pt>
                <c:pt idx="327">
                  <c:v>200</c:v>
                </c:pt>
                <c:pt idx="328">
                  <c:v>200</c:v>
                </c:pt>
                <c:pt idx="329">
                  <c:v>200</c:v>
                </c:pt>
                <c:pt idx="330">
                  <c:v>200</c:v>
                </c:pt>
                <c:pt idx="331">
                  <c:v>200</c:v>
                </c:pt>
                <c:pt idx="332">
                  <c:v>200</c:v>
                </c:pt>
                <c:pt idx="333">
                  <c:v>200</c:v>
                </c:pt>
                <c:pt idx="334">
                  <c:v>200</c:v>
                </c:pt>
                <c:pt idx="335">
                  <c:v>200</c:v>
                </c:pt>
                <c:pt idx="336">
                  <c:v>200</c:v>
                </c:pt>
                <c:pt idx="337">
                  <c:v>200</c:v>
                </c:pt>
                <c:pt idx="338">
                  <c:v>200</c:v>
                </c:pt>
                <c:pt idx="339">
                  <c:v>200</c:v>
                </c:pt>
                <c:pt idx="340">
                  <c:v>200</c:v>
                </c:pt>
                <c:pt idx="341">
                  <c:v>200</c:v>
                </c:pt>
                <c:pt idx="342">
                  <c:v>200</c:v>
                </c:pt>
                <c:pt idx="343">
                  <c:v>200</c:v>
                </c:pt>
                <c:pt idx="344">
                  <c:v>200</c:v>
                </c:pt>
                <c:pt idx="345">
                  <c:v>200</c:v>
                </c:pt>
                <c:pt idx="346">
                  <c:v>200</c:v>
                </c:pt>
                <c:pt idx="347">
                  <c:v>200</c:v>
                </c:pt>
                <c:pt idx="348">
                  <c:v>200</c:v>
                </c:pt>
                <c:pt idx="349">
                  <c:v>200</c:v>
                </c:pt>
                <c:pt idx="350">
                  <c:v>200</c:v>
                </c:pt>
                <c:pt idx="351">
                  <c:v>200</c:v>
                </c:pt>
                <c:pt idx="352">
                  <c:v>200</c:v>
                </c:pt>
                <c:pt idx="353">
                  <c:v>200</c:v>
                </c:pt>
                <c:pt idx="354">
                  <c:v>200</c:v>
                </c:pt>
                <c:pt idx="355">
                  <c:v>200</c:v>
                </c:pt>
                <c:pt idx="356">
                  <c:v>200</c:v>
                </c:pt>
                <c:pt idx="357">
                  <c:v>200</c:v>
                </c:pt>
                <c:pt idx="358">
                  <c:v>200</c:v>
                </c:pt>
                <c:pt idx="359">
                  <c:v>200</c:v>
                </c:pt>
                <c:pt idx="360">
                  <c:v>200</c:v>
                </c:pt>
                <c:pt idx="361">
                  <c:v>200</c:v>
                </c:pt>
                <c:pt idx="362">
                  <c:v>200</c:v>
                </c:pt>
                <c:pt idx="363">
                  <c:v>200</c:v>
                </c:pt>
                <c:pt idx="364">
                  <c:v>200</c:v>
                </c:pt>
                <c:pt idx="365">
                  <c:v>200</c:v>
                </c:pt>
                <c:pt idx="366">
                  <c:v>200</c:v>
                </c:pt>
                <c:pt idx="367">
                  <c:v>200</c:v>
                </c:pt>
                <c:pt idx="368">
                  <c:v>200</c:v>
                </c:pt>
                <c:pt idx="369">
                  <c:v>200</c:v>
                </c:pt>
                <c:pt idx="370">
                  <c:v>200</c:v>
                </c:pt>
                <c:pt idx="371">
                  <c:v>200</c:v>
                </c:pt>
                <c:pt idx="372">
                  <c:v>200</c:v>
                </c:pt>
                <c:pt idx="373">
                  <c:v>200</c:v>
                </c:pt>
                <c:pt idx="374">
                  <c:v>200</c:v>
                </c:pt>
                <c:pt idx="375">
                  <c:v>200</c:v>
                </c:pt>
                <c:pt idx="376">
                  <c:v>200</c:v>
                </c:pt>
                <c:pt idx="377">
                  <c:v>200</c:v>
                </c:pt>
                <c:pt idx="378">
                  <c:v>200</c:v>
                </c:pt>
                <c:pt idx="379">
                  <c:v>200</c:v>
                </c:pt>
                <c:pt idx="380">
                  <c:v>200</c:v>
                </c:pt>
                <c:pt idx="381">
                  <c:v>200</c:v>
                </c:pt>
                <c:pt idx="382">
                  <c:v>200</c:v>
                </c:pt>
                <c:pt idx="383">
                  <c:v>200</c:v>
                </c:pt>
                <c:pt idx="384">
                  <c:v>200</c:v>
                </c:pt>
                <c:pt idx="385">
                  <c:v>200</c:v>
                </c:pt>
                <c:pt idx="386">
                  <c:v>200</c:v>
                </c:pt>
                <c:pt idx="387">
                  <c:v>200</c:v>
                </c:pt>
                <c:pt idx="388">
                  <c:v>200</c:v>
                </c:pt>
                <c:pt idx="389">
                  <c:v>200</c:v>
                </c:pt>
                <c:pt idx="390">
                  <c:v>200</c:v>
                </c:pt>
                <c:pt idx="391">
                  <c:v>200</c:v>
                </c:pt>
                <c:pt idx="392">
                  <c:v>200</c:v>
                </c:pt>
                <c:pt idx="393">
                  <c:v>200</c:v>
                </c:pt>
                <c:pt idx="394">
                  <c:v>200</c:v>
                </c:pt>
                <c:pt idx="395">
                  <c:v>200</c:v>
                </c:pt>
                <c:pt idx="396">
                  <c:v>200</c:v>
                </c:pt>
                <c:pt idx="397">
                  <c:v>200</c:v>
                </c:pt>
                <c:pt idx="398">
                  <c:v>200</c:v>
                </c:pt>
                <c:pt idx="399">
                  <c:v>200</c:v>
                </c:pt>
                <c:pt idx="400">
                  <c:v>200</c:v>
                </c:pt>
                <c:pt idx="401">
                  <c:v>200</c:v>
                </c:pt>
                <c:pt idx="402">
                  <c:v>200</c:v>
                </c:pt>
                <c:pt idx="403">
                  <c:v>200</c:v>
                </c:pt>
                <c:pt idx="404">
                  <c:v>200</c:v>
                </c:pt>
                <c:pt idx="405">
                  <c:v>200</c:v>
                </c:pt>
                <c:pt idx="406">
                  <c:v>200</c:v>
                </c:pt>
                <c:pt idx="407">
                  <c:v>200</c:v>
                </c:pt>
                <c:pt idx="408">
                  <c:v>200</c:v>
                </c:pt>
                <c:pt idx="409">
                  <c:v>200</c:v>
                </c:pt>
                <c:pt idx="410">
                  <c:v>200</c:v>
                </c:pt>
                <c:pt idx="411">
                  <c:v>200</c:v>
                </c:pt>
                <c:pt idx="412">
                  <c:v>200</c:v>
                </c:pt>
                <c:pt idx="413">
                  <c:v>200</c:v>
                </c:pt>
                <c:pt idx="414">
                  <c:v>200</c:v>
                </c:pt>
                <c:pt idx="415">
                  <c:v>200</c:v>
                </c:pt>
                <c:pt idx="416">
                  <c:v>200</c:v>
                </c:pt>
                <c:pt idx="417">
                  <c:v>200</c:v>
                </c:pt>
                <c:pt idx="418">
                  <c:v>200</c:v>
                </c:pt>
                <c:pt idx="419">
                  <c:v>200</c:v>
                </c:pt>
                <c:pt idx="420">
                  <c:v>200</c:v>
                </c:pt>
                <c:pt idx="421">
                  <c:v>200</c:v>
                </c:pt>
                <c:pt idx="422">
                  <c:v>200</c:v>
                </c:pt>
                <c:pt idx="423">
                  <c:v>200</c:v>
                </c:pt>
                <c:pt idx="424">
                  <c:v>200</c:v>
                </c:pt>
                <c:pt idx="425">
                  <c:v>200</c:v>
                </c:pt>
                <c:pt idx="426">
                  <c:v>200</c:v>
                </c:pt>
                <c:pt idx="427">
                  <c:v>200</c:v>
                </c:pt>
                <c:pt idx="428">
                  <c:v>200</c:v>
                </c:pt>
                <c:pt idx="429">
                  <c:v>200</c:v>
                </c:pt>
                <c:pt idx="430">
                  <c:v>200</c:v>
                </c:pt>
                <c:pt idx="431">
                  <c:v>200</c:v>
                </c:pt>
                <c:pt idx="432">
                  <c:v>200</c:v>
                </c:pt>
                <c:pt idx="433">
                  <c:v>200</c:v>
                </c:pt>
                <c:pt idx="434">
                  <c:v>200</c:v>
                </c:pt>
                <c:pt idx="435">
                  <c:v>200</c:v>
                </c:pt>
                <c:pt idx="436">
                  <c:v>200</c:v>
                </c:pt>
                <c:pt idx="437">
                  <c:v>200</c:v>
                </c:pt>
                <c:pt idx="438">
                  <c:v>200</c:v>
                </c:pt>
                <c:pt idx="439">
                  <c:v>200</c:v>
                </c:pt>
                <c:pt idx="440">
                  <c:v>200</c:v>
                </c:pt>
                <c:pt idx="441">
                  <c:v>200</c:v>
                </c:pt>
                <c:pt idx="442">
                  <c:v>200</c:v>
                </c:pt>
                <c:pt idx="443">
                  <c:v>200</c:v>
                </c:pt>
                <c:pt idx="444">
                  <c:v>200</c:v>
                </c:pt>
                <c:pt idx="445">
                  <c:v>200</c:v>
                </c:pt>
                <c:pt idx="446">
                  <c:v>200</c:v>
                </c:pt>
                <c:pt idx="447">
                  <c:v>200</c:v>
                </c:pt>
                <c:pt idx="448">
                  <c:v>200</c:v>
                </c:pt>
                <c:pt idx="449">
                  <c:v>200</c:v>
                </c:pt>
                <c:pt idx="450">
                  <c:v>200</c:v>
                </c:pt>
                <c:pt idx="451">
                  <c:v>200</c:v>
                </c:pt>
                <c:pt idx="452">
                  <c:v>200</c:v>
                </c:pt>
                <c:pt idx="453">
                  <c:v>200</c:v>
                </c:pt>
                <c:pt idx="454">
                  <c:v>200</c:v>
                </c:pt>
                <c:pt idx="455">
                  <c:v>200</c:v>
                </c:pt>
                <c:pt idx="456">
                  <c:v>200</c:v>
                </c:pt>
                <c:pt idx="457">
                  <c:v>200</c:v>
                </c:pt>
                <c:pt idx="458">
                  <c:v>200</c:v>
                </c:pt>
                <c:pt idx="459">
                  <c:v>200</c:v>
                </c:pt>
                <c:pt idx="460">
                  <c:v>200</c:v>
                </c:pt>
                <c:pt idx="461">
                  <c:v>200</c:v>
                </c:pt>
                <c:pt idx="462">
                  <c:v>200</c:v>
                </c:pt>
                <c:pt idx="463">
                  <c:v>200</c:v>
                </c:pt>
                <c:pt idx="464">
                  <c:v>200</c:v>
                </c:pt>
                <c:pt idx="465">
                  <c:v>200</c:v>
                </c:pt>
                <c:pt idx="466">
                  <c:v>200</c:v>
                </c:pt>
                <c:pt idx="467">
                  <c:v>200</c:v>
                </c:pt>
                <c:pt idx="468">
                  <c:v>200</c:v>
                </c:pt>
                <c:pt idx="469">
                  <c:v>200</c:v>
                </c:pt>
                <c:pt idx="470">
                  <c:v>200</c:v>
                </c:pt>
                <c:pt idx="471">
                  <c:v>200</c:v>
                </c:pt>
                <c:pt idx="472">
                  <c:v>200</c:v>
                </c:pt>
                <c:pt idx="473">
                  <c:v>200</c:v>
                </c:pt>
                <c:pt idx="474">
                  <c:v>200</c:v>
                </c:pt>
                <c:pt idx="475">
                  <c:v>200</c:v>
                </c:pt>
                <c:pt idx="476">
                  <c:v>200</c:v>
                </c:pt>
                <c:pt idx="477">
                  <c:v>200</c:v>
                </c:pt>
                <c:pt idx="478">
                  <c:v>200</c:v>
                </c:pt>
                <c:pt idx="479">
                  <c:v>200</c:v>
                </c:pt>
                <c:pt idx="480">
                  <c:v>200</c:v>
                </c:pt>
                <c:pt idx="481">
                  <c:v>200</c:v>
                </c:pt>
                <c:pt idx="482">
                  <c:v>200</c:v>
                </c:pt>
                <c:pt idx="483">
                  <c:v>200</c:v>
                </c:pt>
                <c:pt idx="484">
                  <c:v>200</c:v>
                </c:pt>
                <c:pt idx="485">
                  <c:v>200</c:v>
                </c:pt>
                <c:pt idx="486">
                  <c:v>200</c:v>
                </c:pt>
                <c:pt idx="487">
                  <c:v>200</c:v>
                </c:pt>
                <c:pt idx="488">
                  <c:v>200</c:v>
                </c:pt>
                <c:pt idx="489">
                  <c:v>200</c:v>
                </c:pt>
                <c:pt idx="490">
                  <c:v>200</c:v>
                </c:pt>
                <c:pt idx="491">
                  <c:v>200</c:v>
                </c:pt>
                <c:pt idx="492">
                  <c:v>200</c:v>
                </c:pt>
                <c:pt idx="493">
                  <c:v>200</c:v>
                </c:pt>
                <c:pt idx="494">
                  <c:v>200</c:v>
                </c:pt>
                <c:pt idx="495">
                  <c:v>200</c:v>
                </c:pt>
                <c:pt idx="496">
                  <c:v>200</c:v>
                </c:pt>
                <c:pt idx="497">
                  <c:v>200</c:v>
                </c:pt>
                <c:pt idx="498">
                  <c:v>200</c:v>
                </c:pt>
                <c:pt idx="499">
                  <c:v>200</c:v>
                </c:pt>
                <c:pt idx="500">
                  <c:v>200</c:v>
                </c:pt>
                <c:pt idx="501">
                  <c:v>200</c:v>
                </c:pt>
                <c:pt idx="502">
                  <c:v>200</c:v>
                </c:pt>
                <c:pt idx="503">
                  <c:v>200</c:v>
                </c:pt>
                <c:pt idx="504">
                  <c:v>200</c:v>
                </c:pt>
                <c:pt idx="505">
                  <c:v>200</c:v>
                </c:pt>
                <c:pt idx="506">
                  <c:v>200</c:v>
                </c:pt>
                <c:pt idx="507">
                  <c:v>200</c:v>
                </c:pt>
                <c:pt idx="508">
                  <c:v>200</c:v>
                </c:pt>
                <c:pt idx="509">
                  <c:v>200</c:v>
                </c:pt>
                <c:pt idx="510">
                  <c:v>200</c:v>
                </c:pt>
                <c:pt idx="511">
                  <c:v>200</c:v>
                </c:pt>
                <c:pt idx="512">
                  <c:v>200</c:v>
                </c:pt>
                <c:pt idx="513">
                  <c:v>200</c:v>
                </c:pt>
                <c:pt idx="514">
                  <c:v>200</c:v>
                </c:pt>
                <c:pt idx="515">
                  <c:v>200</c:v>
                </c:pt>
                <c:pt idx="516">
                  <c:v>200</c:v>
                </c:pt>
                <c:pt idx="517">
                  <c:v>200</c:v>
                </c:pt>
                <c:pt idx="518">
                  <c:v>200</c:v>
                </c:pt>
                <c:pt idx="519">
                  <c:v>200</c:v>
                </c:pt>
                <c:pt idx="520">
                  <c:v>200</c:v>
                </c:pt>
                <c:pt idx="521">
                  <c:v>200</c:v>
                </c:pt>
                <c:pt idx="522">
                  <c:v>200</c:v>
                </c:pt>
                <c:pt idx="523">
                  <c:v>200</c:v>
                </c:pt>
                <c:pt idx="524">
                  <c:v>200</c:v>
                </c:pt>
                <c:pt idx="525">
                  <c:v>200</c:v>
                </c:pt>
                <c:pt idx="526">
                  <c:v>200</c:v>
                </c:pt>
                <c:pt idx="527">
                  <c:v>200</c:v>
                </c:pt>
                <c:pt idx="528">
                  <c:v>200</c:v>
                </c:pt>
                <c:pt idx="529">
                  <c:v>200</c:v>
                </c:pt>
                <c:pt idx="530">
                  <c:v>200</c:v>
                </c:pt>
                <c:pt idx="531">
                  <c:v>200</c:v>
                </c:pt>
                <c:pt idx="532">
                  <c:v>200</c:v>
                </c:pt>
                <c:pt idx="533">
                  <c:v>200</c:v>
                </c:pt>
                <c:pt idx="534">
                  <c:v>200</c:v>
                </c:pt>
                <c:pt idx="535">
                  <c:v>200</c:v>
                </c:pt>
                <c:pt idx="536">
                  <c:v>200</c:v>
                </c:pt>
                <c:pt idx="537">
                  <c:v>200</c:v>
                </c:pt>
                <c:pt idx="538">
                  <c:v>200</c:v>
                </c:pt>
                <c:pt idx="539">
                  <c:v>200</c:v>
                </c:pt>
                <c:pt idx="540">
                  <c:v>200</c:v>
                </c:pt>
                <c:pt idx="541">
                  <c:v>200</c:v>
                </c:pt>
                <c:pt idx="542">
                  <c:v>200</c:v>
                </c:pt>
                <c:pt idx="543">
                  <c:v>200</c:v>
                </c:pt>
                <c:pt idx="544">
                  <c:v>200</c:v>
                </c:pt>
                <c:pt idx="545">
                  <c:v>200</c:v>
                </c:pt>
                <c:pt idx="546">
                  <c:v>200</c:v>
                </c:pt>
                <c:pt idx="547">
                  <c:v>200</c:v>
                </c:pt>
                <c:pt idx="548">
                  <c:v>200</c:v>
                </c:pt>
                <c:pt idx="549">
                  <c:v>200</c:v>
                </c:pt>
                <c:pt idx="550">
                  <c:v>200</c:v>
                </c:pt>
                <c:pt idx="551">
                  <c:v>200</c:v>
                </c:pt>
                <c:pt idx="552">
                  <c:v>200</c:v>
                </c:pt>
                <c:pt idx="553">
                  <c:v>200</c:v>
                </c:pt>
                <c:pt idx="554">
                  <c:v>200</c:v>
                </c:pt>
                <c:pt idx="555">
                  <c:v>200</c:v>
                </c:pt>
                <c:pt idx="556">
                  <c:v>200</c:v>
                </c:pt>
                <c:pt idx="557">
                  <c:v>200</c:v>
                </c:pt>
                <c:pt idx="558">
                  <c:v>200</c:v>
                </c:pt>
                <c:pt idx="559">
                  <c:v>200</c:v>
                </c:pt>
                <c:pt idx="560">
                  <c:v>200</c:v>
                </c:pt>
                <c:pt idx="561">
                  <c:v>200</c:v>
                </c:pt>
                <c:pt idx="562">
                  <c:v>200</c:v>
                </c:pt>
                <c:pt idx="563">
                  <c:v>200</c:v>
                </c:pt>
                <c:pt idx="564">
                  <c:v>200</c:v>
                </c:pt>
                <c:pt idx="565">
                  <c:v>200</c:v>
                </c:pt>
                <c:pt idx="566">
                  <c:v>200</c:v>
                </c:pt>
                <c:pt idx="567">
                  <c:v>200</c:v>
                </c:pt>
                <c:pt idx="568">
                  <c:v>200</c:v>
                </c:pt>
                <c:pt idx="569">
                  <c:v>200</c:v>
                </c:pt>
                <c:pt idx="570">
                  <c:v>200</c:v>
                </c:pt>
                <c:pt idx="571">
                  <c:v>200</c:v>
                </c:pt>
                <c:pt idx="572">
                  <c:v>200</c:v>
                </c:pt>
                <c:pt idx="573">
                  <c:v>200</c:v>
                </c:pt>
                <c:pt idx="574">
                  <c:v>200</c:v>
                </c:pt>
                <c:pt idx="575">
                  <c:v>200</c:v>
                </c:pt>
                <c:pt idx="576">
                  <c:v>200</c:v>
                </c:pt>
                <c:pt idx="577">
                  <c:v>200</c:v>
                </c:pt>
                <c:pt idx="578">
                  <c:v>200</c:v>
                </c:pt>
                <c:pt idx="579">
                  <c:v>200</c:v>
                </c:pt>
                <c:pt idx="580">
                  <c:v>200</c:v>
                </c:pt>
                <c:pt idx="581">
                  <c:v>200</c:v>
                </c:pt>
                <c:pt idx="582">
                  <c:v>200</c:v>
                </c:pt>
                <c:pt idx="583">
                  <c:v>200</c:v>
                </c:pt>
                <c:pt idx="584">
                  <c:v>200</c:v>
                </c:pt>
                <c:pt idx="585">
                  <c:v>200</c:v>
                </c:pt>
                <c:pt idx="586">
                  <c:v>200</c:v>
                </c:pt>
                <c:pt idx="587">
                  <c:v>200</c:v>
                </c:pt>
                <c:pt idx="588">
                  <c:v>200</c:v>
                </c:pt>
                <c:pt idx="589">
                  <c:v>200</c:v>
                </c:pt>
                <c:pt idx="590">
                  <c:v>200</c:v>
                </c:pt>
                <c:pt idx="591">
                  <c:v>200</c:v>
                </c:pt>
                <c:pt idx="592">
                  <c:v>200</c:v>
                </c:pt>
                <c:pt idx="593">
                  <c:v>200</c:v>
                </c:pt>
                <c:pt idx="594">
                  <c:v>200</c:v>
                </c:pt>
                <c:pt idx="595">
                  <c:v>200</c:v>
                </c:pt>
                <c:pt idx="596">
                  <c:v>200</c:v>
                </c:pt>
                <c:pt idx="597">
                  <c:v>200</c:v>
                </c:pt>
                <c:pt idx="598">
                  <c:v>200</c:v>
                </c:pt>
                <c:pt idx="599">
                  <c:v>200</c:v>
                </c:pt>
                <c:pt idx="600">
                  <c:v>200</c:v>
                </c:pt>
                <c:pt idx="601">
                  <c:v>200</c:v>
                </c:pt>
                <c:pt idx="602">
                  <c:v>200</c:v>
                </c:pt>
                <c:pt idx="603">
                  <c:v>200</c:v>
                </c:pt>
                <c:pt idx="604">
                  <c:v>200</c:v>
                </c:pt>
                <c:pt idx="605">
                  <c:v>200</c:v>
                </c:pt>
                <c:pt idx="606">
                  <c:v>200</c:v>
                </c:pt>
                <c:pt idx="607">
                  <c:v>200</c:v>
                </c:pt>
                <c:pt idx="608">
                  <c:v>200</c:v>
                </c:pt>
                <c:pt idx="609">
                  <c:v>200</c:v>
                </c:pt>
                <c:pt idx="610">
                  <c:v>200</c:v>
                </c:pt>
                <c:pt idx="611">
                  <c:v>200</c:v>
                </c:pt>
                <c:pt idx="612">
                  <c:v>200</c:v>
                </c:pt>
                <c:pt idx="613">
                  <c:v>200</c:v>
                </c:pt>
                <c:pt idx="614">
                  <c:v>200</c:v>
                </c:pt>
                <c:pt idx="615">
                  <c:v>200</c:v>
                </c:pt>
                <c:pt idx="616">
                  <c:v>200</c:v>
                </c:pt>
                <c:pt idx="617">
                  <c:v>200</c:v>
                </c:pt>
                <c:pt idx="618">
                  <c:v>200</c:v>
                </c:pt>
                <c:pt idx="619">
                  <c:v>200</c:v>
                </c:pt>
                <c:pt idx="620">
                  <c:v>200</c:v>
                </c:pt>
                <c:pt idx="621">
                  <c:v>200</c:v>
                </c:pt>
                <c:pt idx="622">
                  <c:v>200</c:v>
                </c:pt>
                <c:pt idx="623">
                  <c:v>200</c:v>
                </c:pt>
                <c:pt idx="624">
                  <c:v>200</c:v>
                </c:pt>
                <c:pt idx="625">
                  <c:v>200</c:v>
                </c:pt>
                <c:pt idx="626">
                  <c:v>200</c:v>
                </c:pt>
                <c:pt idx="627">
                  <c:v>200</c:v>
                </c:pt>
                <c:pt idx="628">
                  <c:v>200</c:v>
                </c:pt>
                <c:pt idx="629">
                  <c:v>200</c:v>
                </c:pt>
                <c:pt idx="630">
                  <c:v>200</c:v>
                </c:pt>
                <c:pt idx="631">
                  <c:v>200</c:v>
                </c:pt>
                <c:pt idx="632">
                  <c:v>200</c:v>
                </c:pt>
                <c:pt idx="633">
                  <c:v>200</c:v>
                </c:pt>
                <c:pt idx="634">
                  <c:v>200</c:v>
                </c:pt>
                <c:pt idx="635">
                  <c:v>200</c:v>
                </c:pt>
                <c:pt idx="636">
                  <c:v>200</c:v>
                </c:pt>
                <c:pt idx="637">
                  <c:v>200</c:v>
                </c:pt>
                <c:pt idx="638">
                  <c:v>200</c:v>
                </c:pt>
                <c:pt idx="639">
                  <c:v>200</c:v>
                </c:pt>
                <c:pt idx="640">
                  <c:v>200</c:v>
                </c:pt>
                <c:pt idx="641">
                  <c:v>200</c:v>
                </c:pt>
                <c:pt idx="642">
                  <c:v>200</c:v>
                </c:pt>
                <c:pt idx="643">
                  <c:v>200</c:v>
                </c:pt>
                <c:pt idx="644">
                  <c:v>200</c:v>
                </c:pt>
                <c:pt idx="645">
                  <c:v>200</c:v>
                </c:pt>
                <c:pt idx="646">
                  <c:v>200</c:v>
                </c:pt>
                <c:pt idx="647">
                  <c:v>200</c:v>
                </c:pt>
                <c:pt idx="648">
                  <c:v>200</c:v>
                </c:pt>
                <c:pt idx="649">
                  <c:v>200</c:v>
                </c:pt>
                <c:pt idx="650">
                  <c:v>200</c:v>
                </c:pt>
                <c:pt idx="651">
                  <c:v>200</c:v>
                </c:pt>
                <c:pt idx="652">
                  <c:v>200</c:v>
                </c:pt>
                <c:pt idx="653">
                  <c:v>200</c:v>
                </c:pt>
                <c:pt idx="654">
                  <c:v>200</c:v>
                </c:pt>
                <c:pt idx="655">
                  <c:v>200</c:v>
                </c:pt>
                <c:pt idx="656">
                  <c:v>200</c:v>
                </c:pt>
                <c:pt idx="657">
                  <c:v>200</c:v>
                </c:pt>
                <c:pt idx="658">
                  <c:v>200</c:v>
                </c:pt>
                <c:pt idx="659">
                  <c:v>200</c:v>
                </c:pt>
                <c:pt idx="660">
                  <c:v>200</c:v>
                </c:pt>
                <c:pt idx="661">
                  <c:v>200</c:v>
                </c:pt>
                <c:pt idx="662">
                  <c:v>200</c:v>
                </c:pt>
                <c:pt idx="663">
                  <c:v>200</c:v>
                </c:pt>
                <c:pt idx="664">
                  <c:v>200</c:v>
                </c:pt>
                <c:pt idx="665">
                  <c:v>200</c:v>
                </c:pt>
                <c:pt idx="666">
                  <c:v>200</c:v>
                </c:pt>
                <c:pt idx="667">
                  <c:v>200</c:v>
                </c:pt>
                <c:pt idx="668">
                  <c:v>200</c:v>
                </c:pt>
                <c:pt idx="669">
                  <c:v>200</c:v>
                </c:pt>
                <c:pt idx="670">
                  <c:v>200</c:v>
                </c:pt>
                <c:pt idx="671">
                  <c:v>200</c:v>
                </c:pt>
                <c:pt idx="672">
                  <c:v>200</c:v>
                </c:pt>
                <c:pt idx="673">
                  <c:v>200</c:v>
                </c:pt>
                <c:pt idx="674">
                  <c:v>200</c:v>
                </c:pt>
                <c:pt idx="675">
                  <c:v>200</c:v>
                </c:pt>
                <c:pt idx="676">
                  <c:v>200</c:v>
                </c:pt>
                <c:pt idx="677">
                  <c:v>200</c:v>
                </c:pt>
                <c:pt idx="678">
                  <c:v>200</c:v>
                </c:pt>
                <c:pt idx="679">
                  <c:v>200</c:v>
                </c:pt>
                <c:pt idx="680">
                  <c:v>200</c:v>
                </c:pt>
                <c:pt idx="681">
                  <c:v>200</c:v>
                </c:pt>
                <c:pt idx="682">
                  <c:v>200</c:v>
                </c:pt>
                <c:pt idx="683">
                  <c:v>200</c:v>
                </c:pt>
                <c:pt idx="684">
                  <c:v>200</c:v>
                </c:pt>
                <c:pt idx="685">
                  <c:v>200</c:v>
                </c:pt>
                <c:pt idx="686">
                  <c:v>200</c:v>
                </c:pt>
                <c:pt idx="687">
                  <c:v>200</c:v>
                </c:pt>
                <c:pt idx="688">
                  <c:v>200</c:v>
                </c:pt>
                <c:pt idx="689">
                  <c:v>200</c:v>
                </c:pt>
                <c:pt idx="690">
                  <c:v>200</c:v>
                </c:pt>
                <c:pt idx="691">
                  <c:v>200</c:v>
                </c:pt>
                <c:pt idx="692">
                  <c:v>200</c:v>
                </c:pt>
                <c:pt idx="693">
                  <c:v>200</c:v>
                </c:pt>
                <c:pt idx="694">
                  <c:v>200</c:v>
                </c:pt>
                <c:pt idx="695">
                  <c:v>200</c:v>
                </c:pt>
                <c:pt idx="696">
                  <c:v>200</c:v>
                </c:pt>
                <c:pt idx="697">
                  <c:v>200</c:v>
                </c:pt>
                <c:pt idx="698">
                  <c:v>200</c:v>
                </c:pt>
                <c:pt idx="699">
                  <c:v>200</c:v>
                </c:pt>
                <c:pt idx="700">
                  <c:v>200</c:v>
                </c:pt>
                <c:pt idx="701">
                  <c:v>200</c:v>
                </c:pt>
                <c:pt idx="702">
                  <c:v>200</c:v>
                </c:pt>
                <c:pt idx="703">
                  <c:v>200</c:v>
                </c:pt>
                <c:pt idx="704">
                  <c:v>200</c:v>
                </c:pt>
                <c:pt idx="705">
                  <c:v>200</c:v>
                </c:pt>
                <c:pt idx="706">
                  <c:v>200</c:v>
                </c:pt>
                <c:pt idx="707">
                  <c:v>200</c:v>
                </c:pt>
                <c:pt idx="708">
                  <c:v>200</c:v>
                </c:pt>
                <c:pt idx="709">
                  <c:v>200</c:v>
                </c:pt>
                <c:pt idx="710">
                  <c:v>200</c:v>
                </c:pt>
                <c:pt idx="711">
                  <c:v>200</c:v>
                </c:pt>
                <c:pt idx="712">
                  <c:v>200</c:v>
                </c:pt>
                <c:pt idx="713">
                  <c:v>200</c:v>
                </c:pt>
                <c:pt idx="714">
                  <c:v>200</c:v>
                </c:pt>
                <c:pt idx="715">
                  <c:v>200</c:v>
                </c:pt>
                <c:pt idx="716">
                  <c:v>200</c:v>
                </c:pt>
                <c:pt idx="717">
                  <c:v>200</c:v>
                </c:pt>
                <c:pt idx="718">
                  <c:v>200</c:v>
                </c:pt>
                <c:pt idx="719">
                  <c:v>200</c:v>
                </c:pt>
                <c:pt idx="720">
                  <c:v>200</c:v>
                </c:pt>
                <c:pt idx="721">
                  <c:v>200</c:v>
                </c:pt>
                <c:pt idx="722">
                  <c:v>200</c:v>
                </c:pt>
                <c:pt idx="723">
                  <c:v>200</c:v>
                </c:pt>
                <c:pt idx="724">
                  <c:v>200</c:v>
                </c:pt>
                <c:pt idx="725">
                  <c:v>200</c:v>
                </c:pt>
                <c:pt idx="726">
                  <c:v>200</c:v>
                </c:pt>
                <c:pt idx="727">
                  <c:v>200</c:v>
                </c:pt>
                <c:pt idx="728">
                  <c:v>200</c:v>
                </c:pt>
                <c:pt idx="729">
                  <c:v>200</c:v>
                </c:pt>
                <c:pt idx="730">
                  <c:v>200</c:v>
                </c:pt>
                <c:pt idx="731">
                  <c:v>200</c:v>
                </c:pt>
                <c:pt idx="732">
                  <c:v>200</c:v>
                </c:pt>
                <c:pt idx="733">
                  <c:v>200</c:v>
                </c:pt>
                <c:pt idx="734">
                  <c:v>200</c:v>
                </c:pt>
                <c:pt idx="735">
                  <c:v>200</c:v>
                </c:pt>
                <c:pt idx="736">
                  <c:v>200</c:v>
                </c:pt>
                <c:pt idx="737">
                  <c:v>200</c:v>
                </c:pt>
                <c:pt idx="738">
                  <c:v>200</c:v>
                </c:pt>
                <c:pt idx="739">
                  <c:v>200</c:v>
                </c:pt>
                <c:pt idx="740">
                  <c:v>200</c:v>
                </c:pt>
                <c:pt idx="741">
                  <c:v>200</c:v>
                </c:pt>
                <c:pt idx="742">
                  <c:v>200</c:v>
                </c:pt>
                <c:pt idx="743">
                  <c:v>200</c:v>
                </c:pt>
                <c:pt idx="744">
                  <c:v>200</c:v>
                </c:pt>
                <c:pt idx="745">
                  <c:v>200</c:v>
                </c:pt>
                <c:pt idx="746">
                  <c:v>200</c:v>
                </c:pt>
                <c:pt idx="747">
                  <c:v>200</c:v>
                </c:pt>
                <c:pt idx="748">
                  <c:v>200</c:v>
                </c:pt>
                <c:pt idx="749">
                  <c:v>200</c:v>
                </c:pt>
                <c:pt idx="750">
                  <c:v>200</c:v>
                </c:pt>
                <c:pt idx="751">
                  <c:v>200</c:v>
                </c:pt>
                <c:pt idx="752">
                  <c:v>200</c:v>
                </c:pt>
                <c:pt idx="753">
                  <c:v>200</c:v>
                </c:pt>
                <c:pt idx="754">
                  <c:v>200</c:v>
                </c:pt>
                <c:pt idx="755">
                  <c:v>200</c:v>
                </c:pt>
                <c:pt idx="756">
                  <c:v>200</c:v>
                </c:pt>
                <c:pt idx="757">
                  <c:v>200</c:v>
                </c:pt>
                <c:pt idx="758">
                  <c:v>200</c:v>
                </c:pt>
                <c:pt idx="759">
                  <c:v>200</c:v>
                </c:pt>
                <c:pt idx="760">
                  <c:v>200</c:v>
                </c:pt>
                <c:pt idx="761">
                  <c:v>200</c:v>
                </c:pt>
                <c:pt idx="762">
                  <c:v>200</c:v>
                </c:pt>
                <c:pt idx="763">
                  <c:v>200</c:v>
                </c:pt>
                <c:pt idx="764">
                  <c:v>200</c:v>
                </c:pt>
                <c:pt idx="765">
                  <c:v>200</c:v>
                </c:pt>
                <c:pt idx="766">
                  <c:v>200</c:v>
                </c:pt>
                <c:pt idx="767">
                  <c:v>200</c:v>
                </c:pt>
                <c:pt idx="768">
                  <c:v>200</c:v>
                </c:pt>
                <c:pt idx="769">
                  <c:v>200</c:v>
                </c:pt>
                <c:pt idx="770">
                  <c:v>200</c:v>
                </c:pt>
                <c:pt idx="771">
                  <c:v>200</c:v>
                </c:pt>
                <c:pt idx="772">
                  <c:v>200</c:v>
                </c:pt>
                <c:pt idx="773">
                  <c:v>200</c:v>
                </c:pt>
                <c:pt idx="774">
                  <c:v>200</c:v>
                </c:pt>
                <c:pt idx="775">
                  <c:v>200</c:v>
                </c:pt>
                <c:pt idx="776">
                  <c:v>200</c:v>
                </c:pt>
                <c:pt idx="777">
                  <c:v>200</c:v>
                </c:pt>
                <c:pt idx="778">
                  <c:v>200</c:v>
                </c:pt>
                <c:pt idx="779">
                  <c:v>200</c:v>
                </c:pt>
                <c:pt idx="780">
                  <c:v>200</c:v>
                </c:pt>
                <c:pt idx="781">
                  <c:v>200</c:v>
                </c:pt>
                <c:pt idx="782">
                  <c:v>200</c:v>
                </c:pt>
                <c:pt idx="783">
                  <c:v>200</c:v>
                </c:pt>
                <c:pt idx="784">
                  <c:v>200</c:v>
                </c:pt>
                <c:pt idx="785">
                  <c:v>200</c:v>
                </c:pt>
                <c:pt idx="786">
                  <c:v>200</c:v>
                </c:pt>
                <c:pt idx="787">
                  <c:v>200</c:v>
                </c:pt>
                <c:pt idx="788">
                  <c:v>200</c:v>
                </c:pt>
                <c:pt idx="789">
                  <c:v>200</c:v>
                </c:pt>
                <c:pt idx="790">
                  <c:v>200</c:v>
                </c:pt>
                <c:pt idx="791">
                  <c:v>200</c:v>
                </c:pt>
                <c:pt idx="792">
                  <c:v>200</c:v>
                </c:pt>
                <c:pt idx="793">
                  <c:v>200</c:v>
                </c:pt>
                <c:pt idx="794">
                  <c:v>200</c:v>
                </c:pt>
                <c:pt idx="795">
                  <c:v>200</c:v>
                </c:pt>
                <c:pt idx="796">
                  <c:v>200</c:v>
                </c:pt>
                <c:pt idx="797">
                  <c:v>200</c:v>
                </c:pt>
                <c:pt idx="798">
                  <c:v>200</c:v>
                </c:pt>
                <c:pt idx="799">
                  <c:v>200</c:v>
                </c:pt>
                <c:pt idx="800">
                  <c:v>200</c:v>
                </c:pt>
                <c:pt idx="801">
                  <c:v>200</c:v>
                </c:pt>
                <c:pt idx="802">
                  <c:v>200</c:v>
                </c:pt>
                <c:pt idx="803">
                  <c:v>200</c:v>
                </c:pt>
                <c:pt idx="804">
                  <c:v>200</c:v>
                </c:pt>
                <c:pt idx="805">
                  <c:v>200</c:v>
                </c:pt>
                <c:pt idx="806">
                  <c:v>200</c:v>
                </c:pt>
                <c:pt idx="807">
                  <c:v>200</c:v>
                </c:pt>
                <c:pt idx="808">
                  <c:v>200</c:v>
                </c:pt>
                <c:pt idx="809">
                  <c:v>200</c:v>
                </c:pt>
                <c:pt idx="810">
                  <c:v>200</c:v>
                </c:pt>
                <c:pt idx="811">
                  <c:v>200</c:v>
                </c:pt>
                <c:pt idx="812">
                  <c:v>200</c:v>
                </c:pt>
                <c:pt idx="813">
                  <c:v>200</c:v>
                </c:pt>
                <c:pt idx="814">
                  <c:v>200</c:v>
                </c:pt>
                <c:pt idx="815">
                  <c:v>200</c:v>
                </c:pt>
                <c:pt idx="816">
                  <c:v>200</c:v>
                </c:pt>
                <c:pt idx="817">
                  <c:v>200</c:v>
                </c:pt>
                <c:pt idx="818">
                  <c:v>200</c:v>
                </c:pt>
                <c:pt idx="819">
                  <c:v>200</c:v>
                </c:pt>
                <c:pt idx="820">
                  <c:v>200</c:v>
                </c:pt>
                <c:pt idx="821">
                  <c:v>200</c:v>
                </c:pt>
                <c:pt idx="822">
                  <c:v>200</c:v>
                </c:pt>
                <c:pt idx="823">
                  <c:v>200</c:v>
                </c:pt>
                <c:pt idx="824">
                  <c:v>200</c:v>
                </c:pt>
                <c:pt idx="825">
                  <c:v>200</c:v>
                </c:pt>
                <c:pt idx="826">
                  <c:v>200</c:v>
                </c:pt>
                <c:pt idx="827">
                  <c:v>200</c:v>
                </c:pt>
                <c:pt idx="828">
                  <c:v>200</c:v>
                </c:pt>
                <c:pt idx="829">
                  <c:v>200</c:v>
                </c:pt>
                <c:pt idx="830">
                  <c:v>200</c:v>
                </c:pt>
                <c:pt idx="831">
                  <c:v>200</c:v>
                </c:pt>
                <c:pt idx="832">
                  <c:v>200</c:v>
                </c:pt>
                <c:pt idx="833">
                  <c:v>200</c:v>
                </c:pt>
                <c:pt idx="834">
                  <c:v>200</c:v>
                </c:pt>
                <c:pt idx="835">
                  <c:v>200</c:v>
                </c:pt>
                <c:pt idx="836">
                  <c:v>200</c:v>
                </c:pt>
                <c:pt idx="837">
                  <c:v>200</c:v>
                </c:pt>
                <c:pt idx="838">
                  <c:v>200</c:v>
                </c:pt>
                <c:pt idx="839">
                  <c:v>200</c:v>
                </c:pt>
                <c:pt idx="840">
                  <c:v>200</c:v>
                </c:pt>
                <c:pt idx="841">
                  <c:v>200</c:v>
                </c:pt>
                <c:pt idx="842">
                  <c:v>200</c:v>
                </c:pt>
                <c:pt idx="843">
                  <c:v>200</c:v>
                </c:pt>
                <c:pt idx="844">
                  <c:v>200</c:v>
                </c:pt>
                <c:pt idx="845">
                  <c:v>200</c:v>
                </c:pt>
                <c:pt idx="846">
                  <c:v>200</c:v>
                </c:pt>
                <c:pt idx="847">
                  <c:v>200</c:v>
                </c:pt>
                <c:pt idx="848">
                  <c:v>200</c:v>
                </c:pt>
                <c:pt idx="849">
                  <c:v>200</c:v>
                </c:pt>
                <c:pt idx="850">
                  <c:v>200</c:v>
                </c:pt>
                <c:pt idx="851">
                  <c:v>200</c:v>
                </c:pt>
                <c:pt idx="852">
                  <c:v>200</c:v>
                </c:pt>
                <c:pt idx="853">
                  <c:v>200</c:v>
                </c:pt>
                <c:pt idx="854">
                  <c:v>200</c:v>
                </c:pt>
                <c:pt idx="855">
                  <c:v>200</c:v>
                </c:pt>
                <c:pt idx="856">
                  <c:v>200</c:v>
                </c:pt>
                <c:pt idx="857">
                  <c:v>200</c:v>
                </c:pt>
                <c:pt idx="858">
                  <c:v>200</c:v>
                </c:pt>
                <c:pt idx="859">
                  <c:v>200</c:v>
                </c:pt>
                <c:pt idx="860">
                  <c:v>200</c:v>
                </c:pt>
                <c:pt idx="861">
                  <c:v>200</c:v>
                </c:pt>
                <c:pt idx="862">
                  <c:v>200</c:v>
                </c:pt>
                <c:pt idx="863">
                  <c:v>200</c:v>
                </c:pt>
                <c:pt idx="864">
                  <c:v>200</c:v>
                </c:pt>
                <c:pt idx="865">
                  <c:v>200</c:v>
                </c:pt>
                <c:pt idx="866">
                  <c:v>200</c:v>
                </c:pt>
                <c:pt idx="867">
                  <c:v>200</c:v>
                </c:pt>
                <c:pt idx="868">
                  <c:v>200</c:v>
                </c:pt>
                <c:pt idx="869">
                  <c:v>200</c:v>
                </c:pt>
                <c:pt idx="870">
                  <c:v>200</c:v>
                </c:pt>
                <c:pt idx="871">
                  <c:v>200</c:v>
                </c:pt>
                <c:pt idx="872">
                  <c:v>200</c:v>
                </c:pt>
                <c:pt idx="873">
                  <c:v>200</c:v>
                </c:pt>
                <c:pt idx="874">
                  <c:v>200</c:v>
                </c:pt>
                <c:pt idx="875">
                  <c:v>200</c:v>
                </c:pt>
                <c:pt idx="876">
                  <c:v>200</c:v>
                </c:pt>
                <c:pt idx="877">
                  <c:v>200</c:v>
                </c:pt>
                <c:pt idx="878">
                  <c:v>200</c:v>
                </c:pt>
                <c:pt idx="879">
                  <c:v>200</c:v>
                </c:pt>
                <c:pt idx="880">
                  <c:v>200</c:v>
                </c:pt>
                <c:pt idx="881">
                  <c:v>200</c:v>
                </c:pt>
                <c:pt idx="882">
                  <c:v>200</c:v>
                </c:pt>
                <c:pt idx="883">
                  <c:v>200</c:v>
                </c:pt>
                <c:pt idx="884">
                  <c:v>200</c:v>
                </c:pt>
                <c:pt idx="885">
                  <c:v>200</c:v>
                </c:pt>
                <c:pt idx="886">
                  <c:v>200</c:v>
                </c:pt>
                <c:pt idx="887">
                  <c:v>200</c:v>
                </c:pt>
                <c:pt idx="888">
                  <c:v>200</c:v>
                </c:pt>
                <c:pt idx="889">
                  <c:v>200</c:v>
                </c:pt>
                <c:pt idx="890">
                  <c:v>200</c:v>
                </c:pt>
                <c:pt idx="891">
                  <c:v>200</c:v>
                </c:pt>
                <c:pt idx="892">
                  <c:v>200</c:v>
                </c:pt>
                <c:pt idx="893">
                  <c:v>200</c:v>
                </c:pt>
                <c:pt idx="894">
                  <c:v>200</c:v>
                </c:pt>
                <c:pt idx="895">
                  <c:v>200</c:v>
                </c:pt>
                <c:pt idx="896">
                  <c:v>200</c:v>
                </c:pt>
                <c:pt idx="897">
                  <c:v>200</c:v>
                </c:pt>
                <c:pt idx="898">
                  <c:v>200</c:v>
                </c:pt>
                <c:pt idx="899">
                  <c:v>200</c:v>
                </c:pt>
                <c:pt idx="900">
                  <c:v>200</c:v>
                </c:pt>
                <c:pt idx="901">
                  <c:v>200</c:v>
                </c:pt>
                <c:pt idx="902">
                  <c:v>200</c:v>
                </c:pt>
                <c:pt idx="903">
                  <c:v>200</c:v>
                </c:pt>
                <c:pt idx="904">
                  <c:v>200</c:v>
                </c:pt>
                <c:pt idx="905">
                  <c:v>200</c:v>
                </c:pt>
                <c:pt idx="906">
                  <c:v>200</c:v>
                </c:pt>
                <c:pt idx="907">
                  <c:v>200</c:v>
                </c:pt>
                <c:pt idx="908">
                  <c:v>200</c:v>
                </c:pt>
                <c:pt idx="909">
                  <c:v>200</c:v>
                </c:pt>
                <c:pt idx="910">
                  <c:v>200</c:v>
                </c:pt>
                <c:pt idx="911">
                  <c:v>200</c:v>
                </c:pt>
                <c:pt idx="912">
                  <c:v>200</c:v>
                </c:pt>
                <c:pt idx="913">
                  <c:v>200</c:v>
                </c:pt>
                <c:pt idx="914">
                  <c:v>200</c:v>
                </c:pt>
                <c:pt idx="915">
                  <c:v>200</c:v>
                </c:pt>
                <c:pt idx="916">
                  <c:v>200</c:v>
                </c:pt>
                <c:pt idx="917">
                  <c:v>200</c:v>
                </c:pt>
                <c:pt idx="918">
                  <c:v>200</c:v>
                </c:pt>
                <c:pt idx="919">
                  <c:v>200</c:v>
                </c:pt>
                <c:pt idx="920">
                  <c:v>200</c:v>
                </c:pt>
                <c:pt idx="921">
                  <c:v>200</c:v>
                </c:pt>
                <c:pt idx="922">
                  <c:v>200</c:v>
                </c:pt>
                <c:pt idx="923">
                  <c:v>200</c:v>
                </c:pt>
                <c:pt idx="924">
                  <c:v>200</c:v>
                </c:pt>
                <c:pt idx="925">
                  <c:v>200</c:v>
                </c:pt>
                <c:pt idx="926">
                  <c:v>200</c:v>
                </c:pt>
                <c:pt idx="927">
                  <c:v>200</c:v>
                </c:pt>
                <c:pt idx="928">
                  <c:v>200</c:v>
                </c:pt>
                <c:pt idx="929">
                  <c:v>200</c:v>
                </c:pt>
                <c:pt idx="930">
                  <c:v>200</c:v>
                </c:pt>
                <c:pt idx="931">
                  <c:v>200</c:v>
                </c:pt>
                <c:pt idx="932">
                  <c:v>200</c:v>
                </c:pt>
                <c:pt idx="933">
                  <c:v>200</c:v>
                </c:pt>
                <c:pt idx="934">
                  <c:v>200</c:v>
                </c:pt>
                <c:pt idx="935">
                  <c:v>200</c:v>
                </c:pt>
                <c:pt idx="936">
                  <c:v>200</c:v>
                </c:pt>
                <c:pt idx="937">
                  <c:v>200</c:v>
                </c:pt>
                <c:pt idx="938">
                  <c:v>200</c:v>
                </c:pt>
                <c:pt idx="939">
                  <c:v>200</c:v>
                </c:pt>
                <c:pt idx="940">
                  <c:v>200</c:v>
                </c:pt>
                <c:pt idx="941">
                  <c:v>200</c:v>
                </c:pt>
                <c:pt idx="942">
                  <c:v>200</c:v>
                </c:pt>
                <c:pt idx="943">
                  <c:v>200</c:v>
                </c:pt>
                <c:pt idx="944">
                  <c:v>200</c:v>
                </c:pt>
                <c:pt idx="945">
                  <c:v>200</c:v>
                </c:pt>
                <c:pt idx="946">
                  <c:v>200</c:v>
                </c:pt>
                <c:pt idx="947">
                  <c:v>200</c:v>
                </c:pt>
                <c:pt idx="948">
                  <c:v>200</c:v>
                </c:pt>
                <c:pt idx="949">
                  <c:v>200</c:v>
                </c:pt>
                <c:pt idx="950">
                  <c:v>200</c:v>
                </c:pt>
                <c:pt idx="951">
                  <c:v>200</c:v>
                </c:pt>
                <c:pt idx="952">
                  <c:v>200</c:v>
                </c:pt>
                <c:pt idx="953">
                  <c:v>200</c:v>
                </c:pt>
                <c:pt idx="954">
                  <c:v>200</c:v>
                </c:pt>
                <c:pt idx="955">
                  <c:v>200</c:v>
                </c:pt>
                <c:pt idx="956">
                  <c:v>200</c:v>
                </c:pt>
                <c:pt idx="957">
                  <c:v>200</c:v>
                </c:pt>
                <c:pt idx="958">
                  <c:v>200</c:v>
                </c:pt>
                <c:pt idx="959">
                  <c:v>200</c:v>
                </c:pt>
                <c:pt idx="960">
                  <c:v>200</c:v>
                </c:pt>
                <c:pt idx="961">
                  <c:v>200</c:v>
                </c:pt>
                <c:pt idx="962">
                  <c:v>200</c:v>
                </c:pt>
                <c:pt idx="963">
                  <c:v>200</c:v>
                </c:pt>
                <c:pt idx="964">
                  <c:v>200</c:v>
                </c:pt>
                <c:pt idx="965">
                  <c:v>200</c:v>
                </c:pt>
                <c:pt idx="966">
                  <c:v>200</c:v>
                </c:pt>
                <c:pt idx="967">
                  <c:v>200</c:v>
                </c:pt>
                <c:pt idx="968">
                  <c:v>200</c:v>
                </c:pt>
                <c:pt idx="969">
                  <c:v>200</c:v>
                </c:pt>
                <c:pt idx="970">
                  <c:v>200</c:v>
                </c:pt>
                <c:pt idx="971">
                  <c:v>200</c:v>
                </c:pt>
                <c:pt idx="972">
                  <c:v>200</c:v>
                </c:pt>
                <c:pt idx="973">
                  <c:v>200</c:v>
                </c:pt>
                <c:pt idx="974">
                  <c:v>200</c:v>
                </c:pt>
                <c:pt idx="975">
                  <c:v>200</c:v>
                </c:pt>
                <c:pt idx="976">
                  <c:v>200</c:v>
                </c:pt>
                <c:pt idx="977">
                  <c:v>200</c:v>
                </c:pt>
                <c:pt idx="978">
                  <c:v>200</c:v>
                </c:pt>
                <c:pt idx="979">
                  <c:v>200</c:v>
                </c:pt>
                <c:pt idx="980">
                  <c:v>200</c:v>
                </c:pt>
                <c:pt idx="981">
                  <c:v>200</c:v>
                </c:pt>
                <c:pt idx="982">
                  <c:v>200</c:v>
                </c:pt>
                <c:pt idx="983">
                  <c:v>200</c:v>
                </c:pt>
                <c:pt idx="984">
                  <c:v>200</c:v>
                </c:pt>
                <c:pt idx="985">
                  <c:v>200</c:v>
                </c:pt>
                <c:pt idx="986">
                  <c:v>200</c:v>
                </c:pt>
                <c:pt idx="987">
                  <c:v>200</c:v>
                </c:pt>
                <c:pt idx="988">
                  <c:v>200</c:v>
                </c:pt>
                <c:pt idx="989">
                  <c:v>200</c:v>
                </c:pt>
                <c:pt idx="990">
                  <c:v>200</c:v>
                </c:pt>
                <c:pt idx="991">
                  <c:v>200</c:v>
                </c:pt>
                <c:pt idx="992">
                  <c:v>200</c:v>
                </c:pt>
                <c:pt idx="993">
                  <c:v>200</c:v>
                </c:pt>
                <c:pt idx="994">
                  <c:v>200</c:v>
                </c:pt>
                <c:pt idx="995">
                  <c:v>200</c:v>
                </c:pt>
                <c:pt idx="996">
                  <c:v>200</c:v>
                </c:pt>
                <c:pt idx="997">
                  <c:v>200</c:v>
                </c:pt>
                <c:pt idx="998">
                  <c:v>200</c:v>
                </c:pt>
                <c:pt idx="999">
                  <c:v>200</c:v>
                </c:pt>
                <c:pt idx="1000">
                  <c:v>200</c:v>
                </c:pt>
                <c:pt idx="1001">
                  <c:v>200</c:v>
                </c:pt>
                <c:pt idx="1002">
                  <c:v>200</c:v>
                </c:pt>
                <c:pt idx="1003">
                  <c:v>200</c:v>
                </c:pt>
                <c:pt idx="1004">
                  <c:v>200</c:v>
                </c:pt>
                <c:pt idx="1005">
                  <c:v>200</c:v>
                </c:pt>
                <c:pt idx="1006">
                  <c:v>200</c:v>
                </c:pt>
                <c:pt idx="1007">
                  <c:v>200</c:v>
                </c:pt>
                <c:pt idx="1008">
                  <c:v>200</c:v>
                </c:pt>
                <c:pt idx="1009">
                  <c:v>200</c:v>
                </c:pt>
                <c:pt idx="1010">
                  <c:v>200</c:v>
                </c:pt>
                <c:pt idx="1011">
                  <c:v>200</c:v>
                </c:pt>
                <c:pt idx="1012">
                  <c:v>200</c:v>
                </c:pt>
                <c:pt idx="1013">
                  <c:v>200</c:v>
                </c:pt>
                <c:pt idx="1014">
                  <c:v>200</c:v>
                </c:pt>
                <c:pt idx="1015">
                  <c:v>200</c:v>
                </c:pt>
                <c:pt idx="1016">
                  <c:v>200</c:v>
                </c:pt>
                <c:pt idx="1017">
                  <c:v>200</c:v>
                </c:pt>
                <c:pt idx="1018">
                  <c:v>200</c:v>
                </c:pt>
                <c:pt idx="1019">
                  <c:v>200</c:v>
                </c:pt>
                <c:pt idx="1020">
                  <c:v>200</c:v>
                </c:pt>
                <c:pt idx="1021">
                  <c:v>200</c:v>
                </c:pt>
                <c:pt idx="1022">
                  <c:v>200</c:v>
                </c:pt>
                <c:pt idx="1023">
                  <c:v>200</c:v>
                </c:pt>
                <c:pt idx="1024">
                  <c:v>200</c:v>
                </c:pt>
                <c:pt idx="1025">
                  <c:v>200</c:v>
                </c:pt>
                <c:pt idx="1026">
                  <c:v>200</c:v>
                </c:pt>
                <c:pt idx="1027">
                  <c:v>200</c:v>
                </c:pt>
                <c:pt idx="1028">
                  <c:v>200</c:v>
                </c:pt>
                <c:pt idx="1029">
                  <c:v>200</c:v>
                </c:pt>
                <c:pt idx="1030">
                  <c:v>200</c:v>
                </c:pt>
                <c:pt idx="1031">
                  <c:v>200</c:v>
                </c:pt>
                <c:pt idx="1032">
                  <c:v>200</c:v>
                </c:pt>
                <c:pt idx="1033">
                  <c:v>200</c:v>
                </c:pt>
                <c:pt idx="1034">
                  <c:v>200</c:v>
                </c:pt>
                <c:pt idx="1035">
                  <c:v>200</c:v>
                </c:pt>
                <c:pt idx="1036">
                  <c:v>200</c:v>
                </c:pt>
                <c:pt idx="1037">
                  <c:v>200</c:v>
                </c:pt>
                <c:pt idx="1038">
                  <c:v>200</c:v>
                </c:pt>
                <c:pt idx="1039">
                  <c:v>200</c:v>
                </c:pt>
                <c:pt idx="1040">
                  <c:v>200</c:v>
                </c:pt>
                <c:pt idx="1041">
                  <c:v>200</c:v>
                </c:pt>
                <c:pt idx="1042">
                  <c:v>200</c:v>
                </c:pt>
                <c:pt idx="1043">
                  <c:v>200</c:v>
                </c:pt>
                <c:pt idx="1044">
                  <c:v>200</c:v>
                </c:pt>
                <c:pt idx="1045">
                  <c:v>200</c:v>
                </c:pt>
                <c:pt idx="1046">
                  <c:v>200</c:v>
                </c:pt>
                <c:pt idx="1047">
                  <c:v>200</c:v>
                </c:pt>
                <c:pt idx="1048">
                  <c:v>200</c:v>
                </c:pt>
                <c:pt idx="1049">
                  <c:v>200</c:v>
                </c:pt>
                <c:pt idx="1050">
                  <c:v>200</c:v>
                </c:pt>
                <c:pt idx="1051">
                  <c:v>200</c:v>
                </c:pt>
                <c:pt idx="1052">
                  <c:v>200</c:v>
                </c:pt>
                <c:pt idx="1053">
                  <c:v>200</c:v>
                </c:pt>
                <c:pt idx="1054">
                  <c:v>200</c:v>
                </c:pt>
                <c:pt idx="1055">
                  <c:v>200</c:v>
                </c:pt>
                <c:pt idx="1056">
                  <c:v>200</c:v>
                </c:pt>
                <c:pt idx="1057">
                  <c:v>200</c:v>
                </c:pt>
                <c:pt idx="1058">
                  <c:v>200</c:v>
                </c:pt>
                <c:pt idx="1059">
                  <c:v>200</c:v>
                </c:pt>
                <c:pt idx="1060">
                  <c:v>200</c:v>
                </c:pt>
                <c:pt idx="1061">
                  <c:v>200</c:v>
                </c:pt>
                <c:pt idx="1062">
                  <c:v>200</c:v>
                </c:pt>
                <c:pt idx="1063">
                  <c:v>200</c:v>
                </c:pt>
                <c:pt idx="1064">
                  <c:v>200</c:v>
                </c:pt>
                <c:pt idx="1065">
                  <c:v>200</c:v>
                </c:pt>
                <c:pt idx="1066">
                  <c:v>200</c:v>
                </c:pt>
                <c:pt idx="1067">
                  <c:v>200</c:v>
                </c:pt>
                <c:pt idx="1068">
                  <c:v>200</c:v>
                </c:pt>
                <c:pt idx="1069">
                  <c:v>200</c:v>
                </c:pt>
                <c:pt idx="1070">
                  <c:v>200</c:v>
                </c:pt>
                <c:pt idx="1071">
                  <c:v>200</c:v>
                </c:pt>
                <c:pt idx="1072">
                  <c:v>200</c:v>
                </c:pt>
                <c:pt idx="1073">
                  <c:v>200</c:v>
                </c:pt>
                <c:pt idx="1074">
                  <c:v>200</c:v>
                </c:pt>
                <c:pt idx="1075">
                  <c:v>200</c:v>
                </c:pt>
                <c:pt idx="1076">
                  <c:v>200</c:v>
                </c:pt>
                <c:pt idx="1077">
                  <c:v>200</c:v>
                </c:pt>
                <c:pt idx="1078">
                  <c:v>200</c:v>
                </c:pt>
                <c:pt idx="1079">
                  <c:v>200</c:v>
                </c:pt>
                <c:pt idx="1080">
                  <c:v>200</c:v>
                </c:pt>
                <c:pt idx="1081">
                  <c:v>200</c:v>
                </c:pt>
                <c:pt idx="1082">
                  <c:v>200</c:v>
                </c:pt>
                <c:pt idx="1083">
                  <c:v>200</c:v>
                </c:pt>
                <c:pt idx="1084">
                  <c:v>200</c:v>
                </c:pt>
                <c:pt idx="1085">
                  <c:v>200</c:v>
                </c:pt>
                <c:pt idx="1086">
                  <c:v>200</c:v>
                </c:pt>
                <c:pt idx="1087">
                  <c:v>200</c:v>
                </c:pt>
                <c:pt idx="1088">
                  <c:v>200</c:v>
                </c:pt>
                <c:pt idx="1089">
                  <c:v>200</c:v>
                </c:pt>
                <c:pt idx="1090">
                  <c:v>200</c:v>
                </c:pt>
                <c:pt idx="1091">
                  <c:v>200</c:v>
                </c:pt>
                <c:pt idx="1092">
                  <c:v>200</c:v>
                </c:pt>
                <c:pt idx="1093">
                  <c:v>200</c:v>
                </c:pt>
                <c:pt idx="1094">
                  <c:v>200</c:v>
                </c:pt>
                <c:pt idx="1095">
                  <c:v>200</c:v>
                </c:pt>
                <c:pt idx="1096">
                  <c:v>200</c:v>
                </c:pt>
                <c:pt idx="1097">
                  <c:v>200</c:v>
                </c:pt>
                <c:pt idx="1098">
                  <c:v>200</c:v>
                </c:pt>
                <c:pt idx="1099">
                  <c:v>200</c:v>
                </c:pt>
                <c:pt idx="1100">
                  <c:v>200</c:v>
                </c:pt>
                <c:pt idx="1101">
                  <c:v>200</c:v>
                </c:pt>
                <c:pt idx="1102">
                  <c:v>200</c:v>
                </c:pt>
                <c:pt idx="1103">
                  <c:v>200</c:v>
                </c:pt>
                <c:pt idx="1104">
                  <c:v>200</c:v>
                </c:pt>
                <c:pt idx="1105">
                  <c:v>200</c:v>
                </c:pt>
                <c:pt idx="1106">
                  <c:v>200</c:v>
                </c:pt>
                <c:pt idx="1107">
                  <c:v>200</c:v>
                </c:pt>
                <c:pt idx="1108">
                  <c:v>200</c:v>
                </c:pt>
                <c:pt idx="1109">
                  <c:v>200</c:v>
                </c:pt>
                <c:pt idx="1110">
                  <c:v>200</c:v>
                </c:pt>
                <c:pt idx="1111">
                  <c:v>200</c:v>
                </c:pt>
                <c:pt idx="1112">
                  <c:v>200</c:v>
                </c:pt>
                <c:pt idx="1113">
                  <c:v>200</c:v>
                </c:pt>
                <c:pt idx="1114">
                  <c:v>200</c:v>
                </c:pt>
                <c:pt idx="1115">
                  <c:v>200</c:v>
                </c:pt>
                <c:pt idx="1116">
                  <c:v>200</c:v>
                </c:pt>
                <c:pt idx="1117">
                  <c:v>200</c:v>
                </c:pt>
                <c:pt idx="1118">
                  <c:v>200</c:v>
                </c:pt>
                <c:pt idx="1119">
                  <c:v>200</c:v>
                </c:pt>
                <c:pt idx="1120">
                  <c:v>200</c:v>
                </c:pt>
                <c:pt idx="1121">
                  <c:v>200</c:v>
                </c:pt>
                <c:pt idx="1122">
                  <c:v>200</c:v>
                </c:pt>
                <c:pt idx="1123">
                  <c:v>200</c:v>
                </c:pt>
                <c:pt idx="1124">
                  <c:v>200</c:v>
                </c:pt>
                <c:pt idx="1125">
                  <c:v>200</c:v>
                </c:pt>
                <c:pt idx="1126">
                  <c:v>200</c:v>
                </c:pt>
                <c:pt idx="1127">
                  <c:v>200</c:v>
                </c:pt>
                <c:pt idx="1128">
                  <c:v>200</c:v>
                </c:pt>
                <c:pt idx="1129">
                  <c:v>200</c:v>
                </c:pt>
                <c:pt idx="1130">
                  <c:v>200</c:v>
                </c:pt>
                <c:pt idx="1131">
                  <c:v>200</c:v>
                </c:pt>
                <c:pt idx="1132">
                  <c:v>200</c:v>
                </c:pt>
                <c:pt idx="1133">
                  <c:v>200</c:v>
                </c:pt>
                <c:pt idx="1134">
                  <c:v>200</c:v>
                </c:pt>
                <c:pt idx="1135">
                  <c:v>200</c:v>
                </c:pt>
                <c:pt idx="1136">
                  <c:v>200</c:v>
                </c:pt>
                <c:pt idx="1137">
                  <c:v>200</c:v>
                </c:pt>
                <c:pt idx="1138">
                  <c:v>200</c:v>
                </c:pt>
                <c:pt idx="1139">
                  <c:v>200</c:v>
                </c:pt>
                <c:pt idx="1140">
                  <c:v>200</c:v>
                </c:pt>
                <c:pt idx="1141">
                  <c:v>200</c:v>
                </c:pt>
                <c:pt idx="1142">
                  <c:v>200</c:v>
                </c:pt>
                <c:pt idx="1143">
                  <c:v>200</c:v>
                </c:pt>
                <c:pt idx="1144">
                  <c:v>200</c:v>
                </c:pt>
                <c:pt idx="1145">
                  <c:v>200</c:v>
                </c:pt>
                <c:pt idx="1146">
                  <c:v>200</c:v>
                </c:pt>
                <c:pt idx="1147">
                  <c:v>200</c:v>
                </c:pt>
                <c:pt idx="1148">
                  <c:v>200</c:v>
                </c:pt>
                <c:pt idx="1149">
                  <c:v>200</c:v>
                </c:pt>
                <c:pt idx="1150">
                  <c:v>200</c:v>
                </c:pt>
                <c:pt idx="1151">
                  <c:v>200</c:v>
                </c:pt>
                <c:pt idx="1152">
                  <c:v>200</c:v>
                </c:pt>
                <c:pt idx="1153">
                  <c:v>200</c:v>
                </c:pt>
                <c:pt idx="1154">
                  <c:v>200</c:v>
                </c:pt>
                <c:pt idx="1155">
                  <c:v>200</c:v>
                </c:pt>
                <c:pt idx="1156">
                  <c:v>200</c:v>
                </c:pt>
                <c:pt idx="1157">
                  <c:v>200</c:v>
                </c:pt>
                <c:pt idx="1158">
                  <c:v>200</c:v>
                </c:pt>
                <c:pt idx="1159">
                  <c:v>200</c:v>
                </c:pt>
                <c:pt idx="1160">
                  <c:v>200</c:v>
                </c:pt>
                <c:pt idx="1161">
                  <c:v>200</c:v>
                </c:pt>
                <c:pt idx="1162">
                  <c:v>200</c:v>
                </c:pt>
                <c:pt idx="1163">
                  <c:v>200</c:v>
                </c:pt>
                <c:pt idx="1164">
                  <c:v>200</c:v>
                </c:pt>
                <c:pt idx="1165">
                  <c:v>200</c:v>
                </c:pt>
                <c:pt idx="1166">
                  <c:v>200</c:v>
                </c:pt>
                <c:pt idx="1167">
                  <c:v>200</c:v>
                </c:pt>
                <c:pt idx="1168">
                  <c:v>200</c:v>
                </c:pt>
                <c:pt idx="1169">
                  <c:v>200</c:v>
                </c:pt>
                <c:pt idx="1170">
                  <c:v>200</c:v>
                </c:pt>
                <c:pt idx="1171">
                  <c:v>200</c:v>
                </c:pt>
                <c:pt idx="1172">
                  <c:v>200</c:v>
                </c:pt>
                <c:pt idx="1173">
                  <c:v>200</c:v>
                </c:pt>
                <c:pt idx="1174">
                  <c:v>200</c:v>
                </c:pt>
                <c:pt idx="1175">
                  <c:v>200</c:v>
                </c:pt>
                <c:pt idx="1176">
                  <c:v>200</c:v>
                </c:pt>
                <c:pt idx="1177">
                  <c:v>200</c:v>
                </c:pt>
                <c:pt idx="1178">
                  <c:v>200</c:v>
                </c:pt>
                <c:pt idx="1179">
                  <c:v>200</c:v>
                </c:pt>
                <c:pt idx="1180">
                  <c:v>200</c:v>
                </c:pt>
                <c:pt idx="1181">
                  <c:v>200</c:v>
                </c:pt>
                <c:pt idx="1182">
                  <c:v>200</c:v>
                </c:pt>
                <c:pt idx="1183">
                  <c:v>200</c:v>
                </c:pt>
                <c:pt idx="1184">
                  <c:v>200</c:v>
                </c:pt>
                <c:pt idx="1185">
                  <c:v>200</c:v>
                </c:pt>
                <c:pt idx="1186">
                  <c:v>200</c:v>
                </c:pt>
                <c:pt idx="1187">
                  <c:v>200</c:v>
                </c:pt>
                <c:pt idx="1188">
                  <c:v>200</c:v>
                </c:pt>
                <c:pt idx="1189">
                  <c:v>200</c:v>
                </c:pt>
                <c:pt idx="1190">
                  <c:v>200</c:v>
                </c:pt>
                <c:pt idx="1191">
                  <c:v>200</c:v>
                </c:pt>
                <c:pt idx="1192">
                  <c:v>200</c:v>
                </c:pt>
                <c:pt idx="1193">
                  <c:v>200</c:v>
                </c:pt>
                <c:pt idx="1194">
                  <c:v>200</c:v>
                </c:pt>
                <c:pt idx="1195">
                  <c:v>200</c:v>
                </c:pt>
                <c:pt idx="1196">
                  <c:v>200</c:v>
                </c:pt>
                <c:pt idx="1197">
                  <c:v>200</c:v>
                </c:pt>
                <c:pt idx="1198">
                  <c:v>200</c:v>
                </c:pt>
                <c:pt idx="1199">
                  <c:v>200</c:v>
                </c:pt>
                <c:pt idx="1200">
                  <c:v>200</c:v>
                </c:pt>
                <c:pt idx="1201">
                  <c:v>200</c:v>
                </c:pt>
                <c:pt idx="1202">
                  <c:v>200</c:v>
                </c:pt>
                <c:pt idx="1203">
                  <c:v>200</c:v>
                </c:pt>
                <c:pt idx="1204">
                  <c:v>200</c:v>
                </c:pt>
                <c:pt idx="1205">
                  <c:v>200</c:v>
                </c:pt>
                <c:pt idx="1206">
                  <c:v>200</c:v>
                </c:pt>
                <c:pt idx="1207">
                  <c:v>200</c:v>
                </c:pt>
                <c:pt idx="1208">
                  <c:v>200</c:v>
                </c:pt>
                <c:pt idx="1209">
                  <c:v>200</c:v>
                </c:pt>
                <c:pt idx="1210">
                  <c:v>200</c:v>
                </c:pt>
                <c:pt idx="1211">
                  <c:v>200</c:v>
                </c:pt>
                <c:pt idx="1212">
                  <c:v>200</c:v>
                </c:pt>
                <c:pt idx="1213">
                  <c:v>200</c:v>
                </c:pt>
                <c:pt idx="1214">
                  <c:v>200</c:v>
                </c:pt>
                <c:pt idx="1215">
                  <c:v>200</c:v>
                </c:pt>
                <c:pt idx="1216">
                  <c:v>200</c:v>
                </c:pt>
                <c:pt idx="1217">
                  <c:v>200</c:v>
                </c:pt>
                <c:pt idx="1218">
                  <c:v>200</c:v>
                </c:pt>
                <c:pt idx="1219">
                  <c:v>200</c:v>
                </c:pt>
                <c:pt idx="1220">
                  <c:v>200</c:v>
                </c:pt>
                <c:pt idx="1221">
                  <c:v>200</c:v>
                </c:pt>
                <c:pt idx="1222">
                  <c:v>200</c:v>
                </c:pt>
                <c:pt idx="1223">
                  <c:v>200</c:v>
                </c:pt>
                <c:pt idx="1224">
                  <c:v>200</c:v>
                </c:pt>
                <c:pt idx="1225">
                  <c:v>200</c:v>
                </c:pt>
                <c:pt idx="1226">
                  <c:v>200</c:v>
                </c:pt>
                <c:pt idx="1227">
                  <c:v>200</c:v>
                </c:pt>
                <c:pt idx="1228">
                  <c:v>200</c:v>
                </c:pt>
                <c:pt idx="1229">
                  <c:v>200</c:v>
                </c:pt>
                <c:pt idx="1230">
                  <c:v>200</c:v>
                </c:pt>
                <c:pt idx="1231">
                  <c:v>200</c:v>
                </c:pt>
                <c:pt idx="1232">
                  <c:v>200</c:v>
                </c:pt>
                <c:pt idx="1233">
                  <c:v>200</c:v>
                </c:pt>
                <c:pt idx="1234">
                  <c:v>200</c:v>
                </c:pt>
                <c:pt idx="1235">
                  <c:v>200</c:v>
                </c:pt>
                <c:pt idx="1236">
                  <c:v>200</c:v>
                </c:pt>
                <c:pt idx="1237">
                  <c:v>200</c:v>
                </c:pt>
                <c:pt idx="1238">
                  <c:v>200</c:v>
                </c:pt>
                <c:pt idx="1239">
                  <c:v>200</c:v>
                </c:pt>
                <c:pt idx="1240">
                  <c:v>200</c:v>
                </c:pt>
                <c:pt idx="1241">
                  <c:v>200</c:v>
                </c:pt>
                <c:pt idx="1242">
                  <c:v>200</c:v>
                </c:pt>
                <c:pt idx="1243">
                  <c:v>200</c:v>
                </c:pt>
                <c:pt idx="1244">
                  <c:v>200</c:v>
                </c:pt>
                <c:pt idx="1245">
                  <c:v>200</c:v>
                </c:pt>
                <c:pt idx="1246">
                  <c:v>200</c:v>
                </c:pt>
                <c:pt idx="1247">
                  <c:v>200</c:v>
                </c:pt>
                <c:pt idx="1248">
                  <c:v>200</c:v>
                </c:pt>
                <c:pt idx="1249">
                  <c:v>200</c:v>
                </c:pt>
                <c:pt idx="1250">
                  <c:v>200</c:v>
                </c:pt>
                <c:pt idx="1251">
                  <c:v>200</c:v>
                </c:pt>
                <c:pt idx="1252">
                  <c:v>200</c:v>
                </c:pt>
                <c:pt idx="1253">
                  <c:v>200</c:v>
                </c:pt>
                <c:pt idx="1254">
                  <c:v>200</c:v>
                </c:pt>
                <c:pt idx="1255">
                  <c:v>200</c:v>
                </c:pt>
                <c:pt idx="1256">
                  <c:v>200</c:v>
                </c:pt>
                <c:pt idx="1257">
                  <c:v>200</c:v>
                </c:pt>
                <c:pt idx="1258">
                  <c:v>200</c:v>
                </c:pt>
                <c:pt idx="1259">
                  <c:v>200</c:v>
                </c:pt>
                <c:pt idx="1260">
                  <c:v>200</c:v>
                </c:pt>
                <c:pt idx="1261">
                  <c:v>200</c:v>
                </c:pt>
                <c:pt idx="1262">
                  <c:v>200</c:v>
                </c:pt>
                <c:pt idx="1263">
                  <c:v>200</c:v>
                </c:pt>
                <c:pt idx="1264">
                  <c:v>200</c:v>
                </c:pt>
                <c:pt idx="1265">
                  <c:v>200</c:v>
                </c:pt>
                <c:pt idx="1266">
                  <c:v>200</c:v>
                </c:pt>
                <c:pt idx="1267">
                  <c:v>200</c:v>
                </c:pt>
                <c:pt idx="1268">
                  <c:v>200</c:v>
                </c:pt>
                <c:pt idx="1269">
                  <c:v>200</c:v>
                </c:pt>
                <c:pt idx="1270">
                  <c:v>200</c:v>
                </c:pt>
                <c:pt idx="1271">
                  <c:v>200</c:v>
                </c:pt>
                <c:pt idx="1272">
                  <c:v>200</c:v>
                </c:pt>
                <c:pt idx="1273">
                  <c:v>200</c:v>
                </c:pt>
                <c:pt idx="1274">
                  <c:v>200</c:v>
                </c:pt>
                <c:pt idx="1275">
                  <c:v>200</c:v>
                </c:pt>
                <c:pt idx="1276">
                  <c:v>200</c:v>
                </c:pt>
                <c:pt idx="1277">
                  <c:v>200</c:v>
                </c:pt>
                <c:pt idx="1278">
                  <c:v>200</c:v>
                </c:pt>
                <c:pt idx="1279">
                  <c:v>200</c:v>
                </c:pt>
                <c:pt idx="1280">
                  <c:v>200</c:v>
                </c:pt>
                <c:pt idx="1281">
                  <c:v>200</c:v>
                </c:pt>
                <c:pt idx="1282">
                  <c:v>200</c:v>
                </c:pt>
                <c:pt idx="1283">
                  <c:v>200</c:v>
                </c:pt>
                <c:pt idx="1284">
                  <c:v>200</c:v>
                </c:pt>
                <c:pt idx="1285">
                  <c:v>200</c:v>
                </c:pt>
                <c:pt idx="1286">
                  <c:v>200</c:v>
                </c:pt>
                <c:pt idx="1287">
                  <c:v>200</c:v>
                </c:pt>
                <c:pt idx="1288">
                  <c:v>200</c:v>
                </c:pt>
                <c:pt idx="1289">
                  <c:v>200</c:v>
                </c:pt>
                <c:pt idx="1290">
                  <c:v>200</c:v>
                </c:pt>
                <c:pt idx="1291">
                  <c:v>200</c:v>
                </c:pt>
                <c:pt idx="1292">
                  <c:v>200</c:v>
                </c:pt>
                <c:pt idx="1293">
                  <c:v>200</c:v>
                </c:pt>
                <c:pt idx="1294">
                  <c:v>200</c:v>
                </c:pt>
                <c:pt idx="1295">
                  <c:v>200</c:v>
                </c:pt>
                <c:pt idx="1296">
                  <c:v>200</c:v>
                </c:pt>
                <c:pt idx="1297">
                  <c:v>200</c:v>
                </c:pt>
                <c:pt idx="1298">
                  <c:v>200</c:v>
                </c:pt>
                <c:pt idx="1299">
                  <c:v>200</c:v>
                </c:pt>
                <c:pt idx="1300">
                  <c:v>200</c:v>
                </c:pt>
                <c:pt idx="1301">
                  <c:v>200</c:v>
                </c:pt>
                <c:pt idx="1302">
                  <c:v>200</c:v>
                </c:pt>
                <c:pt idx="1303">
                  <c:v>200</c:v>
                </c:pt>
                <c:pt idx="1304">
                  <c:v>200</c:v>
                </c:pt>
                <c:pt idx="1305">
                  <c:v>200</c:v>
                </c:pt>
                <c:pt idx="1306">
                  <c:v>200</c:v>
                </c:pt>
                <c:pt idx="1307">
                  <c:v>200</c:v>
                </c:pt>
                <c:pt idx="1308">
                  <c:v>200</c:v>
                </c:pt>
                <c:pt idx="1309">
                  <c:v>200</c:v>
                </c:pt>
                <c:pt idx="1310">
                  <c:v>200</c:v>
                </c:pt>
                <c:pt idx="1311">
                  <c:v>200</c:v>
                </c:pt>
                <c:pt idx="1312">
                  <c:v>200</c:v>
                </c:pt>
                <c:pt idx="1313">
                  <c:v>200</c:v>
                </c:pt>
                <c:pt idx="1314">
                  <c:v>200</c:v>
                </c:pt>
                <c:pt idx="1315">
                  <c:v>200</c:v>
                </c:pt>
                <c:pt idx="1316">
                  <c:v>200</c:v>
                </c:pt>
                <c:pt idx="1317">
                  <c:v>200</c:v>
                </c:pt>
                <c:pt idx="1318">
                  <c:v>200</c:v>
                </c:pt>
                <c:pt idx="1319">
                  <c:v>200</c:v>
                </c:pt>
                <c:pt idx="1320">
                  <c:v>200</c:v>
                </c:pt>
                <c:pt idx="1321">
                  <c:v>200</c:v>
                </c:pt>
                <c:pt idx="1322">
                  <c:v>200</c:v>
                </c:pt>
                <c:pt idx="1323">
                  <c:v>200</c:v>
                </c:pt>
                <c:pt idx="1324">
                  <c:v>200</c:v>
                </c:pt>
                <c:pt idx="1325">
                  <c:v>200</c:v>
                </c:pt>
                <c:pt idx="1326">
                  <c:v>200</c:v>
                </c:pt>
                <c:pt idx="1327">
                  <c:v>200</c:v>
                </c:pt>
                <c:pt idx="1328">
                  <c:v>200</c:v>
                </c:pt>
                <c:pt idx="1329">
                  <c:v>200</c:v>
                </c:pt>
                <c:pt idx="1330">
                  <c:v>200</c:v>
                </c:pt>
                <c:pt idx="1331">
                  <c:v>200</c:v>
                </c:pt>
                <c:pt idx="1332">
                  <c:v>200</c:v>
                </c:pt>
                <c:pt idx="1333">
                  <c:v>200</c:v>
                </c:pt>
                <c:pt idx="1334">
                  <c:v>200</c:v>
                </c:pt>
                <c:pt idx="1335">
                  <c:v>200</c:v>
                </c:pt>
                <c:pt idx="1336">
                  <c:v>200</c:v>
                </c:pt>
                <c:pt idx="1337">
                  <c:v>200</c:v>
                </c:pt>
                <c:pt idx="1338">
                  <c:v>200</c:v>
                </c:pt>
                <c:pt idx="1339">
                  <c:v>200</c:v>
                </c:pt>
                <c:pt idx="1340">
                  <c:v>200</c:v>
                </c:pt>
                <c:pt idx="1341">
                  <c:v>200</c:v>
                </c:pt>
                <c:pt idx="1342">
                  <c:v>200</c:v>
                </c:pt>
                <c:pt idx="1343">
                  <c:v>200</c:v>
                </c:pt>
                <c:pt idx="1344">
                  <c:v>200</c:v>
                </c:pt>
                <c:pt idx="1345">
                  <c:v>200</c:v>
                </c:pt>
                <c:pt idx="1346">
                  <c:v>200</c:v>
                </c:pt>
                <c:pt idx="1347">
                  <c:v>200</c:v>
                </c:pt>
                <c:pt idx="1348">
                  <c:v>200</c:v>
                </c:pt>
                <c:pt idx="1349">
                  <c:v>200</c:v>
                </c:pt>
                <c:pt idx="1350">
                  <c:v>200</c:v>
                </c:pt>
                <c:pt idx="1351">
                  <c:v>200</c:v>
                </c:pt>
                <c:pt idx="1352">
                  <c:v>200</c:v>
                </c:pt>
                <c:pt idx="1353">
                  <c:v>200</c:v>
                </c:pt>
                <c:pt idx="1354">
                  <c:v>200</c:v>
                </c:pt>
                <c:pt idx="1355">
                  <c:v>200</c:v>
                </c:pt>
                <c:pt idx="1356">
                  <c:v>200</c:v>
                </c:pt>
                <c:pt idx="1357">
                  <c:v>200</c:v>
                </c:pt>
                <c:pt idx="1358">
                  <c:v>200</c:v>
                </c:pt>
                <c:pt idx="1359">
                  <c:v>200</c:v>
                </c:pt>
                <c:pt idx="1360">
                  <c:v>200</c:v>
                </c:pt>
                <c:pt idx="1361">
                  <c:v>200</c:v>
                </c:pt>
                <c:pt idx="1362">
                  <c:v>200</c:v>
                </c:pt>
                <c:pt idx="1363">
                  <c:v>200</c:v>
                </c:pt>
                <c:pt idx="1364">
                  <c:v>200</c:v>
                </c:pt>
                <c:pt idx="1365">
                  <c:v>200</c:v>
                </c:pt>
                <c:pt idx="1366">
                  <c:v>200</c:v>
                </c:pt>
                <c:pt idx="1367">
                  <c:v>200</c:v>
                </c:pt>
                <c:pt idx="1368">
                  <c:v>200</c:v>
                </c:pt>
                <c:pt idx="1369">
                  <c:v>200</c:v>
                </c:pt>
                <c:pt idx="1370">
                  <c:v>200</c:v>
                </c:pt>
                <c:pt idx="1371">
                  <c:v>200</c:v>
                </c:pt>
                <c:pt idx="1372">
                  <c:v>200</c:v>
                </c:pt>
                <c:pt idx="1373">
                  <c:v>200</c:v>
                </c:pt>
                <c:pt idx="1374">
                  <c:v>200</c:v>
                </c:pt>
                <c:pt idx="1375">
                  <c:v>200</c:v>
                </c:pt>
                <c:pt idx="1376">
                  <c:v>200</c:v>
                </c:pt>
                <c:pt idx="1377">
                  <c:v>200</c:v>
                </c:pt>
                <c:pt idx="1378">
                  <c:v>200</c:v>
                </c:pt>
                <c:pt idx="1379">
                  <c:v>200</c:v>
                </c:pt>
                <c:pt idx="1380">
                  <c:v>200</c:v>
                </c:pt>
                <c:pt idx="1381">
                  <c:v>200</c:v>
                </c:pt>
                <c:pt idx="1382">
                  <c:v>200</c:v>
                </c:pt>
                <c:pt idx="1383">
                  <c:v>200</c:v>
                </c:pt>
                <c:pt idx="1384">
                  <c:v>200</c:v>
                </c:pt>
                <c:pt idx="1385">
                  <c:v>200</c:v>
                </c:pt>
                <c:pt idx="1386">
                  <c:v>200</c:v>
                </c:pt>
                <c:pt idx="1387">
                  <c:v>200</c:v>
                </c:pt>
                <c:pt idx="1388">
                  <c:v>200</c:v>
                </c:pt>
                <c:pt idx="1389">
                  <c:v>200</c:v>
                </c:pt>
                <c:pt idx="1390">
                  <c:v>200</c:v>
                </c:pt>
                <c:pt idx="1391">
                  <c:v>200</c:v>
                </c:pt>
                <c:pt idx="1392">
                  <c:v>200</c:v>
                </c:pt>
                <c:pt idx="1393">
                  <c:v>200</c:v>
                </c:pt>
                <c:pt idx="1394">
                  <c:v>200</c:v>
                </c:pt>
                <c:pt idx="1395">
                  <c:v>200</c:v>
                </c:pt>
                <c:pt idx="1396">
                  <c:v>200</c:v>
                </c:pt>
                <c:pt idx="1397">
                  <c:v>200</c:v>
                </c:pt>
                <c:pt idx="1398">
                  <c:v>200</c:v>
                </c:pt>
                <c:pt idx="1399">
                  <c:v>200</c:v>
                </c:pt>
                <c:pt idx="1400">
                  <c:v>200</c:v>
                </c:pt>
                <c:pt idx="1401">
                  <c:v>200</c:v>
                </c:pt>
                <c:pt idx="1402">
                  <c:v>200</c:v>
                </c:pt>
                <c:pt idx="1403">
                  <c:v>200</c:v>
                </c:pt>
                <c:pt idx="1404">
                  <c:v>200</c:v>
                </c:pt>
                <c:pt idx="1405">
                  <c:v>200</c:v>
                </c:pt>
                <c:pt idx="1406">
                  <c:v>200</c:v>
                </c:pt>
                <c:pt idx="1407">
                  <c:v>200</c:v>
                </c:pt>
                <c:pt idx="1408">
                  <c:v>200</c:v>
                </c:pt>
                <c:pt idx="1409">
                  <c:v>200</c:v>
                </c:pt>
                <c:pt idx="1410">
                  <c:v>200</c:v>
                </c:pt>
                <c:pt idx="1411">
                  <c:v>200</c:v>
                </c:pt>
                <c:pt idx="1412">
                  <c:v>200</c:v>
                </c:pt>
                <c:pt idx="1413">
                  <c:v>200</c:v>
                </c:pt>
                <c:pt idx="1414">
                  <c:v>200</c:v>
                </c:pt>
                <c:pt idx="1415">
                  <c:v>200</c:v>
                </c:pt>
                <c:pt idx="1416">
                  <c:v>200</c:v>
                </c:pt>
                <c:pt idx="1417">
                  <c:v>200</c:v>
                </c:pt>
                <c:pt idx="1418">
                  <c:v>200</c:v>
                </c:pt>
                <c:pt idx="1419">
                  <c:v>200</c:v>
                </c:pt>
                <c:pt idx="1420">
                  <c:v>200</c:v>
                </c:pt>
                <c:pt idx="1421">
                  <c:v>200</c:v>
                </c:pt>
                <c:pt idx="1422">
                  <c:v>200</c:v>
                </c:pt>
                <c:pt idx="1423">
                  <c:v>200</c:v>
                </c:pt>
                <c:pt idx="1424">
                  <c:v>200</c:v>
                </c:pt>
                <c:pt idx="1425">
                  <c:v>200</c:v>
                </c:pt>
                <c:pt idx="1426">
                  <c:v>200</c:v>
                </c:pt>
                <c:pt idx="1427">
                  <c:v>200</c:v>
                </c:pt>
                <c:pt idx="1428">
                  <c:v>200</c:v>
                </c:pt>
                <c:pt idx="1429">
                  <c:v>200</c:v>
                </c:pt>
                <c:pt idx="1430">
                  <c:v>200</c:v>
                </c:pt>
                <c:pt idx="1431">
                  <c:v>200</c:v>
                </c:pt>
                <c:pt idx="1432">
                  <c:v>200</c:v>
                </c:pt>
                <c:pt idx="1433">
                  <c:v>200</c:v>
                </c:pt>
                <c:pt idx="1434">
                  <c:v>200</c:v>
                </c:pt>
                <c:pt idx="1435">
                  <c:v>200</c:v>
                </c:pt>
                <c:pt idx="1436">
                  <c:v>200</c:v>
                </c:pt>
                <c:pt idx="1437">
                  <c:v>200</c:v>
                </c:pt>
                <c:pt idx="1438">
                  <c:v>200</c:v>
                </c:pt>
                <c:pt idx="1439">
                  <c:v>200</c:v>
                </c:pt>
                <c:pt idx="1440">
                  <c:v>200</c:v>
                </c:pt>
                <c:pt idx="1441">
                  <c:v>200</c:v>
                </c:pt>
                <c:pt idx="1442">
                  <c:v>200</c:v>
                </c:pt>
                <c:pt idx="1443">
                  <c:v>200</c:v>
                </c:pt>
                <c:pt idx="1444">
                  <c:v>200</c:v>
                </c:pt>
                <c:pt idx="1445">
                  <c:v>200</c:v>
                </c:pt>
                <c:pt idx="1446">
                  <c:v>200</c:v>
                </c:pt>
                <c:pt idx="1447">
                  <c:v>200</c:v>
                </c:pt>
                <c:pt idx="1448">
                  <c:v>200</c:v>
                </c:pt>
                <c:pt idx="1449">
                  <c:v>200</c:v>
                </c:pt>
                <c:pt idx="1450">
                  <c:v>200</c:v>
                </c:pt>
                <c:pt idx="1451">
                  <c:v>200</c:v>
                </c:pt>
                <c:pt idx="1452">
                  <c:v>200</c:v>
                </c:pt>
                <c:pt idx="1453">
                  <c:v>200</c:v>
                </c:pt>
                <c:pt idx="1454">
                  <c:v>200</c:v>
                </c:pt>
                <c:pt idx="1455">
                  <c:v>200</c:v>
                </c:pt>
                <c:pt idx="1456">
                  <c:v>200</c:v>
                </c:pt>
                <c:pt idx="1457">
                  <c:v>200</c:v>
                </c:pt>
                <c:pt idx="1458">
                  <c:v>200</c:v>
                </c:pt>
                <c:pt idx="1459">
                  <c:v>200</c:v>
                </c:pt>
                <c:pt idx="1460">
                  <c:v>200</c:v>
                </c:pt>
                <c:pt idx="1461">
                  <c:v>200</c:v>
                </c:pt>
                <c:pt idx="1462">
                  <c:v>200</c:v>
                </c:pt>
                <c:pt idx="1463">
                  <c:v>200</c:v>
                </c:pt>
                <c:pt idx="1464">
                  <c:v>200</c:v>
                </c:pt>
                <c:pt idx="1465">
                  <c:v>200</c:v>
                </c:pt>
                <c:pt idx="1466">
                  <c:v>200</c:v>
                </c:pt>
                <c:pt idx="1467">
                  <c:v>200</c:v>
                </c:pt>
                <c:pt idx="1468">
                  <c:v>200</c:v>
                </c:pt>
                <c:pt idx="1469">
                  <c:v>200</c:v>
                </c:pt>
                <c:pt idx="1470">
                  <c:v>200</c:v>
                </c:pt>
                <c:pt idx="1471">
                  <c:v>200</c:v>
                </c:pt>
                <c:pt idx="1472">
                  <c:v>200</c:v>
                </c:pt>
                <c:pt idx="1473">
                  <c:v>200</c:v>
                </c:pt>
                <c:pt idx="1474">
                  <c:v>200</c:v>
                </c:pt>
                <c:pt idx="1475">
                  <c:v>200</c:v>
                </c:pt>
                <c:pt idx="1476">
                  <c:v>200</c:v>
                </c:pt>
                <c:pt idx="1477">
                  <c:v>200</c:v>
                </c:pt>
                <c:pt idx="1478">
                  <c:v>200</c:v>
                </c:pt>
                <c:pt idx="1479">
                  <c:v>200</c:v>
                </c:pt>
                <c:pt idx="1480">
                  <c:v>200</c:v>
                </c:pt>
                <c:pt idx="1481">
                  <c:v>200</c:v>
                </c:pt>
                <c:pt idx="1482">
                  <c:v>200</c:v>
                </c:pt>
                <c:pt idx="1483">
                  <c:v>200</c:v>
                </c:pt>
                <c:pt idx="1484">
                  <c:v>200</c:v>
                </c:pt>
                <c:pt idx="1485">
                  <c:v>200</c:v>
                </c:pt>
                <c:pt idx="1486">
                  <c:v>200</c:v>
                </c:pt>
                <c:pt idx="1487">
                  <c:v>200</c:v>
                </c:pt>
                <c:pt idx="1488">
                  <c:v>200</c:v>
                </c:pt>
                <c:pt idx="1489">
                  <c:v>200</c:v>
                </c:pt>
                <c:pt idx="1490">
                  <c:v>200</c:v>
                </c:pt>
                <c:pt idx="1491">
                  <c:v>200</c:v>
                </c:pt>
                <c:pt idx="1492">
                  <c:v>200</c:v>
                </c:pt>
                <c:pt idx="1493">
                  <c:v>200</c:v>
                </c:pt>
                <c:pt idx="1494">
                  <c:v>200</c:v>
                </c:pt>
                <c:pt idx="1495">
                  <c:v>200</c:v>
                </c:pt>
                <c:pt idx="1496">
                  <c:v>200</c:v>
                </c:pt>
                <c:pt idx="1497">
                  <c:v>200</c:v>
                </c:pt>
                <c:pt idx="1498">
                  <c:v>200</c:v>
                </c:pt>
                <c:pt idx="1499">
                  <c:v>200</c:v>
                </c:pt>
                <c:pt idx="1500">
                  <c:v>200</c:v>
                </c:pt>
                <c:pt idx="1501">
                  <c:v>200</c:v>
                </c:pt>
                <c:pt idx="1502">
                  <c:v>200</c:v>
                </c:pt>
                <c:pt idx="1503">
                  <c:v>200</c:v>
                </c:pt>
                <c:pt idx="1504">
                  <c:v>200</c:v>
                </c:pt>
                <c:pt idx="1505">
                  <c:v>200</c:v>
                </c:pt>
                <c:pt idx="1506">
                  <c:v>200</c:v>
                </c:pt>
                <c:pt idx="1507">
                  <c:v>200</c:v>
                </c:pt>
                <c:pt idx="1508">
                  <c:v>200</c:v>
                </c:pt>
                <c:pt idx="1509">
                  <c:v>200</c:v>
                </c:pt>
                <c:pt idx="1510">
                  <c:v>200</c:v>
                </c:pt>
                <c:pt idx="1511">
                  <c:v>200</c:v>
                </c:pt>
                <c:pt idx="1512">
                  <c:v>200</c:v>
                </c:pt>
                <c:pt idx="1513">
                  <c:v>200</c:v>
                </c:pt>
                <c:pt idx="1514">
                  <c:v>200</c:v>
                </c:pt>
                <c:pt idx="1515">
                  <c:v>200</c:v>
                </c:pt>
                <c:pt idx="1516">
                  <c:v>200</c:v>
                </c:pt>
                <c:pt idx="1517">
                  <c:v>200</c:v>
                </c:pt>
                <c:pt idx="1518">
                  <c:v>200</c:v>
                </c:pt>
                <c:pt idx="1519">
                  <c:v>200</c:v>
                </c:pt>
                <c:pt idx="1520">
                  <c:v>200</c:v>
                </c:pt>
                <c:pt idx="1521">
                  <c:v>200</c:v>
                </c:pt>
                <c:pt idx="1522">
                  <c:v>200</c:v>
                </c:pt>
                <c:pt idx="1523">
                  <c:v>200</c:v>
                </c:pt>
                <c:pt idx="1524">
                  <c:v>200</c:v>
                </c:pt>
                <c:pt idx="1525">
                  <c:v>200</c:v>
                </c:pt>
                <c:pt idx="1526">
                  <c:v>200</c:v>
                </c:pt>
                <c:pt idx="1527">
                  <c:v>200</c:v>
                </c:pt>
                <c:pt idx="1528">
                  <c:v>200</c:v>
                </c:pt>
                <c:pt idx="1529">
                  <c:v>200</c:v>
                </c:pt>
                <c:pt idx="1530">
                  <c:v>200</c:v>
                </c:pt>
                <c:pt idx="1531">
                  <c:v>200</c:v>
                </c:pt>
                <c:pt idx="1532">
                  <c:v>200</c:v>
                </c:pt>
                <c:pt idx="1533">
                  <c:v>200</c:v>
                </c:pt>
                <c:pt idx="1534">
                  <c:v>200</c:v>
                </c:pt>
                <c:pt idx="1535">
                  <c:v>200</c:v>
                </c:pt>
                <c:pt idx="1536">
                  <c:v>200</c:v>
                </c:pt>
                <c:pt idx="1537">
                  <c:v>200</c:v>
                </c:pt>
                <c:pt idx="1538">
                  <c:v>200</c:v>
                </c:pt>
                <c:pt idx="1539">
                  <c:v>200</c:v>
                </c:pt>
                <c:pt idx="1540">
                  <c:v>200</c:v>
                </c:pt>
                <c:pt idx="1541">
                  <c:v>200</c:v>
                </c:pt>
                <c:pt idx="1542">
                  <c:v>200</c:v>
                </c:pt>
                <c:pt idx="1543">
                  <c:v>200</c:v>
                </c:pt>
                <c:pt idx="1544">
                  <c:v>200</c:v>
                </c:pt>
                <c:pt idx="1545">
                  <c:v>200</c:v>
                </c:pt>
                <c:pt idx="1546">
                  <c:v>200</c:v>
                </c:pt>
                <c:pt idx="1547">
                  <c:v>200</c:v>
                </c:pt>
                <c:pt idx="1548">
                  <c:v>200</c:v>
                </c:pt>
                <c:pt idx="1549">
                  <c:v>200</c:v>
                </c:pt>
                <c:pt idx="1550">
                  <c:v>200</c:v>
                </c:pt>
                <c:pt idx="1551">
                  <c:v>200</c:v>
                </c:pt>
                <c:pt idx="1552">
                  <c:v>200</c:v>
                </c:pt>
                <c:pt idx="1553">
                  <c:v>200</c:v>
                </c:pt>
                <c:pt idx="1554">
                  <c:v>200</c:v>
                </c:pt>
                <c:pt idx="1555">
                  <c:v>200</c:v>
                </c:pt>
                <c:pt idx="1556">
                  <c:v>200</c:v>
                </c:pt>
                <c:pt idx="1557">
                  <c:v>200</c:v>
                </c:pt>
                <c:pt idx="1558">
                  <c:v>200</c:v>
                </c:pt>
                <c:pt idx="1559">
                  <c:v>200</c:v>
                </c:pt>
                <c:pt idx="1560">
                  <c:v>200</c:v>
                </c:pt>
                <c:pt idx="1561">
                  <c:v>200</c:v>
                </c:pt>
                <c:pt idx="1562">
                  <c:v>200</c:v>
                </c:pt>
                <c:pt idx="1563">
                  <c:v>200</c:v>
                </c:pt>
                <c:pt idx="1564">
                  <c:v>200</c:v>
                </c:pt>
                <c:pt idx="1565">
                  <c:v>200</c:v>
                </c:pt>
                <c:pt idx="1566">
                  <c:v>200</c:v>
                </c:pt>
                <c:pt idx="1567">
                  <c:v>200</c:v>
                </c:pt>
                <c:pt idx="1568">
                  <c:v>200</c:v>
                </c:pt>
                <c:pt idx="1569">
                  <c:v>200</c:v>
                </c:pt>
                <c:pt idx="1570">
                  <c:v>200</c:v>
                </c:pt>
                <c:pt idx="1571">
                  <c:v>200</c:v>
                </c:pt>
                <c:pt idx="1572">
                  <c:v>200</c:v>
                </c:pt>
                <c:pt idx="1573">
                  <c:v>200</c:v>
                </c:pt>
                <c:pt idx="1574">
                  <c:v>200</c:v>
                </c:pt>
                <c:pt idx="1575">
                  <c:v>200</c:v>
                </c:pt>
                <c:pt idx="1576">
                  <c:v>200</c:v>
                </c:pt>
                <c:pt idx="1577">
                  <c:v>200</c:v>
                </c:pt>
                <c:pt idx="1578">
                  <c:v>200</c:v>
                </c:pt>
                <c:pt idx="1579">
                  <c:v>200</c:v>
                </c:pt>
                <c:pt idx="1580">
                  <c:v>200</c:v>
                </c:pt>
                <c:pt idx="1581">
                  <c:v>200</c:v>
                </c:pt>
                <c:pt idx="1582">
                  <c:v>200</c:v>
                </c:pt>
                <c:pt idx="1583">
                  <c:v>200</c:v>
                </c:pt>
                <c:pt idx="1584">
                  <c:v>200</c:v>
                </c:pt>
                <c:pt idx="1585">
                  <c:v>200</c:v>
                </c:pt>
                <c:pt idx="1586">
                  <c:v>200</c:v>
                </c:pt>
                <c:pt idx="1587">
                  <c:v>200</c:v>
                </c:pt>
                <c:pt idx="1588">
                  <c:v>200</c:v>
                </c:pt>
                <c:pt idx="1589">
                  <c:v>200</c:v>
                </c:pt>
                <c:pt idx="1590">
                  <c:v>200</c:v>
                </c:pt>
                <c:pt idx="1591">
                  <c:v>200</c:v>
                </c:pt>
                <c:pt idx="1592">
                  <c:v>200</c:v>
                </c:pt>
                <c:pt idx="1593">
                  <c:v>200</c:v>
                </c:pt>
                <c:pt idx="1594">
                  <c:v>200</c:v>
                </c:pt>
                <c:pt idx="1595">
                  <c:v>200</c:v>
                </c:pt>
                <c:pt idx="1596">
                  <c:v>200</c:v>
                </c:pt>
                <c:pt idx="1597">
                  <c:v>200</c:v>
                </c:pt>
                <c:pt idx="1598">
                  <c:v>200</c:v>
                </c:pt>
                <c:pt idx="1599">
                  <c:v>200</c:v>
                </c:pt>
                <c:pt idx="1600">
                  <c:v>200</c:v>
                </c:pt>
                <c:pt idx="1601">
                  <c:v>200</c:v>
                </c:pt>
                <c:pt idx="1602">
                  <c:v>200</c:v>
                </c:pt>
                <c:pt idx="1603">
                  <c:v>200</c:v>
                </c:pt>
                <c:pt idx="1604">
                  <c:v>200</c:v>
                </c:pt>
                <c:pt idx="1605">
                  <c:v>200</c:v>
                </c:pt>
                <c:pt idx="1606">
                  <c:v>200</c:v>
                </c:pt>
                <c:pt idx="1607">
                  <c:v>200</c:v>
                </c:pt>
                <c:pt idx="1608">
                  <c:v>200</c:v>
                </c:pt>
                <c:pt idx="1609">
                  <c:v>200</c:v>
                </c:pt>
                <c:pt idx="1610">
                  <c:v>200</c:v>
                </c:pt>
                <c:pt idx="1611">
                  <c:v>200</c:v>
                </c:pt>
                <c:pt idx="1612">
                  <c:v>200</c:v>
                </c:pt>
                <c:pt idx="1613">
                  <c:v>200</c:v>
                </c:pt>
                <c:pt idx="1614">
                  <c:v>200</c:v>
                </c:pt>
                <c:pt idx="1615">
                  <c:v>200</c:v>
                </c:pt>
                <c:pt idx="1616">
                  <c:v>200</c:v>
                </c:pt>
                <c:pt idx="1617">
                  <c:v>200</c:v>
                </c:pt>
                <c:pt idx="1618">
                  <c:v>200</c:v>
                </c:pt>
                <c:pt idx="1619">
                  <c:v>200</c:v>
                </c:pt>
                <c:pt idx="1620">
                  <c:v>200</c:v>
                </c:pt>
                <c:pt idx="1621">
                  <c:v>200</c:v>
                </c:pt>
                <c:pt idx="1622">
                  <c:v>200</c:v>
                </c:pt>
                <c:pt idx="1623">
                  <c:v>200</c:v>
                </c:pt>
                <c:pt idx="1624">
                  <c:v>200</c:v>
                </c:pt>
                <c:pt idx="1625">
                  <c:v>200</c:v>
                </c:pt>
                <c:pt idx="1626">
                  <c:v>200</c:v>
                </c:pt>
                <c:pt idx="1627">
                  <c:v>200</c:v>
                </c:pt>
                <c:pt idx="1628">
                  <c:v>200</c:v>
                </c:pt>
                <c:pt idx="1629">
                  <c:v>200</c:v>
                </c:pt>
                <c:pt idx="1630">
                  <c:v>200</c:v>
                </c:pt>
                <c:pt idx="1631">
                  <c:v>200</c:v>
                </c:pt>
                <c:pt idx="1632">
                  <c:v>200</c:v>
                </c:pt>
                <c:pt idx="1633">
                  <c:v>200</c:v>
                </c:pt>
                <c:pt idx="1634">
                  <c:v>200</c:v>
                </c:pt>
                <c:pt idx="1635">
                  <c:v>200</c:v>
                </c:pt>
                <c:pt idx="1636">
                  <c:v>200</c:v>
                </c:pt>
                <c:pt idx="1637">
                  <c:v>200</c:v>
                </c:pt>
                <c:pt idx="1638">
                  <c:v>200</c:v>
                </c:pt>
                <c:pt idx="1639">
                  <c:v>200</c:v>
                </c:pt>
                <c:pt idx="1640">
                  <c:v>200</c:v>
                </c:pt>
                <c:pt idx="1641">
                  <c:v>200</c:v>
                </c:pt>
                <c:pt idx="1642">
                  <c:v>200</c:v>
                </c:pt>
                <c:pt idx="1643">
                  <c:v>200</c:v>
                </c:pt>
                <c:pt idx="1644">
                  <c:v>200</c:v>
                </c:pt>
                <c:pt idx="1645">
                  <c:v>200</c:v>
                </c:pt>
                <c:pt idx="1646">
                  <c:v>200</c:v>
                </c:pt>
                <c:pt idx="1647">
                  <c:v>200</c:v>
                </c:pt>
                <c:pt idx="1648">
                  <c:v>200</c:v>
                </c:pt>
                <c:pt idx="1649">
                  <c:v>200</c:v>
                </c:pt>
                <c:pt idx="1650">
                  <c:v>200</c:v>
                </c:pt>
                <c:pt idx="1651">
                  <c:v>200</c:v>
                </c:pt>
                <c:pt idx="1652">
                  <c:v>200</c:v>
                </c:pt>
                <c:pt idx="1653">
                  <c:v>200</c:v>
                </c:pt>
                <c:pt idx="1654">
                  <c:v>200</c:v>
                </c:pt>
                <c:pt idx="1655">
                  <c:v>200</c:v>
                </c:pt>
                <c:pt idx="1656">
                  <c:v>200</c:v>
                </c:pt>
                <c:pt idx="1657">
                  <c:v>200</c:v>
                </c:pt>
                <c:pt idx="1658">
                  <c:v>200</c:v>
                </c:pt>
                <c:pt idx="1659">
                  <c:v>200</c:v>
                </c:pt>
                <c:pt idx="1660">
                  <c:v>200</c:v>
                </c:pt>
                <c:pt idx="1661">
                  <c:v>200</c:v>
                </c:pt>
                <c:pt idx="1662">
                  <c:v>200</c:v>
                </c:pt>
                <c:pt idx="1663">
                  <c:v>200</c:v>
                </c:pt>
                <c:pt idx="1664">
                  <c:v>200</c:v>
                </c:pt>
                <c:pt idx="1665">
                  <c:v>200</c:v>
                </c:pt>
                <c:pt idx="1666">
                  <c:v>200</c:v>
                </c:pt>
                <c:pt idx="1667">
                  <c:v>200</c:v>
                </c:pt>
                <c:pt idx="1668">
                  <c:v>200</c:v>
                </c:pt>
                <c:pt idx="1669">
                  <c:v>200</c:v>
                </c:pt>
                <c:pt idx="1670">
                  <c:v>200</c:v>
                </c:pt>
                <c:pt idx="1671">
                  <c:v>200</c:v>
                </c:pt>
                <c:pt idx="1672">
                  <c:v>200</c:v>
                </c:pt>
                <c:pt idx="1673">
                  <c:v>200</c:v>
                </c:pt>
                <c:pt idx="1674">
                  <c:v>200</c:v>
                </c:pt>
                <c:pt idx="1675">
                  <c:v>200</c:v>
                </c:pt>
                <c:pt idx="1676">
                  <c:v>200</c:v>
                </c:pt>
                <c:pt idx="1677">
                  <c:v>200</c:v>
                </c:pt>
                <c:pt idx="1678">
                  <c:v>200</c:v>
                </c:pt>
                <c:pt idx="1679">
                  <c:v>200</c:v>
                </c:pt>
                <c:pt idx="1680">
                  <c:v>200</c:v>
                </c:pt>
                <c:pt idx="1681">
                  <c:v>200</c:v>
                </c:pt>
                <c:pt idx="1682">
                  <c:v>200</c:v>
                </c:pt>
                <c:pt idx="1683">
                  <c:v>200</c:v>
                </c:pt>
                <c:pt idx="1684">
                  <c:v>200</c:v>
                </c:pt>
                <c:pt idx="1685">
                  <c:v>200</c:v>
                </c:pt>
                <c:pt idx="1686">
                  <c:v>200</c:v>
                </c:pt>
                <c:pt idx="1687">
                  <c:v>200</c:v>
                </c:pt>
                <c:pt idx="1688">
                  <c:v>200</c:v>
                </c:pt>
                <c:pt idx="1689">
                  <c:v>200</c:v>
                </c:pt>
                <c:pt idx="1690">
                  <c:v>200</c:v>
                </c:pt>
                <c:pt idx="1691">
                  <c:v>200</c:v>
                </c:pt>
                <c:pt idx="1692">
                  <c:v>200</c:v>
                </c:pt>
                <c:pt idx="1693">
                  <c:v>200</c:v>
                </c:pt>
                <c:pt idx="1694">
                  <c:v>200</c:v>
                </c:pt>
                <c:pt idx="1695">
                  <c:v>200</c:v>
                </c:pt>
                <c:pt idx="1696">
                  <c:v>200</c:v>
                </c:pt>
                <c:pt idx="1697">
                  <c:v>200</c:v>
                </c:pt>
                <c:pt idx="1698">
                  <c:v>200</c:v>
                </c:pt>
                <c:pt idx="1699">
                  <c:v>200</c:v>
                </c:pt>
                <c:pt idx="1700">
                  <c:v>200</c:v>
                </c:pt>
                <c:pt idx="1701">
                  <c:v>200</c:v>
                </c:pt>
                <c:pt idx="1702">
                  <c:v>200</c:v>
                </c:pt>
                <c:pt idx="1703">
                  <c:v>200</c:v>
                </c:pt>
                <c:pt idx="1704">
                  <c:v>200</c:v>
                </c:pt>
                <c:pt idx="1705">
                  <c:v>200</c:v>
                </c:pt>
                <c:pt idx="1706">
                  <c:v>200</c:v>
                </c:pt>
                <c:pt idx="1707">
                  <c:v>200</c:v>
                </c:pt>
                <c:pt idx="1708">
                  <c:v>200</c:v>
                </c:pt>
                <c:pt idx="1709">
                  <c:v>200</c:v>
                </c:pt>
                <c:pt idx="1710">
                  <c:v>200</c:v>
                </c:pt>
                <c:pt idx="1711">
                  <c:v>200</c:v>
                </c:pt>
                <c:pt idx="1712">
                  <c:v>200</c:v>
                </c:pt>
                <c:pt idx="1713">
                  <c:v>200</c:v>
                </c:pt>
                <c:pt idx="1714">
                  <c:v>200</c:v>
                </c:pt>
                <c:pt idx="1715">
                  <c:v>200</c:v>
                </c:pt>
                <c:pt idx="1716">
                  <c:v>200</c:v>
                </c:pt>
                <c:pt idx="1717">
                  <c:v>200</c:v>
                </c:pt>
                <c:pt idx="1718">
                  <c:v>200</c:v>
                </c:pt>
                <c:pt idx="1719">
                  <c:v>200</c:v>
                </c:pt>
                <c:pt idx="1720">
                  <c:v>200</c:v>
                </c:pt>
                <c:pt idx="1721">
                  <c:v>200</c:v>
                </c:pt>
                <c:pt idx="1722">
                  <c:v>200</c:v>
                </c:pt>
                <c:pt idx="1723">
                  <c:v>200</c:v>
                </c:pt>
                <c:pt idx="1724">
                  <c:v>200</c:v>
                </c:pt>
                <c:pt idx="1725">
                  <c:v>200</c:v>
                </c:pt>
                <c:pt idx="1726">
                  <c:v>200</c:v>
                </c:pt>
                <c:pt idx="1727">
                  <c:v>200</c:v>
                </c:pt>
                <c:pt idx="1728">
                  <c:v>200</c:v>
                </c:pt>
                <c:pt idx="1729">
                  <c:v>200</c:v>
                </c:pt>
                <c:pt idx="1730">
                  <c:v>200</c:v>
                </c:pt>
                <c:pt idx="1731">
                  <c:v>200</c:v>
                </c:pt>
                <c:pt idx="1732">
                  <c:v>200</c:v>
                </c:pt>
                <c:pt idx="1733">
                  <c:v>200</c:v>
                </c:pt>
                <c:pt idx="1734">
                  <c:v>200</c:v>
                </c:pt>
                <c:pt idx="1735">
                  <c:v>200</c:v>
                </c:pt>
                <c:pt idx="1736">
                  <c:v>200</c:v>
                </c:pt>
                <c:pt idx="1737">
                  <c:v>200</c:v>
                </c:pt>
                <c:pt idx="1738">
                  <c:v>200</c:v>
                </c:pt>
                <c:pt idx="1739">
                  <c:v>200</c:v>
                </c:pt>
                <c:pt idx="1740">
                  <c:v>200</c:v>
                </c:pt>
                <c:pt idx="1741">
                  <c:v>200</c:v>
                </c:pt>
                <c:pt idx="1742">
                  <c:v>200</c:v>
                </c:pt>
                <c:pt idx="1743">
                  <c:v>200</c:v>
                </c:pt>
                <c:pt idx="1744">
                  <c:v>200</c:v>
                </c:pt>
                <c:pt idx="1745">
                  <c:v>200</c:v>
                </c:pt>
                <c:pt idx="1746">
                  <c:v>200</c:v>
                </c:pt>
                <c:pt idx="1747">
                  <c:v>200</c:v>
                </c:pt>
                <c:pt idx="1748">
                  <c:v>200</c:v>
                </c:pt>
                <c:pt idx="1749">
                  <c:v>200</c:v>
                </c:pt>
                <c:pt idx="1750">
                  <c:v>200</c:v>
                </c:pt>
                <c:pt idx="1751">
                  <c:v>200</c:v>
                </c:pt>
                <c:pt idx="1752">
                  <c:v>200</c:v>
                </c:pt>
                <c:pt idx="1753">
                  <c:v>200</c:v>
                </c:pt>
                <c:pt idx="1754">
                  <c:v>200</c:v>
                </c:pt>
                <c:pt idx="1755">
                  <c:v>200</c:v>
                </c:pt>
                <c:pt idx="1756">
                  <c:v>200</c:v>
                </c:pt>
                <c:pt idx="1757">
                  <c:v>200</c:v>
                </c:pt>
                <c:pt idx="1758">
                  <c:v>200</c:v>
                </c:pt>
                <c:pt idx="1759">
                  <c:v>200</c:v>
                </c:pt>
                <c:pt idx="1760">
                  <c:v>200</c:v>
                </c:pt>
                <c:pt idx="1761">
                  <c:v>200</c:v>
                </c:pt>
                <c:pt idx="1762">
                  <c:v>200</c:v>
                </c:pt>
                <c:pt idx="1763">
                  <c:v>200</c:v>
                </c:pt>
                <c:pt idx="1764">
                  <c:v>200</c:v>
                </c:pt>
                <c:pt idx="1765">
                  <c:v>200</c:v>
                </c:pt>
                <c:pt idx="1766">
                  <c:v>200</c:v>
                </c:pt>
                <c:pt idx="1767">
                  <c:v>200</c:v>
                </c:pt>
                <c:pt idx="1768">
                  <c:v>200</c:v>
                </c:pt>
                <c:pt idx="1769">
                  <c:v>200</c:v>
                </c:pt>
                <c:pt idx="1770">
                  <c:v>200</c:v>
                </c:pt>
                <c:pt idx="1771">
                  <c:v>200</c:v>
                </c:pt>
                <c:pt idx="1772">
                  <c:v>200</c:v>
                </c:pt>
                <c:pt idx="1773">
                  <c:v>200</c:v>
                </c:pt>
                <c:pt idx="1774">
                  <c:v>200</c:v>
                </c:pt>
                <c:pt idx="1775">
                  <c:v>200</c:v>
                </c:pt>
                <c:pt idx="1776">
                  <c:v>200</c:v>
                </c:pt>
                <c:pt idx="1777">
                  <c:v>200</c:v>
                </c:pt>
                <c:pt idx="1778">
                  <c:v>200</c:v>
                </c:pt>
                <c:pt idx="1779">
                  <c:v>200</c:v>
                </c:pt>
                <c:pt idx="1780">
                  <c:v>200</c:v>
                </c:pt>
                <c:pt idx="1781">
                  <c:v>200</c:v>
                </c:pt>
                <c:pt idx="1782">
                  <c:v>200</c:v>
                </c:pt>
                <c:pt idx="1783">
                  <c:v>200</c:v>
                </c:pt>
                <c:pt idx="1784">
                  <c:v>200</c:v>
                </c:pt>
                <c:pt idx="1785">
                  <c:v>200</c:v>
                </c:pt>
                <c:pt idx="1786">
                  <c:v>200</c:v>
                </c:pt>
                <c:pt idx="1787">
                  <c:v>200</c:v>
                </c:pt>
                <c:pt idx="1788">
                  <c:v>200</c:v>
                </c:pt>
                <c:pt idx="1789">
                  <c:v>200</c:v>
                </c:pt>
                <c:pt idx="1790">
                  <c:v>200</c:v>
                </c:pt>
                <c:pt idx="1791">
                  <c:v>200</c:v>
                </c:pt>
                <c:pt idx="1792">
                  <c:v>200</c:v>
                </c:pt>
                <c:pt idx="1793">
                  <c:v>200</c:v>
                </c:pt>
                <c:pt idx="1794">
                  <c:v>200</c:v>
                </c:pt>
                <c:pt idx="1795">
                  <c:v>200</c:v>
                </c:pt>
                <c:pt idx="1796">
                  <c:v>200</c:v>
                </c:pt>
                <c:pt idx="1797">
                  <c:v>200</c:v>
                </c:pt>
                <c:pt idx="1798">
                  <c:v>200</c:v>
                </c:pt>
                <c:pt idx="1799">
                  <c:v>200</c:v>
                </c:pt>
                <c:pt idx="1800">
                  <c:v>200</c:v>
                </c:pt>
                <c:pt idx="1801">
                  <c:v>200</c:v>
                </c:pt>
                <c:pt idx="1802">
                  <c:v>200</c:v>
                </c:pt>
                <c:pt idx="1803">
                  <c:v>200</c:v>
                </c:pt>
                <c:pt idx="1804">
                  <c:v>200</c:v>
                </c:pt>
                <c:pt idx="1805">
                  <c:v>200</c:v>
                </c:pt>
                <c:pt idx="1806">
                  <c:v>200</c:v>
                </c:pt>
                <c:pt idx="1807">
                  <c:v>200</c:v>
                </c:pt>
                <c:pt idx="1808">
                  <c:v>200</c:v>
                </c:pt>
                <c:pt idx="1809">
                  <c:v>200</c:v>
                </c:pt>
                <c:pt idx="1810">
                  <c:v>200</c:v>
                </c:pt>
                <c:pt idx="1811">
                  <c:v>200</c:v>
                </c:pt>
                <c:pt idx="1812">
                  <c:v>200</c:v>
                </c:pt>
                <c:pt idx="1813">
                  <c:v>200</c:v>
                </c:pt>
                <c:pt idx="1814">
                  <c:v>200</c:v>
                </c:pt>
                <c:pt idx="1815">
                  <c:v>200</c:v>
                </c:pt>
                <c:pt idx="1816">
                  <c:v>200</c:v>
                </c:pt>
                <c:pt idx="1817">
                  <c:v>200</c:v>
                </c:pt>
                <c:pt idx="1818">
                  <c:v>200</c:v>
                </c:pt>
                <c:pt idx="1819">
                  <c:v>200</c:v>
                </c:pt>
                <c:pt idx="1820">
                  <c:v>200</c:v>
                </c:pt>
                <c:pt idx="1821">
                  <c:v>200</c:v>
                </c:pt>
                <c:pt idx="1822">
                  <c:v>200</c:v>
                </c:pt>
                <c:pt idx="1823">
                  <c:v>200</c:v>
                </c:pt>
                <c:pt idx="1824">
                  <c:v>200</c:v>
                </c:pt>
                <c:pt idx="1825">
                  <c:v>200</c:v>
                </c:pt>
                <c:pt idx="1826">
                  <c:v>200</c:v>
                </c:pt>
                <c:pt idx="1827">
                  <c:v>200</c:v>
                </c:pt>
                <c:pt idx="1828">
                  <c:v>200</c:v>
                </c:pt>
                <c:pt idx="1829">
                  <c:v>200</c:v>
                </c:pt>
                <c:pt idx="1830">
                  <c:v>200</c:v>
                </c:pt>
                <c:pt idx="1831">
                  <c:v>200</c:v>
                </c:pt>
                <c:pt idx="1832">
                  <c:v>200</c:v>
                </c:pt>
                <c:pt idx="1833">
                  <c:v>200</c:v>
                </c:pt>
                <c:pt idx="1834">
                  <c:v>200</c:v>
                </c:pt>
                <c:pt idx="1835">
                  <c:v>200</c:v>
                </c:pt>
                <c:pt idx="1836">
                  <c:v>200</c:v>
                </c:pt>
                <c:pt idx="1837">
                  <c:v>200</c:v>
                </c:pt>
                <c:pt idx="1838">
                  <c:v>200</c:v>
                </c:pt>
                <c:pt idx="1839">
                  <c:v>200</c:v>
                </c:pt>
                <c:pt idx="1840">
                  <c:v>200</c:v>
                </c:pt>
                <c:pt idx="1841">
                  <c:v>200</c:v>
                </c:pt>
                <c:pt idx="1842">
                  <c:v>200</c:v>
                </c:pt>
                <c:pt idx="1843">
                  <c:v>200</c:v>
                </c:pt>
                <c:pt idx="1844">
                  <c:v>200</c:v>
                </c:pt>
                <c:pt idx="1845">
                  <c:v>200</c:v>
                </c:pt>
                <c:pt idx="1846">
                  <c:v>200</c:v>
                </c:pt>
                <c:pt idx="1847">
                  <c:v>200</c:v>
                </c:pt>
                <c:pt idx="1848">
                  <c:v>200</c:v>
                </c:pt>
                <c:pt idx="1849">
                  <c:v>200</c:v>
                </c:pt>
                <c:pt idx="1850">
                  <c:v>200</c:v>
                </c:pt>
                <c:pt idx="1851">
                  <c:v>200</c:v>
                </c:pt>
                <c:pt idx="1852">
                  <c:v>200</c:v>
                </c:pt>
                <c:pt idx="1853">
                  <c:v>200</c:v>
                </c:pt>
                <c:pt idx="1854">
                  <c:v>200</c:v>
                </c:pt>
                <c:pt idx="1855">
                  <c:v>200</c:v>
                </c:pt>
                <c:pt idx="1856">
                  <c:v>200</c:v>
                </c:pt>
                <c:pt idx="1857">
                  <c:v>200</c:v>
                </c:pt>
                <c:pt idx="1858">
                  <c:v>200</c:v>
                </c:pt>
                <c:pt idx="1859">
                  <c:v>200</c:v>
                </c:pt>
                <c:pt idx="1860">
                  <c:v>200</c:v>
                </c:pt>
                <c:pt idx="1861">
                  <c:v>200</c:v>
                </c:pt>
                <c:pt idx="1862">
                  <c:v>200</c:v>
                </c:pt>
                <c:pt idx="1863">
                  <c:v>200</c:v>
                </c:pt>
                <c:pt idx="1864">
                  <c:v>200</c:v>
                </c:pt>
                <c:pt idx="1865">
                  <c:v>200</c:v>
                </c:pt>
                <c:pt idx="1866">
                  <c:v>200</c:v>
                </c:pt>
                <c:pt idx="1867">
                  <c:v>200</c:v>
                </c:pt>
                <c:pt idx="1868">
                  <c:v>200</c:v>
                </c:pt>
                <c:pt idx="1869">
                  <c:v>200</c:v>
                </c:pt>
                <c:pt idx="1870">
                  <c:v>200</c:v>
                </c:pt>
                <c:pt idx="1871">
                  <c:v>200</c:v>
                </c:pt>
                <c:pt idx="1872">
                  <c:v>200</c:v>
                </c:pt>
                <c:pt idx="1873">
                  <c:v>200</c:v>
                </c:pt>
                <c:pt idx="1874">
                  <c:v>200</c:v>
                </c:pt>
                <c:pt idx="1875">
                  <c:v>200</c:v>
                </c:pt>
                <c:pt idx="1876">
                  <c:v>200</c:v>
                </c:pt>
                <c:pt idx="1877">
                  <c:v>200</c:v>
                </c:pt>
                <c:pt idx="1878">
                  <c:v>200</c:v>
                </c:pt>
                <c:pt idx="1879">
                  <c:v>200</c:v>
                </c:pt>
                <c:pt idx="1880">
                  <c:v>200</c:v>
                </c:pt>
                <c:pt idx="1881">
                  <c:v>200</c:v>
                </c:pt>
                <c:pt idx="1882">
                  <c:v>200</c:v>
                </c:pt>
                <c:pt idx="1883">
                  <c:v>200</c:v>
                </c:pt>
                <c:pt idx="1884">
                  <c:v>200</c:v>
                </c:pt>
                <c:pt idx="1885">
                  <c:v>200</c:v>
                </c:pt>
                <c:pt idx="1886">
                  <c:v>200</c:v>
                </c:pt>
                <c:pt idx="1887">
                  <c:v>200</c:v>
                </c:pt>
                <c:pt idx="1888">
                  <c:v>200</c:v>
                </c:pt>
                <c:pt idx="1889">
                  <c:v>200</c:v>
                </c:pt>
                <c:pt idx="1890">
                  <c:v>200</c:v>
                </c:pt>
                <c:pt idx="1891">
                  <c:v>200</c:v>
                </c:pt>
                <c:pt idx="1892">
                  <c:v>200</c:v>
                </c:pt>
                <c:pt idx="1893">
                  <c:v>200</c:v>
                </c:pt>
                <c:pt idx="1894">
                  <c:v>200</c:v>
                </c:pt>
                <c:pt idx="1895">
                  <c:v>200</c:v>
                </c:pt>
                <c:pt idx="1896">
                  <c:v>200</c:v>
                </c:pt>
                <c:pt idx="1897">
                  <c:v>200</c:v>
                </c:pt>
                <c:pt idx="1898">
                  <c:v>200</c:v>
                </c:pt>
                <c:pt idx="1899">
                  <c:v>200</c:v>
                </c:pt>
                <c:pt idx="1900">
                  <c:v>200</c:v>
                </c:pt>
                <c:pt idx="1901">
                  <c:v>200</c:v>
                </c:pt>
                <c:pt idx="1902">
                  <c:v>200</c:v>
                </c:pt>
                <c:pt idx="1903">
                  <c:v>200</c:v>
                </c:pt>
                <c:pt idx="1904">
                  <c:v>200</c:v>
                </c:pt>
                <c:pt idx="1905">
                  <c:v>200</c:v>
                </c:pt>
                <c:pt idx="1906">
                  <c:v>200</c:v>
                </c:pt>
                <c:pt idx="1907">
                  <c:v>200</c:v>
                </c:pt>
                <c:pt idx="1908">
                  <c:v>200</c:v>
                </c:pt>
                <c:pt idx="1909">
                  <c:v>200</c:v>
                </c:pt>
                <c:pt idx="1910">
                  <c:v>200</c:v>
                </c:pt>
                <c:pt idx="1911">
                  <c:v>200</c:v>
                </c:pt>
                <c:pt idx="1912">
                  <c:v>200</c:v>
                </c:pt>
                <c:pt idx="1913">
                  <c:v>200</c:v>
                </c:pt>
                <c:pt idx="1914">
                  <c:v>200</c:v>
                </c:pt>
                <c:pt idx="1915">
                  <c:v>200</c:v>
                </c:pt>
                <c:pt idx="1916">
                  <c:v>200</c:v>
                </c:pt>
                <c:pt idx="1917">
                  <c:v>200</c:v>
                </c:pt>
                <c:pt idx="1918">
                  <c:v>200</c:v>
                </c:pt>
                <c:pt idx="1919">
                  <c:v>200</c:v>
                </c:pt>
                <c:pt idx="1920">
                  <c:v>200</c:v>
                </c:pt>
                <c:pt idx="1921">
                  <c:v>200</c:v>
                </c:pt>
                <c:pt idx="1922">
                  <c:v>200</c:v>
                </c:pt>
                <c:pt idx="1923">
                  <c:v>200</c:v>
                </c:pt>
                <c:pt idx="1924">
                  <c:v>200</c:v>
                </c:pt>
                <c:pt idx="1925">
                  <c:v>200</c:v>
                </c:pt>
                <c:pt idx="1926">
                  <c:v>200</c:v>
                </c:pt>
                <c:pt idx="1927">
                  <c:v>200</c:v>
                </c:pt>
                <c:pt idx="1928">
                  <c:v>200</c:v>
                </c:pt>
                <c:pt idx="1929">
                  <c:v>200</c:v>
                </c:pt>
                <c:pt idx="1930">
                  <c:v>200</c:v>
                </c:pt>
                <c:pt idx="1931">
                  <c:v>200</c:v>
                </c:pt>
                <c:pt idx="1932">
                  <c:v>200</c:v>
                </c:pt>
                <c:pt idx="1933">
                  <c:v>200</c:v>
                </c:pt>
                <c:pt idx="1934">
                  <c:v>200</c:v>
                </c:pt>
                <c:pt idx="1935">
                  <c:v>200</c:v>
                </c:pt>
                <c:pt idx="1936">
                  <c:v>200</c:v>
                </c:pt>
                <c:pt idx="1937">
                  <c:v>200</c:v>
                </c:pt>
                <c:pt idx="1938">
                  <c:v>200</c:v>
                </c:pt>
                <c:pt idx="1939">
                  <c:v>200</c:v>
                </c:pt>
                <c:pt idx="1940">
                  <c:v>200</c:v>
                </c:pt>
                <c:pt idx="1941">
                  <c:v>200</c:v>
                </c:pt>
                <c:pt idx="1942">
                  <c:v>200</c:v>
                </c:pt>
                <c:pt idx="1943">
                  <c:v>200</c:v>
                </c:pt>
                <c:pt idx="1944">
                  <c:v>200</c:v>
                </c:pt>
                <c:pt idx="1945">
                  <c:v>200</c:v>
                </c:pt>
                <c:pt idx="1946">
                  <c:v>200</c:v>
                </c:pt>
                <c:pt idx="1947">
                  <c:v>200</c:v>
                </c:pt>
                <c:pt idx="1948">
                  <c:v>200</c:v>
                </c:pt>
                <c:pt idx="1949">
                  <c:v>200</c:v>
                </c:pt>
                <c:pt idx="1950">
                  <c:v>200</c:v>
                </c:pt>
                <c:pt idx="1951">
                  <c:v>200</c:v>
                </c:pt>
                <c:pt idx="1952">
                  <c:v>200</c:v>
                </c:pt>
                <c:pt idx="1953">
                  <c:v>200</c:v>
                </c:pt>
                <c:pt idx="1954">
                  <c:v>200</c:v>
                </c:pt>
                <c:pt idx="1955">
                  <c:v>200</c:v>
                </c:pt>
                <c:pt idx="1956">
                  <c:v>200</c:v>
                </c:pt>
                <c:pt idx="1957">
                  <c:v>200</c:v>
                </c:pt>
                <c:pt idx="1958">
                  <c:v>200</c:v>
                </c:pt>
                <c:pt idx="1959">
                  <c:v>200</c:v>
                </c:pt>
                <c:pt idx="1960">
                  <c:v>200</c:v>
                </c:pt>
                <c:pt idx="1961">
                  <c:v>200</c:v>
                </c:pt>
                <c:pt idx="1962">
                  <c:v>200</c:v>
                </c:pt>
                <c:pt idx="1963">
                  <c:v>200</c:v>
                </c:pt>
                <c:pt idx="1964">
                  <c:v>200</c:v>
                </c:pt>
                <c:pt idx="1965">
                  <c:v>200</c:v>
                </c:pt>
                <c:pt idx="1966">
                  <c:v>200</c:v>
                </c:pt>
                <c:pt idx="1967">
                  <c:v>200</c:v>
                </c:pt>
                <c:pt idx="1968">
                  <c:v>200</c:v>
                </c:pt>
                <c:pt idx="1969">
                  <c:v>200</c:v>
                </c:pt>
                <c:pt idx="1970">
                  <c:v>200</c:v>
                </c:pt>
                <c:pt idx="1971">
                  <c:v>200</c:v>
                </c:pt>
                <c:pt idx="1972">
                  <c:v>200</c:v>
                </c:pt>
                <c:pt idx="1973">
                  <c:v>200</c:v>
                </c:pt>
                <c:pt idx="1974">
                  <c:v>200</c:v>
                </c:pt>
                <c:pt idx="1975">
                  <c:v>200</c:v>
                </c:pt>
                <c:pt idx="1976">
                  <c:v>200</c:v>
                </c:pt>
                <c:pt idx="1977">
                  <c:v>200</c:v>
                </c:pt>
                <c:pt idx="1978">
                  <c:v>200</c:v>
                </c:pt>
                <c:pt idx="1979">
                  <c:v>200</c:v>
                </c:pt>
                <c:pt idx="1980">
                  <c:v>200</c:v>
                </c:pt>
                <c:pt idx="1981">
                  <c:v>200</c:v>
                </c:pt>
                <c:pt idx="1982">
                  <c:v>200</c:v>
                </c:pt>
                <c:pt idx="1983">
                  <c:v>200</c:v>
                </c:pt>
                <c:pt idx="1984">
                  <c:v>200</c:v>
                </c:pt>
                <c:pt idx="1985">
                  <c:v>200</c:v>
                </c:pt>
                <c:pt idx="1986">
                  <c:v>200</c:v>
                </c:pt>
                <c:pt idx="1987">
                  <c:v>200</c:v>
                </c:pt>
                <c:pt idx="1988">
                  <c:v>200</c:v>
                </c:pt>
                <c:pt idx="1989">
                  <c:v>200</c:v>
                </c:pt>
                <c:pt idx="1990">
                  <c:v>200</c:v>
                </c:pt>
                <c:pt idx="1991">
                  <c:v>200</c:v>
                </c:pt>
                <c:pt idx="1992">
                  <c:v>200</c:v>
                </c:pt>
                <c:pt idx="1993">
                  <c:v>200</c:v>
                </c:pt>
                <c:pt idx="1994">
                  <c:v>200</c:v>
                </c:pt>
                <c:pt idx="1995">
                  <c:v>200</c:v>
                </c:pt>
                <c:pt idx="1996">
                  <c:v>200</c:v>
                </c:pt>
                <c:pt idx="1997">
                  <c:v>200</c:v>
                </c:pt>
                <c:pt idx="1998">
                  <c:v>200</c:v>
                </c:pt>
                <c:pt idx="1999">
                  <c:v>200</c:v>
                </c:pt>
                <c:pt idx="2000">
                  <c:v>200</c:v>
                </c:pt>
                <c:pt idx="2001">
                  <c:v>200</c:v>
                </c:pt>
                <c:pt idx="2002">
                  <c:v>200</c:v>
                </c:pt>
                <c:pt idx="2003">
                  <c:v>200</c:v>
                </c:pt>
                <c:pt idx="2004">
                  <c:v>200</c:v>
                </c:pt>
                <c:pt idx="2005">
                  <c:v>200</c:v>
                </c:pt>
                <c:pt idx="2006">
                  <c:v>200</c:v>
                </c:pt>
                <c:pt idx="2007">
                  <c:v>200</c:v>
                </c:pt>
                <c:pt idx="2008">
                  <c:v>200</c:v>
                </c:pt>
                <c:pt idx="2009">
                  <c:v>200</c:v>
                </c:pt>
                <c:pt idx="2010">
                  <c:v>200</c:v>
                </c:pt>
                <c:pt idx="2011">
                  <c:v>200</c:v>
                </c:pt>
                <c:pt idx="2012">
                  <c:v>200</c:v>
                </c:pt>
                <c:pt idx="2013">
                  <c:v>200</c:v>
                </c:pt>
                <c:pt idx="2014">
                  <c:v>200</c:v>
                </c:pt>
                <c:pt idx="2015">
                  <c:v>200</c:v>
                </c:pt>
                <c:pt idx="2016">
                  <c:v>200</c:v>
                </c:pt>
                <c:pt idx="2017">
                  <c:v>200</c:v>
                </c:pt>
                <c:pt idx="2018">
                  <c:v>200</c:v>
                </c:pt>
                <c:pt idx="2019">
                  <c:v>200</c:v>
                </c:pt>
                <c:pt idx="2020">
                  <c:v>200</c:v>
                </c:pt>
                <c:pt idx="2021">
                  <c:v>200</c:v>
                </c:pt>
                <c:pt idx="2022">
                  <c:v>200</c:v>
                </c:pt>
                <c:pt idx="2023">
                  <c:v>200</c:v>
                </c:pt>
                <c:pt idx="2024">
                  <c:v>200</c:v>
                </c:pt>
                <c:pt idx="2025">
                  <c:v>200</c:v>
                </c:pt>
                <c:pt idx="2026">
                  <c:v>200</c:v>
                </c:pt>
                <c:pt idx="2027">
                  <c:v>200</c:v>
                </c:pt>
                <c:pt idx="2028">
                  <c:v>200</c:v>
                </c:pt>
                <c:pt idx="2029">
                  <c:v>200</c:v>
                </c:pt>
                <c:pt idx="2030">
                  <c:v>200</c:v>
                </c:pt>
                <c:pt idx="2031">
                  <c:v>200</c:v>
                </c:pt>
                <c:pt idx="2032">
                  <c:v>200</c:v>
                </c:pt>
                <c:pt idx="2033">
                  <c:v>200</c:v>
                </c:pt>
                <c:pt idx="2034">
                  <c:v>200</c:v>
                </c:pt>
                <c:pt idx="2035">
                  <c:v>200</c:v>
                </c:pt>
                <c:pt idx="2036">
                  <c:v>200</c:v>
                </c:pt>
                <c:pt idx="2037">
                  <c:v>200</c:v>
                </c:pt>
                <c:pt idx="2038">
                  <c:v>200</c:v>
                </c:pt>
                <c:pt idx="2039">
                  <c:v>200</c:v>
                </c:pt>
                <c:pt idx="2040">
                  <c:v>200</c:v>
                </c:pt>
                <c:pt idx="2041">
                  <c:v>200</c:v>
                </c:pt>
                <c:pt idx="2042">
                  <c:v>200</c:v>
                </c:pt>
                <c:pt idx="2043">
                  <c:v>200</c:v>
                </c:pt>
                <c:pt idx="2044">
                  <c:v>200</c:v>
                </c:pt>
                <c:pt idx="2045">
                  <c:v>200</c:v>
                </c:pt>
                <c:pt idx="2046">
                  <c:v>200</c:v>
                </c:pt>
                <c:pt idx="2047">
                  <c:v>200</c:v>
                </c:pt>
                <c:pt idx="2048">
                  <c:v>200</c:v>
                </c:pt>
                <c:pt idx="2049">
                  <c:v>200</c:v>
                </c:pt>
                <c:pt idx="2050">
                  <c:v>200</c:v>
                </c:pt>
                <c:pt idx="2051">
                  <c:v>200</c:v>
                </c:pt>
                <c:pt idx="2052">
                  <c:v>200</c:v>
                </c:pt>
                <c:pt idx="2053">
                  <c:v>200</c:v>
                </c:pt>
                <c:pt idx="2054">
                  <c:v>200</c:v>
                </c:pt>
                <c:pt idx="2055">
                  <c:v>200</c:v>
                </c:pt>
                <c:pt idx="2056">
                  <c:v>200</c:v>
                </c:pt>
                <c:pt idx="2057">
                  <c:v>200</c:v>
                </c:pt>
                <c:pt idx="2058">
                  <c:v>200</c:v>
                </c:pt>
                <c:pt idx="2059">
                  <c:v>200</c:v>
                </c:pt>
                <c:pt idx="2060">
                  <c:v>200</c:v>
                </c:pt>
                <c:pt idx="2061">
                  <c:v>200</c:v>
                </c:pt>
                <c:pt idx="2062">
                  <c:v>200</c:v>
                </c:pt>
                <c:pt idx="2063">
                  <c:v>200</c:v>
                </c:pt>
                <c:pt idx="2064">
                  <c:v>200</c:v>
                </c:pt>
                <c:pt idx="2065">
                  <c:v>200</c:v>
                </c:pt>
                <c:pt idx="2066">
                  <c:v>200</c:v>
                </c:pt>
                <c:pt idx="2067">
                  <c:v>200</c:v>
                </c:pt>
                <c:pt idx="2068">
                  <c:v>200</c:v>
                </c:pt>
                <c:pt idx="2069">
                  <c:v>200</c:v>
                </c:pt>
                <c:pt idx="2070">
                  <c:v>200</c:v>
                </c:pt>
                <c:pt idx="2071">
                  <c:v>200</c:v>
                </c:pt>
                <c:pt idx="2072">
                  <c:v>200</c:v>
                </c:pt>
                <c:pt idx="2073">
                  <c:v>200</c:v>
                </c:pt>
                <c:pt idx="2074">
                  <c:v>200</c:v>
                </c:pt>
                <c:pt idx="2075">
                  <c:v>200</c:v>
                </c:pt>
                <c:pt idx="2076">
                  <c:v>200</c:v>
                </c:pt>
                <c:pt idx="2077">
                  <c:v>200</c:v>
                </c:pt>
                <c:pt idx="2078">
                  <c:v>200</c:v>
                </c:pt>
                <c:pt idx="2079">
                  <c:v>200</c:v>
                </c:pt>
                <c:pt idx="2080">
                  <c:v>200</c:v>
                </c:pt>
                <c:pt idx="2081">
                  <c:v>200</c:v>
                </c:pt>
                <c:pt idx="2082">
                  <c:v>200</c:v>
                </c:pt>
                <c:pt idx="2083">
                  <c:v>200</c:v>
                </c:pt>
                <c:pt idx="2084">
                  <c:v>200</c:v>
                </c:pt>
                <c:pt idx="2085">
                  <c:v>200</c:v>
                </c:pt>
                <c:pt idx="2086">
                  <c:v>200</c:v>
                </c:pt>
                <c:pt idx="2087">
                  <c:v>200</c:v>
                </c:pt>
                <c:pt idx="2088">
                  <c:v>200</c:v>
                </c:pt>
                <c:pt idx="2089">
                  <c:v>200</c:v>
                </c:pt>
                <c:pt idx="2090">
                  <c:v>200</c:v>
                </c:pt>
                <c:pt idx="2091">
                  <c:v>200</c:v>
                </c:pt>
                <c:pt idx="2092">
                  <c:v>200</c:v>
                </c:pt>
                <c:pt idx="2093">
                  <c:v>200</c:v>
                </c:pt>
                <c:pt idx="2094">
                  <c:v>200</c:v>
                </c:pt>
                <c:pt idx="2095">
                  <c:v>200</c:v>
                </c:pt>
                <c:pt idx="2096">
                  <c:v>200</c:v>
                </c:pt>
                <c:pt idx="2097">
                  <c:v>200</c:v>
                </c:pt>
                <c:pt idx="2098">
                  <c:v>200</c:v>
                </c:pt>
                <c:pt idx="2099">
                  <c:v>200</c:v>
                </c:pt>
                <c:pt idx="2100">
                  <c:v>200</c:v>
                </c:pt>
                <c:pt idx="2101">
                  <c:v>200</c:v>
                </c:pt>
                <c:pt idx="2102">
                  <c:v>200</c:v>
                </c:pt>
                <c:pt idx="2103">
                  <c:v>200</c:v>
                </c:pt>
                <c:pt idx="2104">
                  <c:v>200</c:v>
                </c:pt>
                <c:pt idx="2105">
                  <c:v>200</c:v>
                </c:pt>
                <c:pt idx="2106">
                  <c:v>200</c:v>
                </c:pt>
                <c:pt idx="2107">
                  <c:v>200</c:v>
                </c:pt>
                <c:pt idx="2108">
                  <c:v>200</c:v>
                </c:pt>
                <c:pt idx="2109">
                  <c:v>200</c:v>
                </c:pt>
                <c:pt idx="2110">
                  <c:v>200</c:v>
                </c:pt>
                <c:pt idx="2111">
                  <c:v>200</c:v>
                </c:pt>
                <c:pt idx="2112">
                  <c:v>200</c:v>
                </c:pt>
                <c:pt idx="2113">
                  <c:v>200</c:v>
                </c:pt>
                <c:pt idx="2114">
                  <c:v>200</c:v>
                </c:pt>
                <c:pt idx="2115">
                  <c:v>200</c:v>
                </c:pt>
                <c:pt idx="2116">
                  <c:v>200</c:v>
                </c:pt>
                <c:pt idx="2117">
                  <c:v>200</c:v>
                </c:pt>
                <c:pt idx="2118">
                  <c:v>200</c:v>
                </c:pt>
                <c:pt idx="2119">
                  <c:v>200</c:v>
                </c:pt>
                <c:pt idx="2120">
                  <c:v>200</c:v>
                </c:pt>
                <c:pt idx="2121">
                  <c:v>200</c:v>
                </c:pt>
                <c:pt idx="2122">
                  <c:v>200</c:v>
                </c:pt>
                <c:pt idx="2123">
                  <c:v>200</c:v>
                </c:pt>
                <c:pt idx="2124">
                  <c:v>200</c:v>
                </c:pt>
                <c:pt idx="2125">
                  <c:v>200</c:v>
                </c:pt>
                <c:pt idx="2126">
                  <c:v>200</c:v>
                </c:pt>
                <c:pt idx="2127">
                  <c:v>200</c:v>
                </c:pt>
                <c:pt idx="2128">
                  <c:v>200</c:v>
                </c:pt>
                <c:pt idx="2129">
                  <c:v>200</c:v>
                </c:pt>
                <c:pt idx="2130">
                  <c:v>200</c:v>
                </c:pt>
                <c:pt idx="2131">
                  <c:v>200</c:v>
                </c:pt>
                <c:pt idx="2132">
                  <c:v>200</c:v>
                </c:pt>
                <c:pt idx="2133">
                  <c:v>200</c:v>
                </c:pt>
                <c:pt idx="2134">
                  <c:v>200</c:v>
                </c:pt>
                <c:pt idx="2135">
                  <c:v>200</c:v>
                </c:pt>
                <c:pt idx="2136">
                  <c:v>200</c:v>
                </c:pt>
                <c:pt idx="2137">
                  <c:v>200</c:v>
                </c:pt>
                <c:pt idx="2138">
                  <c:v>200</c:v>
                </c:pt>
                <c:pt idx="2139">
                  <c:v>200</c:v>
                </c:pt>
                <c:pt idx="2140">
                  <c:v>200</c:v>
                </c:pt>
                <c:pt idx="2141">
                  <c:v>200</c:v>
                </c:pt>
                <c:pt idx="2142">
                  <c:v>200</c:v>
                </c:pt>
                <c:pt idx="2143">
                  <c:v>200</c:v>
                </c:pt>
                <c:pt idx="2144">
                  <c:v>200</c:v>
                </c:pt>
                <c:pt idx="2145">
                  <c:v>200</c:v>
                </c:pt>
                <c:pt idx="2146">
                  <c:v>200</c:v>
                </c:pt>
                <c:pt idx="2147">
                  <c:v>200</c:v>
                </c:pt>
                <c:pt idx="2148">
                  <c:v>200</c:v>
                </c:pt>
                <c:pt idx="2149">
                  <c:v>200</c:v>
                </c:pt>
                <c:pt idx="2150">
                  <c:v>200</c:v>
                </c:pt>
                <c:pt idx="2151">
                  <c:v>200</c:v>
                </c:pt>
                <c:pt idx="2152">
                  <c:v>200</c:v>
                </c:pt>
                <c:pt idx="2153">
                  <c:v>200</c:v>
                </c:pt>
                <c:pt idx="2154">
                  <c:v>200</c:v>
                </c:pt>
                <c:pt idx="2155">
                  <c:v>200</c:v>
                </c:pt>
                <c:pt idx="2156">
                  <c:v>200</c:v>
                </c:pt>
                <c:pt idx="2157">
                  <c:v>200</c:v>
                </c:pt>
                <c:pt idx="2158">
                  <c:v>200</c:v>
                </c:pt>
                <c:pt idx="2159">
                  <c:v>200</c:v>
                </c:pt>
                <c:pt idx="2160">
                  <c:v>200</c:v>
                </c:pt>
                <c:pt idx="2161">
                  <c:v>200</c:v>
                </c:pt>
                <c:pt idx="2162">
                  <c:v>200</c:v>
                </c:pt>
                <c:pt idx="2163">
                  <c:v>200</c:v>
                </c:pt>
                <c:pt idx="2164">
                  <c:v>200</c:v>
                </c:pt>
                <c:pt idx="2165">
                  <c:v>200</c:v>
                </c:pt>
                <c:pt idx="2166">
                  <c:v>200</c:v>
                </c:pt>
                <c:pt idx="2167">
                  <c:v>200</c:v>
                </c:pt>
                <c:pt idx="2168">
                  <c:v>200</c:v>
                </c:pt>
                <c:pt idx="2169">
                  <c:v>200</c:v>
                </c:pt>
                <c:pt idx="2170">
                  <c:v>200</c:v>
                </c:pt>
                <c:pt idx="2171">
                  <c:v>200</c:v>
                </c:pt>
                <c:pt idx="2172">
                  <c:v>200</c:v>
                </c:pt>
                <c:pt idx="2173">
                  <c:v>200</c:v>
                </c:pt>
                <c:pt idx="2174">
                  <c:v>200</c:v>
                </c:pt>
                <c:pt idx="2175">
                  <c:v>200</c:v>
                </c:pt>
                <c:pt idx="2176">
                  <c:v>200</c:v>
                </c:pt>
                <c:pt idx="2177">
                  <c:v>200</c:v>
                </c:pt>
                <c:pt idx="2178">
                  <c:v>200</c:v>
                </c:pt>
                <c:pt idx="2179">
                  <c:v>200</c:v>
                </c:pt>
                <c:pt idx="2180">
                  <c:v>200</c:v>
                </c:pt>
                <c:pt idx="2181">
                  <c:v>200</c:v>
                </c:pt>
                <c:pt idx="2182">
                  <c:v>200</c:v>
                </c:pt>
                <c:pt idx="2183">
                  <c:v>200</c:v>
                </c:pt>
                <c:pt idx="2184">
                  <c:v>200</c:v>
                </c:pt>
                <c:pt idx="2185">
                  <c:v>200</c:v>
                </c:pt>
                <c:pt idx="2186">
                  <c:v>200</c:v>
                </c:pt>
                <c:pt idx="2187">
                  <c:v>200</c:v>
                </c:pt>
                <c:pt idx="2188">
                  <c:v>200</c:v>
                </c:pt>
                <c:pt idx="2189">
                  <c:v>200</c:v>
                </c:pt>
                <c:pt idx="2190">
                  <c:v>200</c:v>
                </c:pt>
                <c:pt idx="2191">
                  <c:v>200</c:v>
                </c:pt>
                <c:pt idx="2192">
                  <c:v>200</c:v>
                </c:pt>
                <c:pt idx="2193">
                  <c:v>200</c:v>
                </c:pt>
                <c:pt idx="2194">
                  <c:v>200</c:v>
                </c:pt>
                <c:pt idx="2195">
                  <c:v>200</c:v>
                </c:pt>
                <c:pt idx="2196">
                  <c:v>200</c:v>
                </c:pt>
                <c:pt idx="2197">
                  <c:v>200</c:v>
                </c:pt>
                <c:pt idx="2198">
                  <c:v>200</c:v>
                </c:pt>
                <c:pt idx="2199">
                  <c:v>200</c:v>
                </c:pt>
                <c:pt idx="2200">
                  <c:v>200</c:v>
                </c:pt>
                <c:pt idx="2201">
                  <c:v>200</c:v>
                </c:pt>
                <c:pt idx="2202">
                  <c:v>200</c:v>
                </c:pt>
                <c:pt idx="2203">
                  <c:v>200</c:v>
                </c:pt>
                <c:pt idx="2204">
                  <c:v>200</c:v>
                </c:pt>
                <c:pt idx="2205">
                  <c:v>200</c:v>
                </c:pt>
                <c:pt idx="2206">
                  <c:v>200</c:v>
                </c:pt>
                <c:pt idx="2207">
                  <c:v>200</c:v>
                </c:pt>
                <c:pt idx="2208">
                  <c:v>200</c:v>
                </c:pt>
                <c:pt idx="2209">
                  <c:v>200</c:v>
                </c:pt>
                <c:pt idx="2210">
                  <c:v>200</c:v>
                </c:pt>
                <c:pt idx="2211">
                  <c:v>200</c:v>
                </c:pt>
                <c:pt idx="2212">
                  <c:v>200</c:v>
                </c:pt>
                <c:pt idx="2213">
                  <c:v>200</c:v>
                </c:pt>
                <c:pt idx="2214">
                  <c:v>200</c:v>
                </c:pt>
                <c:pt idx="2215">
                  <c:v>200</c:v>
                </c:pt>
                <c:pt idx="2216">
                  <c:v>200</c:v>
                </c:pt>
                <c:pt idx="2217">
                  <c:v>200</c:v>
                </c:pt>
                <c:pt idx="2218">
                  <c:v>200</c:v>
                </c:pt>
                <c:pt idx="2219">
                  <c:v>200</c:v>
                </c:pt>
                <c:pt idx="2220">
                  <c:v>200</c:v>
                </c:pt>
                <c:pt idx="2221">
                  <c:v>200</c:v>
                </c:pt>
                <c:pt idx="2222">
                  <c:v>200</c:v>
                </c:pt>
                <c:pt idx="2223">
                  <c:v>200</c:v>
                </c:pt>
                <c:pt idx="2224">
                  <c:v>200</c:v>
                </c:pt>
                <c:pt idx="2225">
                  <c:v>200</c:v>
                </c:pt>
                <c:pt idx="2226">
                  <c:v>200</c:v>
                </c:pt>
                <c:pt idx="2227">
                  <c:v>200</c:v>
                </c:pt>
                <c:pt idx="2228">
                  <c:v>200</c:v>
                </c:pt>
                <c:pt idx="2229">
                  <c:v>200</c:v>
                </c:pt>
                <c:pt idx="2230">
                  <c:v>200</c:v>
                </c:pt>
                <c:pt idx="2231">
                  <c:v>200</c:v>
                </c:pt>
                <c:pt idx="2232">
                  <c:v>200</c:v>
                </c:pt>
                <c:pt idx="2233">
                  <c:v>200</c:v>
                </c:pt>
                <c:pt idx="2234">
                  <c:v>200</c:v>
                </c:pt>
                <c:pt idx="2235">
                  <c:v>200</c:v>
                </c:pt>
                <c:pt idx="2236">
                  <c:v>200</c:v>
                </c:pt>
                <c:pt idx="2237">
                  <c:v>200</c:v>
                </c:pt>
                <c:pt idx="2238">
                  <c:v>200</c:v>
                </c:pt>
                <c:pt idx="2239">
                  <c:v>200</c:v>
                </c:pt>
                <c:pt idx="2240">
                  <c:v>200</c:v>
                </c:pt>
                <c:pt idx="2241">
                  <c:v>200</c:v>
                </c:pt>
                <c:pt idx="2242">
                  <c:v>200</c:v>
                </c:pt>
                <c:pt idx="2243">
                  <c:v>200</c:v>
                </c:pt>
                <c:pt idx="2244">
                  <c:v>200</c:v>
                </c:pt>
                <c:pt idx="2245">
                  <c:v>200</c:v>
                </c:pt>
                <c:pt idx="2246">
                  <c:v>200</c:v>
                </c:pt>
                <c:pt idx="2247">
                  <c:v>200</c:v>
                </c:pt>
                <c:pt idx="2248">
                  <c:v>200</c:v>
                </c:pt>
                <c:pt idx="2249">
                  <c:v>200</c:v>
                </c:pt>
                <c:pt idx="2250">
                  <c:v>200</c:v>
                </c:pt>
                <c:pt idx="2251">
                  <c:v>200</c:v>
                </c:pt>
                <c:pt idx="2252">
                  <c:v>200</c:v>
                </c:pt>
                <c:pt idx="2253">
                  <c:v>200</c:v>
                </c:pt>
                <c:pt idx="2254">
                  <c:v>200</c:v>
                </c:pt>
                <c:pt idx="2255">
                  <c:v>200</c:v>
                </c:pt>
                <c:pt idx="2256">
                  <c:v>200</c:v>
                </c:pt>
                <c:pt idx="2257">
                  <c:v>200</c:v>
                </c:pt>
                <c:pt idx="2258">
                  <c:v>200</c:v>
                </c:pt>
                <c:pt idx="2259">
                  <c:v>200</c:v>
                </c:pt>
                <c:pt idx="2260">
                  <c:v>200</c:v>
                </c:pt>
                <c:pt idx="2261">
                  <c:v>200</c:v>
                </c:pt>
                <c:pt idx="2262">
                  <c:v>200</c:v>
                </c:pt>
                <c:pt idx="2263">
                  <c:v>200</c:v>
                </c:pt>
                <c:pt idx="2264">
                  <c:v>200</c:v>
                </c:pt>
                <c:pt idx="2265">
                  <c:v>200</c:v>
                </c:pt>
                <c:pt idx="2266">
                  <c:v>200</c:v>
                </c:pt>
                <c:pt idx="2267">
                  <c:v>200</c:v>
                </c:pt>
                <c:pt idx="2268">
                  <c:v>200</c:v>
                </c:pt>
                <c:pt idx="2269">
                  <c:v>200</c:v>
                </c:pt>
                <c:pt idx="2270">
                  <c:v>200</c:v>
                </c:pt>
                <c:pt idx="2271">
                  <c:v>200</c:v>
                </c:pt>
                <c:pt idx="2272">
                  <c:v>200</c:v>
                </c:pt>
                <c:pt idx="2273">
                  <c:v>200</c:v>
                </c:pt>
                <c:pt idx="2274">
                  <c:v>200</c:v>
                </c:pt>
                <c:pt idx="2275">
                  <c:v>200</c:v>
                </c:pt>
                <c:pt idx="2276">
                  <c:v>200</c:v>
                </c:pt>
                <c:pt idx="2277">
                  <c:v>200</c:v>
                </c:pt>
                <c:pt idx="2278">
                  <c:v>200</c:v>
                </c:pt>
                <c:pt idx="2279">
                  <c:v>200</c:v>
                </c:pt>
                <c:pt idx="2280">
                  <c:v>200</c:v>
                </c:pt>
                <c:pt idx="2281">
                  <c:v>200</c:v>
                </c:pt>
                <c:pt idx="2282">
                  <c:v>200</c:v>
                </c:pt>
                <c:pt idx="2283">
                  <c:v>200</c:v>
                </c:pt>
                <c:pt idx="2284">
                  <c:v>200</c:v>
                </c:pt>
                <c:pt idx="2285">
                  <c:v>200</c:v>
                </c:pt>
                <c:pt idx="2286">
                  <c:v>200</c:v>
                </c:pt>
                <c:pt idx="2287">
                  <c:v>200</c:v>
                </c:pt>
                <c:pt idx="2288">
                  <c:v>200</c:v>
                </c:pt>
                <c:pt idx="2289">
                  <c:v>200</c:v>
                </c:pt>
                <c:pt idx="2290">
                  <c:v>200</c:v>
                </c:pt>
                <c:pt idx="2291">
                  <c:v>200</c:v>
                </c:pt>
                <c:pt idx="2292">
                  <c:v>200</c:v>
                </c:pt>
                <c:pt idx="2293">
                  <c:v>200</c:v>
                </c:pt>
                <c:pt idx="2294">
                  <c:v>200</c:v>
                </c:pt>
                <c:pt idx="2295">
                  <c:v>200</c:v>
                </c:pt>
                <c:pt idx="2296">
                  <c:v>200</c:v>
                </c:pt>
                <c:pt idx="2297">
                  <c:v>200</c:v>
                </c:pt>
                <c:pt idx="2298">
                  <c:v>200</c:v>
                </c:pt>
                <c:pt idx="2299">
                  <c:v>200</c:v>
                </c:pt>
                <c:pt idx="2300">
                  <c:v>200</c:v>
                </c:pt>
                <c:pt idx="2301">
                  <c:v>200</c:v>
                </c:pt>
                <c:pt idx="2302">
                  <c:v>200</c:v>
                </c:pt>
                <c:pt idx="2303">
                  <c:v>200</c:v>
                </c:pt>
                <c:pt idx="2304">
                  <c:v>200</c:v>
                </c:pt>
                <c:pt idx="2305">
                  <c:v>200</c:v>
                </c:pt>
                <c:pt idx="2306">
                  <c:v>200</c:v>
                </c:pt>
                <c:pt idx="2307">
                  <c:v>200</c:v>
                </c:pt>
                <c:pt idx="2308">
                  <c:v>200</c:v>
                </c:pt>
                <c:pt idx="2309">
                  <c:v>200</c:v>
                </c:pt>
                <c:pt idx="2310">
                  <c:v>200</c:v>
                </c:pt>
                <c:pt idx="2311">
                  <c:v>200</c:v>
                </c:pt>
                <c:pt idx="2312">
                  <c:v>200</c:v>
                </c:pt>
                <c:pt idx="2313">
                  <c:v>200</c:v>
                </c:pt>
                <c:pt idx="2314">
                  <c:v>200</c:v>
                </c:pt>
                <c:pt idx="2315">
                  <c:v>200</c:v>
                </c:pt>
                <c:pt idx="2316">
                  <c:v>200</c:v>
                </c:pt>
                <c:pt idx="2317">
                  <c:v>200</c:v>
                </c:pt>
                <c:pt idx="2318">
                  <c:v>200</c:v>
                </c:pt>
                <c:pt idx="2319">
                  <c:v>200</c:v>
                </c:pt>
                <c:pt idx="2320">
                  <c:v>200</c:v>
                </c:pt>
                <c:pt idx="2321">
                  <c:v>200</c:v>
                </c:pt>
                <c:pt idx="2322">
                  <c:v>200</c:v>
                </c:pt>
                <c:pt idx="2323">
                  <c:v>200</c:v>
                </c:pt>
                <c:pt idx="2324">
                  <c:v>200</c:v>
                </c:pt>
                <c:pt idx="2325">
                  <c:v>200</c:v>
                </c:pt>
                <c:pt idx="2326">
                  <c:v>200</c:v>
                </c:pt>
                <c:pt idx="2327">
                  <c:v>200</c:v>
                </c:pt>
                <c:pt idx="2328">
                  <c:v>200</c:v>
                </c:pt>
                <c:pt idx="2329">
                  <c:v>200</c:v>
                </c:pt>
                <c:pt idx="2330">
                  <c:v>200</c:v>
                </c:pt>
                <c:pt idx="2331">
                  <c:v>200</c:v>
                </c:pt>
                <c:pt idx="2332">
                  <c:v>200</c:v>
                </c:pt>
                <c:pt idx="2333">
                  <c:v>200</c:v>
                </c:pt>
                <c:pt idx="2334">
                  <c:v>200</c:v>
                </c:pt>
                <c:pt idx="2335">
                  <c:v>200</c:v>
                </c:pt>
                <c:pt idx="2336">
                  <c:v>200</c:v>
                </c:pt>
                <c:pt idx="2337">
                  <c:v>200</c:v>
                </c:pt>
                <c:pt idx="2338">
                  <c:v>200</c:v>
                </c:pt>
                <c:pt idx="2339">
                  <c:v>200</c:v>
                </c:pt>
                <c:pt idx="2340">
                  <c:v>200</c:v>
                </c:pt>
                <c:pt idx="2341">
                  <c:v>200</c:v>
                </c:pt>
                <c:pt idx="2342">
                  <c:v>200</c:v>
                </c:pt>
                <c:pt idx="2343">
                  <c:v>200</c:v>
                </c:pt>
                <c:pt idx="2344">
                  <c:v>200</c:v>
                </c:pt>
                <c:pt idx="2345">
                  <c:v>200</c:v>
                </c:pt>
                <c:pt idx="2346">
                  <c:v>200</c:v>
                </c:pt>
                <c:pt idx="2347">
                  <c:v>200</c:v>
                </c:pt>
                <c:pt idx="2348">
                  <c:v>200</c:v>
                </c:pt>
                <c:pt idx="2349">
                  <c:v>200</c:v>
                </c:pt>
                <c:pt idx="2350">
                  <c:v>200</c:v>
                </c:pt>
                <c:pt idx="2351">
                  <c:v>200</c:v>
                </c:pt>
                <c:pt idx="2352">
                  <c:v>200</c:v>
                </c:pt>
                <c:pt idx="2353">
                  <c:v>200</c:v>
                </c:pt>
                <c:pt idx="2354">
                  <c:v>200</c:v>
                </c:pt>
                <c:pt idx="2355">
                  <c:v>200</c:v>
                </c:pt>
                <c:pt idx="2356">
                  <c:v>200</c:v>
                </c:pt>
                <c:pt idx="2357">
                  <c:v>200</c:v>
                </c:pt>
                <c:pt idx="2358">
                  <c:v>200</c:v>
                </c:pt>
                <c:pt idx="2359">
                  <c:v>200</c:v>
                </c:pt>
                <c:pt idx="2360">
                  <c:v>200</c:v>
                </c:pt>
                <c:pt idx="2361">
                  <c:v>200</c:v>
                </c:pt>
                <c:pt idx="2362">
                  <c:v>200</c:v>
                </c:pt>
                <c:pt idx="2363">
                  <c:v>200</c:v>
                </c:pt>
                <c:pt idx="2364">
                  <c:v>200</c:v>
                </c:pt>
                <c:pt idx="2365">
                  <c:v>200</c:v>
                </c:pt>
                <c:pt idx="2366">
                  <c:v>200</c:v>
                </c:pt>
                <c:pt idx="2367">
                  <c:v>200</c:v>
                </c:pt>
                <c:pt idx="2368">
                  <c:v>200</c:v>
                </c:pt>
                <c:pt idx="2369">
                  <c:v>200</c:v>
                </c:pt>
                <c:pt idx="2370">
                  <c:v>200</c:v>
                </c:pt>
                <c:pt idx="2371">
                  <c:v>200</c:v>
                </c:pt>
                <c:pt idx="2372">
                  <c:v>200</c:v>
                </c:pt>
                <c:pt idx="2373">
                  <c:v>200</c:v>
                </c:pt>
                <c:pt idx="2374">
                  <c:v>200</c:v>
                </c:pt>
                <c:pt idx="2375">
                  <c:v>200</c:v>
                </c:pt>
                <c:pt idx="2376">
                  <c:v>200</c:v>
                </c:pt>
                <c:pt idx="2377">
                  <c:v>200</c:v>
                </c:pt>
                <c:pt idx="2378">
                  <c:v>200</c:v>
                </c:pt>
                <c:pt idx="2379">
                  <c:v>200</c:v>
                </c:pt>
                <c:pt idx="2380">
                  <c:v>200</c:v>
                </c:pt>
                <c:pt idx="2381">
                  <c:v>200</c:v>
                </c:pt>
                <c:pt idx="2382">
                  <c:v>200</c:v>
                </c:pt>
                <c:pt idx="2383">
                  <c:v>200</c:v>
                </c:pt>
                <c:pt idx="2384">
                  <c:v>200</c:v>
                </c:pt>
                <c:pt idx="2385">
                  <c:v>200</c:v>
                </c:pt>
                <c:pt idx="2386">
                  <c:v>200</c:v>
                </c:pt>
                <c:pt idx="2387">
                  <c:v>200</c:v>
                </c:pt>
                <c:pt idx="2388">
                  <c:v>200</c:v>
                </c:pt>
                <c:pt idx="2389">
                  <c:v>200</c:v>
                </c:pt>
                <c:pt idx="2390">
                  <c:v>200</c:v>
                </c:pt>
                <c:pt idx="2391">
                  <c:v>200</c:v>
                </c:pt>
                <c:pt idx="2392">
                  <c:v>200</c:v>
                </c:pt>
                <c:pt idx="2393">
                  <c:v>200</c:v>
                </c:pt>
                <c:pt idx="2394">
                  <c:v>200</c:v>
                </c:pt>
                <c:pt idx="2395">
                  <c:v>200</c:v>
                </c:pt>
                <c:pt idx="2396">
                  <c:v>200</c:v>
                </c:pt>
                <c:pt idx="2397">
                  <c:v>200</c:v>
                </c:pt>
                <c:pt idx="2398">
                  <c:v>200</c:v>
                </c:pt>
                <c:pt idx="2399">
                  <c:v>200</c:v>
                </c:pt>
                <c:pt idx="2400">
                  <c:v>200</c:v>
                </c:pt>
                <c:pt idx="2401">
                  <c:v>200</c:v>
                </c:pt>
                <c:pt idx="2402">
                  <c:v>200</c:v>
                </c:pt>
                <c:pt idx="2403">
                  <c:v>200</c:v>
                </c:pt>
                <c:pt idx="2404">
                  <c:v>200</c:v>
                </c:pt>
                <c:pt idx="2405">
                  <c:v>200</c:v>
                </c:pt>
                <c:pt idx="2406">
                  <c:v>200</c:v>
                </c:pt>
                <c:pt idx="2407">
                  <c:v>200</c:v>
                </c:pt>
                <c:pt idx="2408">
                  <c:v>200</c:v>
                </c:pt>
                <c:pt idx="2409">
                  <c:v>200</c:v>
                </c:pt>
                <c:pt idx="2410">
                  <c:v>200</c:v>
                </c:pt>
                <c:pt idx="2411">
                  <c:v>200</c:v>
                </c:pt>
                <c:pt idx="2412">
                  <c:v>200</c:v>
                </c:pt>
                <c:pt idx="2413">
                  <c:v>200</c:v>
                </c:pt>
                <c:pt idx="2414">
                  <c:v>200</c:v>
                </c:pt>
                <c:pt idx="2415">
                  <c:v>200</c:v>
                </c:pt>
                <c:pt idx="2416">
                  <c:v>200</c:v>
                </c:pt>
                <c:pt idx="2417">
                  <c:v>200</c:v>
                </c:pt>
                <c:pt idx="2418">
                  <c:v>200</c:v>
                </c:pt>
                <c:pt idx="2419">
                  <c:v>200</c:v>
                </c:pt>
                <c:pt idx="2420">
                  <c:v>200</c:v>
                </c:pt>
                <c:pt idx="2421">
                  <c:v>200</c:v>
                </c:pt>
                <c:pt idx="2422">
                  <c:v>200</c:v>
                </c:pt>
                <c:pt idx="2423">
                  <c:v>200</c:v>
                </c:pt>
                <c:pt idx="2424">
                  <c:v>200</c:v>
                </c:pt>
                <c:pt idx="2425">
                  <c:v>200</c:v>
                </c:pt>
                <c:pt idx="2426">
                  <c:v>200</c:v>
                </c:pt>
                <c:pt idx="2427">
                  <c:v>200</c:v>
                </c:pt>
                <c:pt idx="2428">
                  <c:v>200</c:v>
                </c:pt>
                <c:pt idx="2429">
                  <c:v>200</c:v>
                </c:pt>
                <c:pt idx="2430">
                  <c:v>200</c:v>
                </c:pt>
                <c:pt idx="2431">
                  <c:v>200</c:v>
                </c:pt>
                <c:pt idx="2432">
                  <c:v>200</c:v>
                </c:pt>
                <c:pt idx="2433">
                  <c:v>200</c:v>
                </c:pt>
                <c:pt idx="2434">
                  <c:v>200</c:v>
                </c:pt>
                <c:pt idx="2435">
                  <c:v>200</c:v>
                </c:pt>
                <c:pt idx="2436">
                  <c:v>200</c:v>
                </c:pt>
                <c:pt idx="2437">
                  <c:v>200</c:v>
                </c:pt>
                <c:pt idx="2438">
                  <c:v>200</c:v>
                </c:pt>
                <c:pt idx="2439">
                  <c:v>200</c:v>
                </c:pt>
                <c:pt idx="2440">
                  <c:v>200</c:v>
                </c:pt>
                <c:pt idx="2441">
                  <c:v>200</c:v>
                </c:pt>
                <c:pt idx="2442">
                  <c:v>200</c:v>
                </c:pt>
                <c:pt idx="2443">
                  <c:v>200</c:v>
                </c:pt>
                <c:pt idx="2444">
                  <c:v>200</c:v>
                </c:pt>
                <c:pt idx="2445">
                  <c:v>200</c:v>
                </c:pt>
                <c:pt idx="2446">
                  <c:v>200</c:v>
                </c:pt>
                <c:pt idx="2447">
                  <c:v>200</c:v>
                </c:pt>
                <c:pt idx="2448">
                  <c:v>200</c:v>
                </c:pt>
                <c:pt idx="2449">
                  <c:v>200</c:v>
                </c:pt>
                <c:pt idx="2450">
                  <c:v>200</c:v>
                </c:pt>
                <c:pt idx="2451">
                  <c:v>200</c:v>
                </c:pt>
                <c:pt idx="2452">
                  <c:v>200</c:v>
                </c:pt>
                <c:pt idx="2453">
                  <c:v>200</c:v>
                </c:pt>
                <c:pt idx="2454">
                  <c:v>200</c:v>
                </c:pt>
                <c:pt idx="2455">
                  <c:v>200</c:v>
                </c:pt>
                <c:pt idx="2456">
                  <c:v>200</c:v>
                </c:pt>
                <c:pt idx="2457">
                  <c:v>200</c:v>
                </c:pt>
                <c:pt idx="2458">
                  <c:v>200</c:v>
                </c:pt>
                <c:pt idx="2459">
                  <c:v>200</c:v>
                </c:pt>
                <c:pt idx="2460">
                  <c:v>200</c:v>
                </c:pt>
                <c:pt idx="2461">
                  <c:v>200</c:v>
                </c:pt>
                <c:pt idx="2462">
                  <c:v>200</c:v>
                </c:pt>
                <c:pt idx="2463">
                  <c:v>200</c:v>
                </c:pt>
                <c:pt idx="2464">
                  <c:v>200</c:v>
                </c:pt>
                <c:pt idx="2465">
                  <c:v>200</c:v>
                </c:pt>
                <c:pt idx="2466">
                  <c:v>200</c:v>
                </c:pt>
                <c:pt idx="2467">
                  <c:v>200</c:v>
                </c:pt>
                <c:pt idx="2468">
                  <c:v>200</c:v>
                </c:pt>
                <c:pt idx="2469">
                  <c:v>200</c:v>
                </c:pt>
                <c:pt idx="2470">
                  <c:v>200</c:v>
                </c:pt>
                <c:pt idx="2471">
                  <c:v>200</c:v>
                </c:pt>
                <c:pt idx="2472">
                  <c:v>200</c:v>
                </c:pt>
                <c:pt idx="2473">
                  <c:v>200</c:v>
                </c:pt>
                <c:pt idx="2474">
                  <c:v>200</c:v>
                </c:pt>
                <c:pt idx="2475">
                  <c:v>200</c:v>
                </c:pt>
                <c:pt idx="2476">
                  <c:v>200</c:v>
                </c:pt>
                <c:pt idx="2477">
                  <c:v>200</c:v>
                </c:pt>
                <c:pt idx="2478">
                  <c:v>200</c:v>
                </c:pt>
                <c:pt idx="2479">
                  <c:v>200</c:v>
                </c:pt>
                <c:pt idx="2480">
                  <c:v>200</c:v>
                </c:pt>
                <c:pt idx="2481">
                  <c:v>200</c:v>
                </c:pt>
                <c:pt idx="2482">
                  <c:v>200</c:v>
                </c:pt>
                <c:pt idx="2483">
                  <c:v>200</c:v>
                </c:pt>
                <c:pt idx="2484">
                  <c:v>200</c:v>
                </c:pt>
                <c:pt idx="2485">
                  <c:v>200</c:v>
                </c:pt>
                <c:pt idx="2486">
                  <c:v>200</c:v>
                </c:pt>
                <c:pt idx="2487">
                  <c:v>200</c:v>
                </c:pt>
                <c:pt idx="2488">
                  <c:v>200</c:v>
                </c:pt>
                <c:pt idx="2489">
                  <c:v>200</c:v>
                </c:pt>
                <c:pt idx="2490">
                  <c:v>200</c:v>
                </c:pt>
                <c:pt idx="2491">
                  <c:v>200</c:v>
                </c:pt>
                <c:pt idx="2492">
                  <c:v>200</c:v>
                </c:pt>
                <c:pt idx="2493">
                  <c:v>200</c:v>
                </c:pt>
                <c:pt idx="2494">
                  <c:v>200</c:v>
                </c:pt>
                <c:pt idx="2495">
                  <c:v>200</c:v>
                </c:pt>
                <c:pt idx="2496">
                  <c:v>200</c:v>
                </c:pt>
                <c:pt idx="2497">
                  <c:v>200</c:v>
                </c:pt>
                <c:pt idx="2498">
                  <c:v>200</c:v>
                </c:pt>
                <c:pt idx="2499">
                  <c:v>200</c:v>
                </c:pt>
                <c:pt idx="2500">
                  <c:v>200</c:v>
                </c:pt>
                <c:pt idx="2501">
                  <c:v>200</c:v>
                </c:pt>
                <c:pt idx="2502">
                  <c:v>200</c:v>
                </c:pt>
                <c:pt idx="2503">
                  <c:v>200</c:v>
                </c:pt>
                <c:pt idx="2504">
                  <c:v>200</c:v>
                </c:pt>
                <c:pt idx="2505">
                  <c:v>200</c:v>
                </c:pt>
                <c:pt idx="2506">
                  <c:v>200</c:v>
                </c:pt>
                <c:pt idx="2507">
                  <c:v>200</c:v>
                </c:pt>
                <c:pt idx="2508">
                  <c:v>200</c:v>
                </c:pt>
                <c:pt idx="2509">
                  <c:v>200</c:v>
                </c:pt>
                <c:pt idx="2510">
                  <c:v>200</c:v>
                </c:pt>
                <c:pt idx="2511">
                  <c:v>200</c:v>
                </c:pt>
                <c:pt idx="2512">
                  <c:v>200</c:v>
                </c:pt>
                <c:pt idx="2513">
                  <c:v>200</c:v>
                </c:pt>
                <c:pt idx="2514">
                  <c:v>200</c:v>
                </c:pt>
                <c:pt idx="2515">
                  <c:v>200</c:v>
                </c:pt>
                <c:pt idx="2516">
                  <c:v>200</c:v>
                </c:pt>
                <c:pt idx="2517">
                  <c:v>200</c:v>
                </c:pt>
                <c:pt idx="2518">
                  <c:v>200</c:v>
                </c:pt>
                <c:pt idx="2519">
                  <c:v>200</c:v>
                </c:pt>
                <c:pt idx="2520">
                  <c:v>200</c:v>
                </c:pt>
                <c:pt idx="2521">
                  <c:v>200</c:v>
                </c:pt>
                <c:pt idx="2522">
                  <c:v>200</c:v>
                </c:pt>
                <c:pt idx="2523">
                  <c:v>200</c:v>
                </c:pt>
                <c:pt idx="2524">
                  <c:v>200</c:v>
                </c:pt>
                <c:pt idx="2525">
                  <c:v>200</c:v>
                </c:pt>
                <c:pt idx="2526">
                  <c:v>200</c:v>
                </c:pt>
                <c:pt idx="2527">
                  <c:v>200</c:v>
                </c:pt>
                <c:pt idx="2528">
                  <c:v>200</c:v>
                </c:pt>
                <c:pt idx="2529">
                  <c:v>200</c:v>
                </c:pt>
                <c:pt idx="2530">
                  <c:v>200</c:v>
                </c:pt>
                <c:pt idx="2531">
                  <c:v>200</c:v>
                </c:pt>
                <c:pt idx="2532">
                  <c:v>200</c:v>
                </c:pt>
                <c:pt idx="2533">
                  <c:v>200</c:v>
                </c:pt>
                <c:pt idx="2534">
                  <c:v>200</c:v>
                </c:pt>
                <c:pt idx="2535">
                  <c:v>200</c:v>
                </c:pt>
                <c:pt idx="2536">
                  <c:v>200</c:v>
                </c:pt>
                <c:pt idx="2537">
                  <c:v>200</c:v>
                </c:pt>
                <c:pt idx="2538">
                  <c:v>200</c:v>
                </c:pt>
                <c:pt idx="2539">
                  <c:v>200</c:v>
                </c:pt>
                <c:pt idx="2540">
                  <c:v>200</c:v>
                </c:pt>
                <c:pt idx="2541">
                  <c:v>200</c:v>
                </c:pt>
                <c:pt idx="2542">
                  <c:v>200</c:v>
                </c:pt>
                <c:pt idx="2543">
                  <c:v>200</c:v>
                </c:pt>
                <c:pt idx="2544">
                  <c:v>200</c:v>
                </c:pt>
                <c:pt idx="2545">
                  <c:v>200</c:v>
                </c:pt>
                <c:pt idx="2546">
                  <c:v>200</c:v>
                </c:pt>
                <c:pt idx="2547">
                  <c:v>200</c:v>
                </c:pt>
                <c:pt idx="2548">
                  <c:v>200</c:v>
                </c:pt>
                <c:pt idx="2549">
                  <c:v>200</c:v>
                </c:pt>
                <c:pt idx="2550">
                  <c:v>200</c:v>
                </c:pt>
                <c:pt idx="2551">
                  <c:v>200</c:v>
                </c:pt>
                <c:pt idx="2552">
                  <c:v>200</c:v>
                </c:pt>
                <c:pt idx="2553">
                  <c:v>200</c:v>
                </c:pt>
                <c:pt idx="2554">
                  <c:v>200</c:v>
                </c:pt>
                <c:pt idx="2555">
                  <c:v>200</c:v>
                </c:pt>
                <c:pt idx="2556">
                  <c:v>200</c:v>
                </c:pt>
                <c:pt idx="2557">
                  <c:v>200</c:v>
                </c:pt>
                <c:pt idx="2558">
                  <c:v>200</c:v>
                </c:pt>
                <c:pt idx="2559">
                  <c:v>200</c:v>
                </c:pt>
                <c:pt idx="2560">
                  <c:v>200</c:v>
                </c:pt>
                <c:pt idx="2561">
                  <c:v>200</c:v>
                </c:pt>
                <c:pt idx="2562">
                  <c:v>200</c:v>
                </c:pt>
                <c:pt idx="2563">
                  <c:v>200</c:v>
                </c:pt>
                <c:pt idx="2564">
                  <c:v>200</c:v>
                </c:pt>
                <c:pt idx="2565">
                  <c:v>200</c:v>
                </c:pt>
                <c:pt idx="2566">
                  <c:v>200</c:v>
                </c:pt>
                <c:pt idx="2567">
                  <c:v>200</c:v>
                </c:pt>
                <c:pt idx="2568">
                  <c:v>200</c:v>
                </c:pt>
                <c:pt idx="2569">
                  <c:v>200</c:v>
                </c:pt>
                <c:pt idx="2570">
                  <c:v>200</c:v>
                </c:pt>
                <c:pt idx="2571">
                  <c:v>200</c:v>
                </c:pt>
                <c:pt idx="2572">
                  <c:v>200</c:v>
                </c:pt>
                <c:pt idx="2573">
                  <c:v>200</c:v>
                </c:pt>
                <c:pt idx="2574">
                  <c:v>200</c:v>
                </c:pt>
                <c:pt idx="2575">
                  <c:v>200</c:v>
                </c:pt>
                <c:pt idx="2576">
                  <c:v>200</c:v>
                </c:pt>
                <c:pt idx="2577">
                  <c:v>200</c:v>
                </c:pt>
                <c:pt idx="2578">
                  <c:v>200</c:v>
                </c:pt>
                <c:pt idx="2579">
                  <c:v>200</c:v>
                </c:pt>
                <c:pt idx="2580">
                  <c:v>200</c:v>
                </c:pt>
                <c:pt idx="2581">
                  <c:v>200</c:v>
                </c:pt>
                <c:pt idx="2582">
                  <c:v>200</c:v>
                </c:pt>
                <c:pt idx="2583">
                  <c:v>200</c:v>
                </c:pt>
                <c:pt idx="2584">
                  <c:v>200</c:v>
                </c:pt>
                <c:pt idx="2585">
                  <c:v>200</c:v>
                </c:pt>
                <c:pt idx="2586">
                  <c:v>200</c:v>
                </c:pt>
                <c:pt idx="2587">
                  <c:v>200</c:v>
                </c:pt>
                <c:pt idx="2588">
                  <c:v>200</c:v>
                </c:pt>
                <c:pt idx="2589">
                  <c:v>200</c:v>
                </c:pt>
                <c:pt idx="2590">
                  <c:v>200</c:v>
                </c:pt>
                <c:pt idx="2591">
                  <c:v>200</c:v>
                </c:pt>
                <c:pt idx="2592">
                  <c:v>200</c:v>
                </c:pt>
                <c:pt idx="2593">
                  <c:v>200</c:v>
                </c:pt>
                <c:pt idx="2594">
                  <c:v>200</c:v>
                </c:pt>
                <c:pt idx="2595">
                  <c:v>200</c:v>
                </c:pt>
                <c:pt idx="2596">
                  <c:v>200</c:v>
                </c:pt>
                <c:pt idx="2597">
                  <c:v>200</c:v>
                </c:pt>
                <c:pt idx="2598">
                  <c:v>200</c:v>
                </c:pt>
                <c:pt idx="2599">
                  <c:v>200</c:v>
                </c:pt>
                <c:pt idx="2600">
                  <c:v>200</c:v>
                </c:pt>
                <c:pt idx="2601">
                  <c:v>200</c:v>
                </c:pt>
                <c:pt idx="2602">
                  <c:v>200</c:v>
                </c:pt>
                <c:pt idx="2603">
                  <c:v>200</c:v>
                </c:pt>
                <c:pt idx="2604">
                  <c:v>200</c:v>
                </c:pt>
                <c:pt idx="2605">
                  <c:v>200</c:v>
                </c:pt>
                <c:pt idx="2606">
                  <c:v>200</c:v>
                </c:pt>
                <c:pt idx="2607">
                  <c:v>200</c:v>
                </c:pt>
                <c:pt idx="2608">
                  <c:v>200</c:v>
                </c:pt>
                <c:pt idx="2609">
                  <c:v>200</c:v>
                </c:pt>
                <c:pt idx="2610">
                  <c:v>200</c:v>
                </c:pt>
                <c:pt idx="2611">
                  <c:v>200</c:v>
                </c:pt>
                <c:pt idx="2612">
                  <c:v>200</c:v>
                </c:pt>
                <c:pt idx="2613">
                  <c:v>200</c:v>
                </c:pt>
                <c:pt idx="2614">
                  <c:v>200</c:v>
                </c:pt>
                <c:pt idx="2615">
                  <c:v>200</c:v>
                </c:pt>
                <c:pt idx="2616">
                  <c:v>200</c:v>
                </c:pt>
                <c:pt idx="2617">
                  <c:v>200</c:v>
                </c:pt>
                <c:pt idx="2618">
                  <c:v>200</c:v>
                </c:pt>
                <c:pt idx="2619">
                  <c:v>200</c:v>
                </c:pt>
                <c:pt idx="2620">
                  <c:v>200</c:v>
                </c:pt>
                <c:pt idx="2621">
                  <c:v>200</c:v>
                </c:pt>
                <c:pt idx="2622">
                  <c:v>200</c:v>
                </c:pt>
                <c:pt idx="2623">
                  <c:v>200</c:v>
                </c:pt>
                <c:pt idx="2624">
                  <c:v>200</c:v>
                </c:pt>
                <c:pt idx="2625">
                  <c:v>200</c:v>
                </c:pt>
                <c:pt idx="2626">
                  <c:v>200</c:v>
                </c:pt>
                <c:pt idx="2627">
                  <c:v>200</c:v>
                </c:pt>
                <c:pt idx="2628">
                  <c:v>200</c:v>
                </c:pt>
                <c:pt idx="2629">
                  <c:v>200</c:v>
                </c:pt>
                <c:pt idx="2630">
                  <c:v>200</c:v>
                </c:pt>
                <c:pt idx="2631">
                  <c:v>200</c:v>
                </c:pt>
                <c:pt idx="2632">
                  <c:v>200</c:v>
                </c:pt>
                <c:pt idx="2633">
                  <c:v>200</c:v>
                </c:pt>
                <c:pt idx="2634">
                  <c:v>200</c:v>
                </c:pt>
                <c:pt idx="2635">
                  <c:v>200</c:v>
                </c:pt>
                <c:pt idx="2636">
                  <c:v>200</c:v>
                </c:pt>
                <c:pt idx="2637">
                  <c:v>200</c:v>
                </c:pt>
                <c:pt idx="2638">
                  <c:v>200</c:v>
                </c:pt>
                <c:pt idx="2639">
                  <c:v>200</c:v>
                </c:pt>
                <c:pt idx="2640">
                  <c:v>200</c:v>
                </c:pt>
                <c:pt idx="2641">
                  <c:v>200</c:v>
                </c:pt>
                <c:pt idx="2642">
                  <c:v>200</c:v>
                </c:pt>
                <c:pt idx="2643">
                  <c:v>200</c:v>
                </c:pt>
                <c:pt idx="2644">
                  <c:v>200</c:v>
                </c:pt>
                <c:pt idx="2645">
                  <c:v>200</c:v>
                </c:pt>
                <c:pt idx="2646">
                  <c:v>200</c:v>
                </c:pt>
                <c:pt idx="2647">
                  <c:v>200</c:v>
                </c:pt>
                <c:pt idx="2648">
                  <c:v>200</c:v>
                </c:pt>
                <c:pt idx="2649">
                  <c:v>200</c:v>
                </c:pt>
                <c:pt idx="2650">
                  <c:v>200</c:v>
                </c:pt>
                <c:pt idx="2651">
                  <c:v>200</c:v>
                </c:pt>
                <c:pt idx="2652">
                  <c:v>200</c:v>
                </c:pt>
                <c:pt idx="2653">
                  <c:v>200</c:v>
                </c:pt>
                <c:pt idx="2654">
                  <c:v>200</c:v>
                </c:pt>
                <c:pt idx="2655">
                  <c:v>200</c:v>
                </c:pt>
                <c:pt idx="2656">
                  <c:v>200</c:v>
                </c:pt>
                <c:pt idx="2657">
                  <c:v>200</c:v>
                </c:pt>
                <c:pt idx="2658">
                  <c:v>200</c:v>
                </c:pt>
                <c:pt idx="2659">
                  <c:v>200</c:v>
                </c:pt>
                <c:pt idx="2660">
                  <c:v>200</c:v>
                </c:pt>
                <c:pt idx="2661">
                  <c:v>200</c:v>
                </c:pt>
                <c:pt idx="2662">
                  <c:v>200</c:v>
                </c:pt>
                <c:pt idx="2663">
                  <c:v>200</c:v>
                </c:pt>
                <c:pt idx="2664">
                  <c:v>200</c:v>
                </c:pt>
                <c:pt idx="2665">
                  <c:v>200</c:v>
                </c:pt>
                <c:pt idx="2666">
                  <c:v>200</c:v>
                </c:pt>
                <c:pt idx="2667">
                  <c:v>200</c:v>
                </c:pt>
                <c:pt idx="2668">
                  <c:v>200</c:v>
                </c:pt>
                <c:pt idx="2669">
                  <c:v>200</c:v>
                </c:pt>
                <c:pt idx="2670">
                  <c:v>200</c:v>
                </c:pt>
                <c:pt idx="2671">
                  <c:v>200</c:v>
                </c:pt>
                <c:pt idx="2672">
                  <c:v>200</c:v>
                </c:pt>
                <c:pt idx="2673">
                  <c:v>200</c:v>
                </c:pt>
                <c:pt idx="2674">
                  <c:v>200</c:v>
                </c:pt>
                <c:pt idx="2675">
                  <c:v>200</c:v>
                </c:pt>
                <c:pt idx="2676">
                  <c:v>200</c:v>
                </c:pt>
                <c:pt idx="2677">
                  <c:v>200</c:v>
                </c:pt>
                <c:pt idx="2678">
                  <c:v>200</c:v>
                </c:pt>
                <c:pt idx="2679">
                  <c:v>200</c:v>
                </c:pt>
                <c:pt idx="2680">
                  <c:v>200</c:v>
                </c:pt>
                <c:pt idx="2681">
                  <c:v>200</c:v>
                </c:pt>
                <c:pt idx="2682">
                  <c:v>200</c:v>
                </c:pt>
                <c:pt idx="2683">
                  <c:v>200</c:v>
                </c:pt>
                <c:pt idx="2684">
                  <c:v>200</c:v>
                </c:pt>
                <c:pt idx="2685">
                  <c:v>200</c:v>
                </c:pt>
                <c:pt idx="2686">
                  <c:v>200</c:v>
                </c:pt>
                <c:pt idx="2687">
                  <c:v>200</c:v>
                </c:pt>
                <c:pt idx="2688">
                  <c:v>200</c:v>
                </c:pt>
                <c:pt idx="2689">
                  <c:v>200</c:v>
                </c:pt>
                <c:pt idx="2690">
                  <c:v>200</c:v>
                </c:pt>
                <c:pt idx="2691">
                  <c:v>200</c:v>
                </c:pt>
                <c:pt idx="2692">
                  <c:v>200</c:v>
                </c:pt>
                <c:pt idx="2693">
                  <c:v>200</c:v>
                </c:pt>
                <c:pt idx="2694">
                  <c:v>200</c:v>
                </c:pt>
                <c:pt idx="2695">
                  <c:v>200</c:v>
                </c:pt>
                <c:pt idx="2696">
                  <c:v>200</c:v>
                </c:pt>
                <c:pt idx="2697">
                  <c:v>200</c:v>
                </c:pt>
                <c:pt idx="2698">
                  <c:v>200</c:v>
                </c:pt>
                <c:pt idx="2699">
                  <c:v>200</c:v>
                </c:pt>
                <c:pt idx="2700">
                  <c:v>200</c:v>
                </c:pt>
                <c:pt idx="2701">
                  <c:v>200</c:v>
                </c:pt>
                <c:pt idx="2702">
                  <c:v>200</c:v>
                </c:pt>
                <c:pt idx="2703">
                  <c:v>200</c:v>
                </c:pt>
                <c:pt idx="2704">
                  <c:v>200</c:v>
                </c:pt>
                <c:pt idx="2705">
                  <c:v>200</c:v>
                </c:pt>
                <c:pt idx="2706">
                  <c:v>200</c:v>
                </c:pt>
                <c:pt idx="2707">
                  <c:v>200</c:v>
                </c:pt>
                <c:pt idx="2708">
                  <c:v>200</c:v>
                </c:pt>
                <c:pt idx="2709">
                  <c:v>200</c:v>
                </c:pt>
                <c:pt idx="2710">
                  <c:v>200</c:v>
                </c:pt>
                <c:pt idx="2711">
                  <c:v>200</c:v>
                </c:pt>
                <c:pt idx="2712">
                  <c:v>200</c:v>
                </c:pt>
                <c:pt idx="2713">
                  <c:v>200</c:v>
                </c:pt>
                <c:pt idx="2714">
                  <c:v>200</c:v>
                </c:pt>
                <c:pt idx="2715">
                  <c:v>200</c:v>
                </c:pt>
                <c:pt idx="2716">
                  <c:v>200</c:v>
                </c:pt>
                <c:pt idx="2717">
                  <c:v>200</c:v>
                </c:pt>
                <c:pt idx="2718">
                  <c:v>200</c:v>
                </c:pt>
                <c:pt idx="2719">
                  <c:v>200</c:v>
                </c:pt>
                <c:pt idx="2720">
                  <c:v>200</c:v>
                </c:pt>
                <c:pt idx="2721">
                  <c:v>200</c:v>
                </c:pt>
                <c:pt idx="2722">
                  <c:v>200</c:v>
                </c:pt>
                <c:pt idx="2723">
                  <c:v>200</c:v>
                </c:pt>
                <c:pt idx="2724">
                  <c:v>200</c:v>
                </c:pt>
                <c:pt idx="2725">
                  <c:v>200</c:v>
                </c:pt>
                <c:pt idx="2726">
                  <c:v>200</c:v>
                </c:pt>
                <c:pt idx="2727">
                  <c:v>200</c:v>
                </c:pt>
                <c:pt idx="2728">
                  <c:v>200</c:v>
                </c:pt>
                <c:pt idx="2729">
                  <c:v>200</c:v>
                </c:pt>
                <c:pt idx="2730">
                  <c:v>200</c:v>
                </c:pt>
                <c:pt idx="2731">
                  <c:v>200</c:v>
                </c:pt>
                <c:pt idx="2732">
                  <c:v>200</c:v>
                </c:pt>
                <c:pt idx="2733">
                  <c:v>200</c:v>
                </c:pt>
                <c:pt idx="2734">
                  <c:v>200</c:v>
                </c:pt>
                <c:pt idx="2735">
                  <c:v>200</c:v>
                </c:pt>
                <c:pt idx="2736">
                  <c:v>200</c:v>
                </c:pt>
                <c:pt idx="2737">
                  <c:v>200</c:v>
                </c:pt>
                <c:pt idx="2738">
                  <c:v>200</c:v>
                </c:pt>
                <c:pt idx="2739">
                  <c:v>200</c:v>
                </c:pt>
                <c:pt idx="2740">
                  <c:v>200</c:v>
                </c:pt>
                <c:pt idx="2741">
                  <c:v>200</c:v>
                </c:pt>
                <c:pt idx="2742">
                  <c:v>200</c:v>
                </c:pt>
                <c:pt idx="2743">
                  <c:v>200</c:v>
                </c:pt>
                <c:pt idx="2744">
                  <c:v>200</c:v>
                </c:pt>
                <c:pt idx="2745">
                  <c:v>200</c:v>
                </c:pt>
                <c:pt idx="2746">
                  <c:v>200</c:v>
                </c:pt>
                <c:pt idx="2747">
                  <c:v>200</c:v>
                </c:pt>
                <c:pt idx="2748">
                  <c:v>200</c:v>
                </c:pt>
                <c:pt idx="2749">
                  <c:v>200</c:v>
                </c:pt>
                <c:pt idx="2750">
                  <c:v>200</c:v>
                </c:pt>
                <c:pt idx="2751">
                  <c:v>200</c:v>
                </c:pt>
                <c:pt idx="2752">
                  <c:v>200</c:v>
                </c:pt>
                <c:pt idx="2753">
                  <c:v>200</c:v>
                </c:pt>
                <c:pt idx="2754">
                  <c:v>200</c:v>
                </c:pt>
                <c:pt idx="2755">
                  <c:v>200</c:v>
                </c:pt>
                <c:pt idx="2756">
                  <c:v>200</c:v>
                </c:pt>
                <c:pt idx="2757">
                  <c:v>200</c:v>
                </c:pt>
                <c:pt idx="2758">
                  <c:v>200</c:v>
                </c:pt>
                <c:pt idx="2759">
                  <c:v>200</c:v>
                </c:pt>
                <c:pt idx="2760">
                  <c:v>200</c:v>
                </c:pt>
                <c:pt idx="2761">
                  <c:v>200</c:v>
                </c:pt>
                <c:pt idx="2762">
                  <c:v>200</c:v>
                </c:pt>
                <c:pt idx="2763">
                  <c:v>200</c:v>
                </c:pt>
                <c:pt idx="2764">
                  <c:v>200</c:v>
                </c:pt>
                <c:pt idx="2765">
                  <c:v>200</c:v>
                </c:pt>
                <c:pt idx="2766">
                  <c:v>200</c:v>
                </c:pt>
                <c:pt idx="2767">
                  <c:v>200</c:v>
                </c:pt>
                <c:pt idx="2768">
                  <c:v>200</c:v>
                </c:pt>
                <c:pt idx="2769">
                  <c:v>200</c:v>
                </c:pt>
                <c:pt idx="2770">
                  <c:v>200</c:v>
                </c:pt>
                <c:pt idx="2771">
                  <c:v>200</c:v>
                </c:pt>
                <c:pt idx="2772">
                  <c:v>200</c:v>
                </c:pt>
                <c:pt idx="2773">
                  <c:v>200</c:v>
                </c:pt>
                <c:pt idx="2774">
                  <c:v>200</c:v>
                </c:pt>
                <c:pt idx="2775">
                  <c:v>200</c:v>
                </c:pt>
                <c:pt idx="2776">
                  <c:v>200</c:v>
                </c:pt>
                <c:pt idx="2777">
                  <c:v>200</c:v>
                </c:pt>
                <c:pt idx="2778">
                  <c:v>200</c:v>
                </c:pt>
                <c:pt idx="2779">
                  <c:v>200</c:v>
                </c:pt>
                <c:pt idx="2780">
                  <c:v>200</c:v>
                </c:pt>
                <c:pt idx="2781">
                  <c:v>200</c:v>
                </c:pt>
                <c:pt idx="2782">
                  <c:v>200</c:v>
                </c:pt>
                <c:pt idx="2783">
                  <c:v>200</c:v>
                </c:pt>
                <c:pt idx="2784">
                  <c:v>200</c:v>
                </c:pt>
                <c:pt idx="2785">
                  <c:v>200</c:v>
                </c:pt>
                <c:pt idx="2786">
                  <c:v>200</c:v>
                </c:pt>
                <c:pt idx="2787">
                  <c:v>200</c:v>
                </c:pt>
                <c:pt idx="2788">
                  <c:v>200</c:v>
                </c:pt>
                <c:pt idx="2789">
                  <c:v>200</c:v>
                </c:pt>
                <c:pt idx="2790">
                  <c:v>200</c:v>
                </c:pt>
                <c:pt idx="2791">
                  <c:v>200</c:v>
                </c:pt>
                <c:pt idx="2792">
                  <c:v>200</c:v>
                </c:pt>
                <c:pt idx="2793">
                  <c:v>200</c:v>
                </c:pt>
                <c:pt idx="2794">
                  <c:v>200</c:v>
                </c:pt>
                <c:pt idx="2795">
                  <c:v>200</c:v>
                </c:pt>
                <c:pt idx="2796">
                  <c:v>200</c:v>
                </c:pt>
                <c:pt idx="2797">
                  <c:v>200</c:v>
                </c:pt>
                <c:pt idx="2798">
                  <c:v>200</c:v>
                </c:pt>
                <c:pt idx="2799">
                  <c:v>200</c:v>
                </c:pt>
                <c:pt idx="2800">
                  <c:v>200</c:v>
                </c:pt>
                <c:pt idx="2801">
                  <c:v>200</c:v>
                </c:pt>
                <c:pt idx="2802">
                  <c:v>200</c:v>
                </c:pt>
                <c:pt idx="2803">
                  <c:v>200</c:v>
                </c:pt>
                <c:pt idx="2804">
                  <c:v>200</c:v>
                </c:pt>
                <c:pt idx="2805">
                  <c:v>200</c:v>
                </c:pt>
                <c:pt idx="2806">
                  <c:v>200</c:v>
                </c:pt>
                <c:pt idx="2807">
                  <c:v>200</c:v>
                </c:pt>
                <c:pt idx="2808">
                  <c:v>200</c:v>
                </c:pt>
                <c:pt idx="2809">
                  <c:v>200</c:v>
                </c:pt>
                <c:pt idx="2810">
                  <c:v>200</c:v>
                </c:pt>
                <c:pt idx="2811">
                  <c:v>200</c:v>
                </c:pt>
                <c:pt idx="2812">
                  <c:v>200</c:v>
                </c:pt>
                <c:pt idx="2813">
                  <c:v>200</c:v>
                </c:pt>
                <c:pt idx="2814">
                  <c:v>200</c:v>
                </c:pt>
                <c:pt idx="2815">
                  <c:v>200</c:v>
                </c:pt>
                <c:pt idx="2816">
                  <c:v>200</c:v>
                </c:pt>
                <c:pt idx="2817">
                  <c:v>200</c:v>
                </c:pt>
                <c:pt idx="2818">
                  <c:v>200</c:v>
                </c:pt>
                <c:pt idx="2819">
                  <c:v>200</c:v>
                </c:pt>
                <c:pt idx="2820">
                  <c:v>200</c:v>
                </c:pt>
                <c:pt idx="2821">
                  <c:v>200</c:v>
                </c:pt>
                <c:pt idx="2822">
                  <c:v>200</c:v>
                </c:pt>
                <c:pt idx="2823">
                  <c:v>200</c:v>
                </c:pt>
                <c:pt idx="2824">
                  <c:v>200</c:v>
                </c:pt>
                <c:pt idx="2825">
                  <c:v>200</c:v>
                </c:pt>
                <c:pt idx="2826">
                  <c:v>200</c:v>
                </c:pt>
                <c:pt idx="2827">
                  <c:v>200</c:v>
                </c:pt>
                <c:pt idx="2828">
                  <c:v>200</c:v>
                </c:pt>
                <c:pt idx="2829">
                  <c:v>200</c:v>
                </c:pt>
                <c:pt idx="2830">
                  <c:v>200</c:v>
                </c:pt>
                <c:pt idx="2831">
                  <c:v>200</c:v>
                </c:pt>
                <c:pt idx="2832">
                  <c:v>200</c:v>
                </c:pt>
                <c:pt idx="2833">
                  <c:v>200</c:v>
                </c:pt>
                <c:pt idx="2834">
                  <c:v>200</c:v>
                </c:pt>
                <c:pt idx="2835">
                  <c:v>200</c:v>
                </c:pt>
                <c:pt idx="2836">
                  <c:v>200</c:v>
                </c:pt>
                <c:pt idx="2837">
                  <c:v>200</c:v>
                </c:pt>
                <c:pt idx="2838">
                  <c:v>200</c:v>
                </c:pt>
                <c:pt idx="2839">
                  <c:v>200</c:v>
                </c:pt>
                <c:pt idx="2840">
                  <c:v>200</c:v>
                </c:pt>
                <c:pt idx="2841">
                  <c:v>200</c:v>
                </c:pt>
                <c:pt idx="2842">
                  <c:v>200</c:v>
                </c:pt>
                <c:pt idx="2843">
                  <c:v>200</c:v>
                </c:pt>
                <c:pt idx="2844">
                  <c:v>200</c:v>
                </c:pt>
                <c:pt idx="2845">
                  <c:v>200</c:v>
                </c:pt>
                <c:pt idx="2846">
                  <c:v>200</c:v>
                </c:pt>
                <c:pt idx="2847">
                  <c:v>200</c:v>
                </c:pt>
                <c:pt idx="2848">
                  <c:v>200</c:v>
                </c:pt>
                <c:pt idx="2849">
                  <c:v>200</c:v>
                </c:pt>
                <c:pt idx="2850">
                  <c:v>200</c:v>
                </c:pt>
                <c:pt idx="2851">
                  <c:v>200</c:v>
                </c:pt>
                <c:pt idx="2852">
                  <c:v>200</c:v>
                </c:pt>
                <c:pt idx="2853">
                  <c:v>200</c:v>
                </c:pt>
                <c:pt idx="2854">
                  <c:v>200</c:v>
                </c:pt>
                <c:pt idx="2855">
                  <c:v>200</c:v>
                </c:pt>
                <c:pt idx="2856">
                  <c:v>200</c:v>
                </c:pt>
                <c:pt idx="2857">
                  <c:v>200</c:v>
                </c:pt>
                <c:pt idx="2858">
                  <c:v>200</c:v>
                </c:pt>
                <c:pt idx="2859">
                  <c:v>200</c:v>
                </c:pt>
                <c:pt idx="2860">
                  <c:v>200</c:v>
                </c:pt>
                <c:pt idx="2861">
                  <c:v>200</c:v>
                </c:pt>
                <c:pt idx="2862">
                  <c:v>200</c:v>
                </c:pt>
                <c:pt idx="2863">
                  <c:v>200</c:v>
                </c:pt>
                <c:pt idx="2864">
                  <c:v>200</c:v>
                </c:pt>
                <c:pt idx="2865">
                  <c:v>200</c:v>
                </c:pt>
                <c:pt idx="2866">
                  <c:v>200</c:v>
                </c:pt>
                <c:pt idx="2867">
                  <c:v>200</c:v>
                </c:pt>
                <c:pt idx="2868">
                  <c:v>200</c:v>
                </c:pt>
                <c:pt idx="2869">
                  <c:v>200</c:v>
                </c:pt>
                <c:pt idx="2870">
                  <c:v>200</c:v>
                </c:pt>
                <c:pt idx="2871">
                  <c:v>200</c:v>
                </c:pt>
                <c:pt idx="2872">
                  <c:v>200</c:v>
                </c:pt>
                <c:pt idx="2873">
                  <c:v>200</c:v>
                </c:pt>
                <c:pt idx="2874">
                  <c:v>200</c:v>
                </c:pt>
                <c:pt idx="2875">
                  <c:v>200</c:v>
                </c:pt>
                <c:pt idx="2876">
                  <c:v>200</c:v>
                </c:pt>
                <c:pt idx="2877">
                  <c:v>200</c:v>
                </c:pt>
                <c:pt idx="2878">
                  <c:v>200</c:v>
                </c:pt>
                <c:pt idx="2879">
                  <c:v>200</c:v>
                </c:pt>
                <c:pt idx="2880">
                  <c:v>200</c:v>
                </c:pt>
                <c:pt idx="2881">
                  <c:v>200</c:v>
                </c:pt>
                <c:pt idx="2882">
                  <c:v>200</c:v>
                </c:pt>
                <c:pt idx="2883">
                  <c:v>200</c:v>
                </c:pt>
                <c:pt idx="2884">
                  <c:v>200</c:v>
                </c:pt>
                <c:pt idx="2885">
                  <c:v>200</c:v>
                </c:pt>
                <c:pt idx="2886">
                  <c:v>200</c:v>
                </c:pt>
                <c:pt idx="2887">
                  <c:v>200</c:v>
                </c:pt>
                <c:pt idx="2888">
                  <c:v>200</c:v>
                </c:pt>
                <c:pt idx="2889">
                  <c:v>200</c:v>
                </c:pt>
                <c:pt idx="2890">
                  <c:v>200</c:v>
                </c:pt>
                <c:pt idx="2891">
                  <c:v>200</c:v>
                </c:pt>
                <c:pt idx="2892">
                  <c:v>200</c:v>
                </c:pt>
                <c:pt idx="2893">
                  <c:v>200</c:v>
                </c:pt>
                <c:pt idx="2894">
                  <c:v>200</c:v>
                </c:pt>
                <c:pt idx="2895">
                  <c:v>200</c:v>
                </c:pt>
                <c:pt idx="2896">
                  <c:v>200</c:v>
                </c:pt>
                <c:pt idx="2897">
                  <c:v>200</c:v>
                </c:pt>
                <c:pt idx="2898">
                  <c:v>200</c:v>
                </c:pt>
                <c:pt idx="2899">
                  <c:v>200</c:v>
                </c:pt>
                <c:pt idx="2900">
                  <c:v>200</c:v>
                </c:pt>
                <c:pt idx="2901">
                  <c:v>200</c:v>
                </c:pt>
                <c:pt idx="2902">
                  <c:v>200</c:v>
                </c:pt>
                <c:pt idx="2903">
                  <c:v>200</c:v>
                </c:pt>
                <c:pt idx="2904">
                  <c:v>200</c:v>
                </c:pt>
                <c:pt idx="2905">
                  <c:v>200</c:v>
                </c:pt>
                <c:pt idx="2906">
                  <c:v>200</c:v>
                </c:pt>
                <c:pt idx="2907">
                  <c:v>200</c:v>
                </c:pt>
                <c:pt idx="2908">
                  <c:v>200</c:v>
                </c:pt>
                <c:pt idx="2909">
                  <c:v>200</c:v>
                </c:pt>
                <c:pt idx="2910">
                  <c:v>200</c:v>
                </c:pt>
                <c:pt idx="2911">
                  <c:v>200</c:v>
                </c:pt>
                <c:pt idx="2912">
                  <c:v>200</c:v>
                </c:pt>
                <c:pt idx="2913">
                  <c:v>200</c:v>
                </c:pt>
                <c:pt idx="2914">
                  <c:v>200</c:v>
                </c:pt>
                <c:pt idx="2915">
                  <c:v>200</c:v>
                </c:pt>
                <c:pt idx="2916">
                  <c:v>200</c:v>
                </c:pt>
                <c:pt idx="2917">
                  <c:v>200</c:v>
                </c:pt>
                <c:pt idx="2918">
                  <c:v>200</c:v>
                </c:pt>
                <c:pt idx="2919">
                  <c:v>200</c:v>
                </c:pt>
                <c:pt idx="2920">
                  <c:v>200</c:v>
                </c:pt>
                <c:pt idx="2921">
                  <c:v>200</c:v>
                </c:pt>
                <c:pt idx="2922">
                  <c:v>200</c:v>
                </c:pt>
                <c:pt idx="2923">
                  <c:v>200</c:v>
                </c:pt>
                <c:pt idx="2924">
                  <c:v>200</c:v>
                </c:pt>
                <c:pt idx="2925">
                  <c:v>200</c:v>
                </c:pt>
                <c:pt idx="2926">
                  <c:v>200</c:v>
                </c:pt>
                <c:pt idx="2927">
                  <c:v>200</c:v>
                </c:pt>
                <c:pt idx="2928">
                  <c:v>200</c:v>
                </c:pt>
                <c:pt idx="2929">
                  <c:v>200</c:v>
                </c:pt>
                <c:pt idx="2930">
                  <c:v>200</c:v>
                </c:pt>
                <c:pt idx="2931">
                  <c:v>200</c:v>
                </c:pt>
                <c:pt idx="2932">
                  <c:v>200</c:v>
                </c:pt>
                <c:pt idx="2933">
                  <c:v>200</c:v>
                </c:pt>
                <c:pt idx="2934">
                  <c:v>200</c:v>
                </c:pt>
                <c:pt idx="2935">
                  <c:v>200</c:v>
                </c:pt>
                <c:pt idx="2936">
                  <c:v>200</c:v>
                </c:pt>
                <c:pt idx="2937">
                  <c:v>200</c:v>
                </c:pt>
                <c:pt idx="2938">
                  <c:v>200</c:v>
                </c:pt>
                <c:pt idx="2939">
                  <c:v>200</c:v>
                </c:pt>
                <c:pt idx="2940">
                  <c:v>200</c:v>
                </c:pt>
                <c:pt idx="2941">
                  <c:v>200</c:v>
                </c:pt>
                <c:pt idx="2942">
                  <c:v>200</c:v>
                </c:pt>
                <c:pt idx="2943">
                  <c:v>200</c:v>
                </c:pt>
                <c:pt idx="2944">
                  <c:v>200</c:v>
                </c:pt>
                <c:pt idx="2945">
                  <c:v>200</c:v>
                </c:pt>
                <c:pt idx="2946">
                  <c:v>200</c:v>
                </c:pt>
                <c:pt idx="2947">
                  <c:v>200</c:v>
                </c:pt>
                <c:pt idx="2948">
                  <c:v>200</c:v>
                </c:pt>
                <c:pt idx="2949">
                  <c:v>200</c:v>
                </c:pt>
                <c:pt idx="2950">
                  <c:v>200</c:v>
                </c:pt>
                <c:pt idx="2951">
                  <c:v>200</c:v>
                </c:pt>
                <c:pt idx="2952">
                  <c:v>200</c:v>
                </c:pt>
                <c:pt idx="2953">
                  <c:v>200</c:v>
                </c:pt>
                <c:pt idx="2954">
                  <c:v>200</c:v>
                </c:pt>
                <c:pt idx="2955">
                  <c:v>200</c:v>
                </c:pt>
                <c:pt idx="2956">
                  <c:v>200</c:v>
                </c:pt>
                <c:pt idx="2957">
                  <c:v>200</c:v>
                </c:pt>
                <c:pt idx="2958">
                  <c:v>200</c:v>
                </c:pt>
                <c:pt idx="2959">
                  <c:v>200</c:v>
                </c:pt>
                <c:pt idx="2960">
                  <c:v>200</c:v>
                </c:pt>
                <c:pt idx="2961">
                  <c:v>200</c:v>
                </c:pt>
                <c:pt idx="2962">
                  <c:v>200</c:v>
                </c:pt>
                <c:pt idx="2963">
                  <c:v>200</c:v>
                </c:pt>
                <c:pt idx="2964">
                  <c:v>200</c:v>
                </c:pt>
                <c:pt idx="2965">
                  <c:v>200</c:v>
                </c:pt>
                <c:pt idx="2966">
                  <c:v>200</c:v>
                </c:pt>
                <c:pt idx="2967">
                  <c:v>200</c:v>
                </c:pt>
                <c:pt idx="2968">
                  <c:v>200</c:v>
                </c:pt>
                <c:pt idx="2969">
                  <c:v>200</c:v>
                </c:pt>
                <c:pt idx="2970">
                  <c:v>200</c:v>
                </c:pt>
                <c:pt idx="2971">
                  <c:v>200</c:v>
                </c:pt>
                <c:pt idx="2972">
                  <c:v>200</c:v>
                </c:pt>
                <c:pt idx="2973">
                  <c:v>200</c:v>
                </c:pt>
                <c:pt idx="2974">
                  <c:v>200</c:v>
                </c:pt>
                <c:pt idx="2975">
                  <c:v>200</c:v>
                </c:pt>
                <c:pt idx="2976">
                  <c:v>200</c:v>
                </c:pt>
                <c:pt idx="2977">
                  <c:v>200</c:v>
                </c:pt>
                <c:pt idx="2978">
                  <c:v>200</c:v>
                </c:pt>
                <c:pt idx="2979">
                  <c:v>200</c:v>
                </c:pt>
                <c:pt idx="2980">
                  <c:v>200</c:v>
                </c:pt>
                <c:pt idx="2981">
                  <c:v>200</c:v>
                </c:pt>
                <c:pt idx="2982">
                  <c:v>200</c:v>
                </c:pt>
                <c:pt idx="2983">
                  <c:v>200</c:v>
                </c:pt>
                <c:pt idx="2984">
                  <c:v>200</c:v>
                </c:pt>
                <c:pt idx="2985">
                  <c:v>200</c:v>
                </c:pt>
                <c:pt idx="2986">
                  <c:v>200</c:v>
                </c:pt>
                <c:pt idx="2987">
                  <c:v>200</c:v>
                </c:pt>
                <c:pt idx="2988">
                  <c:v>200</c:v>
                </c:pt>
                <c:pt idx="2989">
                  <c:v>200</c:v>
                </c:pt>
                <c:pt idx="2990">
                  <c:v>200</c:v>
                </c:pt>
                <c:pt idx="2991">
                  <c:v>200</c:v>
                </c:pt>
                <c:pt idx="2992">
                  <c:v>200</c:v>
                </c:pt>
                <c:pt idx="2993">
                  <c:v>200</c:v>
                </c:pt>
                <c:pt idx="2994">
                  <c:v>200</c:v>
                </c:pt>
                <c:pt idx="2995">
                  <c:v>200</c:v>
                </c:pt>
                <c:pt idx="2996">
                  <c:v>200</c:v>
                </c:pt>
                <c:pt idx="2997">
                  <c:v>200</c:v>
                </c:pt>
                <c:pt idx="2998">
                  <c:v>200</c:v>
                </c:pt>
                <c:pt idx="2999">
                  <c:v>200</c:v>
                </c:pt>
                <c:pt idx="3000">
                  <c:v>200</c:v>
                </c:pt>
                <c:pt idx="3001">
                  <c:v>200</c:v>
                </c:pt>
                <c:pt idx="3002">
                  <c:v>200</c:v>
                </c:pt>
                <c:pt idx="3003">
                  <c:v>200</c:v>
                </c:pt>
                <c:pt idx="3004">
                  <c:v>200</c:v>
                </c:pt>
                <c:pt idx="3005">
                  <c:v>200</c:v>
                </c:pt>
                <c:pt idx="3006">
                  <c:v>200</c:v>
                </c:pt>
                <c:pt idx="3007">
                  <c:v>200</c:v>
                </c:pt>
                <c:pt idx="3008">
                  <c:v>200</c:v>
                </c:pt>
                <c:pt idx="3009">
                  <c:v>200</c:v>
                </c:pt>
                <c:pt idx="3010">
                  <c:v>200</c:v>
                </c:pt>
                <c:pt idx="3011">
                  <c:v>200</c:v>
                </c:pt>
                <c:pt idx="3012">
                  <c:v>200</c:v>
                </c:pt>
                <c:pt idx="3013">
                  <c:v>200</c:v>
                </c:pt>
                <c:pt idx="3014">
                  <c:v>200</c:v>
                </c:pt>
                <c:pt idx="3015">
                  <c:v>200</c:v>
                </c:pt>
                <c:pt idx="3016">
                  <c:v>200</c:v>
                </c:pt>
                <c:pt idx="3017">
                  <c:v>200</c:v>
                </c:pt>
                <c:pt idx="3018">
                  <c:v>200</c:v>
                </c:pt>
                <c:pt idx="3019">
                  <c:v>200</c:v>
                </c:pt>
                <c:pt idx="3020">
                  <c:v>200</c:v>
                </c:pt>
                <c:pt idx="3021">
                  <c:v>200</c:v>
                </c:pt>
                <c:pt idx="3022">
                  <c:v>200</c:v>
                </c:pt>
                <c:pt idx="3023">
                  <c:v>200</c:v>
                </c:pt>
                <c:pt idx="3024">
                  <c:v>200</c:v>
                </c:pt>
                <c:pt idx="3025">
                  <c:v>200</c:v>
                </c:pt>
                <c:pt idx="3026">
                  <c:v>200</c:v>
                </c:pt>
                <c:pt idx="3027">
                  <c:v>200</c:v>
                </c:pt>
                <c:pt idx="3028">
                  <c:v>200</c:v>
                </c:pt>
                <c:pt idx="3029">
                  <c:v>200</c:v>
                </c:pt>
                <c:pt idx="3030">
                  <c:v>200</c:v>
                </c:pt>
                <c:pt idx="3031">
                  <c:v>200</c:v>
                </c:pt>
                <c:pt idx="3032">
                  <c:v>200</c:v>
                </c:pt>
                <c:pt idx="3033">
                  <c:v>200</c:v>
                </c:pt>
                <c:pt idx="3034">
                  <c:v>200</c:v>
                </c:pt>
                <c:pt idx="3035">
                  <c:v>200</c:v>
                </c:pt>
                <c:pt idx="3036">
                  <c:v>200</c:v>
                </c:pt>
                <c:pt idx="3037">
                  <c:v>200</c:v>
                </c:pt>
                <c:pt idx="3038">
                  <c:v>200</c:v>
                </c:pt>
                <c:pt idx="3039">
                  <c:v>200</c:v>
                </c:pt>
                <c:pt idx="3040">
                  <c:v>200</c:v>
                </c:pt>
                <c:pt idx="3041">
                  <c:v>200</c:v>
                </c:pt>
                <c:pt idx="3042">
                  <c:v>200</c:v>
                </c:pt>
                <c:pt idx="3043">
                  <c:v>200</c:v>
                </c:pt>
                <c:pt idx="3044">
                  <c:v>200</c:v>
                </c:pt>
                <c:pt idx="3045">
                  <c:v>200</c:v>
                </c:pt>
                <c:pt idx="3046">
                  <c:v>200</c:v>
                </c:pt>
                <c:pt idx="3047">
                  <c:v>200</c:v>
                </c:pt>
                <c:pt idx="3048">
                  <c:v>200</c:v>
                </c:pt>
                <c:pt idx="3049">
                  <c:v>200</c:v>
                </c:pt>
                <c:pt idx="3050">
                  <c:v>200</c:v>
                </c:pt>
                <c:pt idx="3051">
                  <c:v>200</c:v>
                </c:pt>
                <c:pt idx="3052">
                  <c:v>200</c:v>
                </c:pt>
                <c:pt idx="3053">
                  <c:v>200</c:v>
                </c:pt>
                <c:pt idx="3054">
                  <c:v>200</c:v>
                </c:pt>
                <c:pt idx="3055">
                  <c:v>200</c:v>
                </c:pt>
                <c:pt idx="3056">
                  <c:v>200</c:v>
                </c:pt>
                <c:pt idx="3057">
                  <c:v>200</c:v>
                </c:pt>
                <c:pt idx="3058">
                  <c:v>200</c:v>
                </c:pt>
                <c:pt idx="3059">
                  <c:v>200</c:v>
                </c:pt>
                <c:pt idx="3060">
                  <c:v>200</c:v>
                </c:pt>
                <c:pt idx="3061">
                  <c:v>200</c:v>
                </c:pt>
                <c:pt idx="3062">
                  <c:v>200</c:v>
                </c:pt>
                <c:pt idx="3063">
                  <c:v>200</c:v>
                </c:pt>
                <c:pt idx="3064">
                  <c:v>200</c:v>
                </c:pt>
                <c:pt idx="3065">
                  <c:v>200</c:v>
                </c:pt>
                <c:pt idx="3066">
                  <c:v>200</c:v>
                </c:pt>
                <c:pt idx="3067">
                  <c:v>200</c:v>
                </c:pt>
                <c:pt idx="3068">
                  <c:v>200</c:v>
                </c:pt>
                <c:pt idx="3069">
                  <c:v>200</c:v>
                </c:pt>
                <c:pt idx="3070">
                  <c:v>200</c:v>
                </c:pt>
                <c:pt idx="3071">
                  <c:v>200</c:v>
                </c:pt>
                <c:pt idx="3072">
                  <c:v>200</c:v>
                </c:pt>
                <c:pt idx="3073">
                  <c:v>200</c:v>
                </c:pt>
                <c:pt idx="3074">
                  <c:v>200</c:v>
                </c:pt>
                <c:pt idx="3075">
                  <c:v>200</c:v>
                </c:pt>
                <c:pt idx="3076">
                  <c:v>200</c:v>
                </c:pt>
                <c:pt idx="3077">
                  <c:v>200</c:v>
                </c:pt>
                <c:pt idx="3078">
                  <c:v>200</c:v>
                </c:pt>
                <c:pt idx="3079">
                  <c:v>200</c:v>
                </c:pt>
                <c:pt idx="3080">
                  <c:v>200</c:v>
                </c:pt>
                <c:pt idx="3081">
                  <c:v>200</c:v>
                </c:pt>
                <c:pt idx="3082">
                  <c:v>200</c:v>
                </c:pt>
                <c:pt idx="3083">
                  <c:v>200</c:v>
                </c:pt>
                <c:pt idx="3084">
                  <c:v>200</c:v>
                </c:pt>
                <c:pt idx="3085">
                  <c:v>200</c:v>
                </c:pt>
                <c:pt idx="3086">
                  <c:v>200</c:v>
                </c:pt>
                <c:pt idx="3087">
                  <c:v>200</c:v>
                </c:pt>
                <c:pt idx="3088">
                  <c:v>200</c:v>
                </c:pt>
                <c:pt idx="3089">
                  <c:v>200</c:v>
                </c:pt>
                <c:pt idx="3090">
                  <c:v>200</c:v>
                </c:pt>
                <c:pt idx="3091">
                  <c:v>200</c:v>
                </c:pt>
                <c:pt idx="3092">
                  <c:v>200</c:v>
                </c:pt>
                <c:pt idx="3093">
                  <c:v>200</c:v>
                </c:pt>
                <c:pt idx="3094">
                  <c:v>200</c:v>
                </c:pt>
                <c:pt idx="3095">
                  <c:v>200</c:v>
                </c:pt>
                <c:pt idx="3096">
                  <c:v>200</c:v>
                </c:pt>
                <c:pt idx="3097">
                  <c:v>200</c:v>
                </c:pt>
                <c:pt idx="3098">
                  <c:v>200</c:v>
                </c:pt>
                <c:pt idx="3099">
                  <c:v>200</c:v>
                </c:pt>
                <c:pt idx="3100">
                  <c:v>200</c:v>
                </c:pt>
                <c:pt idx="3101">
                  <c:v>200</c:v>
                </c:pt>
                <c:pt idx="3102">
                  <c:v>200</c:v>
                </c:pt>
                <c:pt idx="3103">
                  <c:v>200</c:v>
                </c:pt>
                <c:pt idx="3104">
                  <c:v>200</c:v>
                </c:pt>
                <c:pt idx="3105">
                  <c:v>200</c:v>
                </c:pt>
                <c:pt idx="3106">
                  <c:v>200</c:v>
                </c:pt>
                <c:pt idx="3107">
                  <c:v>200</c:v>
                </c:pt>
                <c:pt idx="3108">
                  <c:v>200</c:v>
                </c:pt>
                <c:pt idx="3109">
                  <c:v>200</c:v>
                </c:pt>
                <c:pt idx="3110">
                  <c:v>200</c:v>
                </c:pt>
                <c:pt idx="3111">
                  <c:v>200</c:v>
                </c:pt>
                <c:pt idx="3112">
                  <c:v>200</c:v>
                </c:pt>
                <c:pt idx="3113">
                  <c:v>200</c:v>
                </c:pt>
                <c:pt idx="3114">
                  <c:v>200</c:v>
                </c:pt>
                <c:pt idx="3115">
                  <c:v>200</c:v>
                </c:pt>
                <c:pt idx="3116">
                  <c:v>200</c:v>
                </c:pt>
                <c:pt idx="3117">
                  <c:v>200</c:v>
                </c:pt>
                <c:pt idx="3118">
                  <c:v>200</c:v>
                </c:pt>
                <c:pt idx="3119">
                  <c:v>200</c:v>
                </c:pt>
                <c:pt idx="3120">
                  <c:v>200</c:v>
                </c:pt>
                <c:pt idx="3121">
                  <c:v>200</c:v>
                </c:pt>
                <c:pt idx="3122">
                  <c:v>200</c:v>
                </c:pt>
                <c:pt idx="3123">
                  <c:v>200</c:v>
                </c:pt>
                <c:pt idx="3124">
                  <c:v>200</c:v>
                </c:pt>
                <c:pt idx="3125">
                  <c:v>200</c:v>
                </c:pt>
                <c:pt idx="3126">
                  <c:v>200</c:v>
                </c:pt>
                <c:pt idx="3127">
                  <c:v>200</c:v>
                </c:pt>
                <c:pt idx="3128">
                  <c:v>200</c:v>
                </c:pt>
                <c:pt idx="3129">
                  <c:v>200</c:v>
                </c:pt>
                <c:pt idx="3130">
                  <c:v>200</c:v>
                </c:pt>
                <c:pt idx="3131">
                  <c:v>200</c:v>
                </c:pt>
                <c:pt idx="3132">
                  <c:v>200</c:v>
                </c:pt>
                <c:pt idx="3133">
                  <c:v>200</c:v>
                </c:pt>
                <c:pt idx="3134">
                  <c:v>200</c:v>
                </c:pt>
                <c:pt idx="3135">
                  <c:v>200</c:v>
                </c:pt>
                <c:pt idx="3136">
                  <c:v>200</c:v>
                </c:pt>
                <c:pt idx="3137">
                  <c:v>200</c:v>
                </c:pt>
                <c:pt idx="3138">
                  <c:v>200</c:v>
                </c:pt>
                <c:pt idx="3139">
                  <c:v>200</c:v>
                </c:pt>
                <c:pt idx="3140">
                  <c:v>200</c:v>
                </c:pt>
                <c:pt idx="3141">
                  <c:v>200</c:v>
                </c:pt>
                <c:pt idx="3142">
                  <c:v>200</c:v>
                </c:pt>
                <c:pt idx="3143">
                  <c:v>200</c:v>
                </c:pt>
                <c:pt idx="3144">
                  <c:v>200</c:v>
                </c:pt>
                <c:pt idx="3145">
                  <c:v>200</c:v>
                </c:pt>
                <c:pt idx="3146">
                  <c:v>200</c:v>
                </c:pt>
                <c:pt idx="3147">
                  <c:v>200</c:v>
                </c:pt>
                <c:pt idx="3148">
                  <c:v>200</c:v>
                </c:pt>
                <c:pt idx="3149">
                  <c:v>200</c:v>
                </c:pt>
                <c:pt idx="3150">
                  <c:v>200</c:v>
                </c:pt>
                <c:pt idx="3151">
                  <c:v>200</c:v>
                </c:pt>
                <c:pt idx="3152">
                  <c:v>200</c:v>
                </c:pt>
                <c:pt idx="3153">
                  <c:v>200</c:v>
                </c:pt>
                <c:pt idx="3154">
                  <c:v>200</c:v>
                </c:pt>
                <c:pt idx="3155">
                  <c:v>200</c:v>
                </c:pt>
                <c:pt idx="3156">
                  <c:v>200</c:v>
                </c:pt>
                <c:pt idx="3157">
                  <c:v>200</c:v>
                </c:pt>
                <c:pt idx="3158">
                  <c:v>200</c:v>
                </c:pt>
                <c:pt idx="3159">
                  <c:v>200</c:v>
                </c:pt>
                <c:pt idx="3160">
                  <c:v>200</c:v>
                </c:pt>
                <c:pt idx="3161">
                  <c:v>200</c:v>
                </c:pt>
                <c:pt idx="3162">
                  <c:v>200</c:v>
                </c:pt>
                <c:pt idx="3163">
                  <c:v>200</c:v>
                </c:pt>
                <c:pt idx="3164">
                  <c:v>200</c:v>
                </c:pt>
                <c:pt idx="3165">
                  <c:v>200</c:v>
                </c:pt>
                <c:pt idx="3166">
                  <c:v>200</c:v>
                </c:pt>
                <c:pt idx="3167">
                  <c:v>200</c:v>
                </c:pt>
                <c:pt idx="3168">
                  <c:v>200</c:v>
                </c:pt>
                <c:pt idx="3169">
                  <c:v>200</c:v>
                </c:pt>
                <c:pt idx="3170">
                  <c:v>200</c:v>
                </c:pt>
                <c:pt idx="3171">
                  <c:v>200</c:v>
                </c:pt>
                <c:pt idx="3172">
                  <c:v>200</c:v>
                </c:pt>
                <c:pt idx="3173">
                  <c:v>200</c:v>
                </c:pt>
                <c:pt idx="3174">
                  <c:v>200</c:v>
                </c:pt>
                <c:pt idx="3175">
                  <c:v>200</c:v>
                </c:pt>
                <c:pt idx="3176">
                  <c:v>200</c:v>
                </c:pt>
                <c:pt idx="3177">
                  <c:v>200</c:v>
                </c:pt>
                <c:pt idx="3178">
                  <c:v>200</c:v>
                </c:pt>
                <c:pt idx="3179">
                  <c:v>200</c:v>
                </c:pt>
                <c:pt idx="3180">
                  <c:v>200</c:v>
                </c:pt>
                <c:pt idx="3181">
                  <c:v>200</c:v>
                </c:pt>
                <c:pt idx="3182">
                  <c:v>200</c:v>
                </c:pt>
                <c:pt idx="3183">
                  <c:v>200</c:v>
                </c:pt>
                <c:pt idx="3184">
                  <c:v>200</c:v>
                </c:pt>
                <c:pt idx="3185">
                  <c:v>200</c:v>
                </c:pt>
                <c:pt idx="3186">
                  <c:v>200</c:v>
                </c:pt>
                <c:pt idx="3187">
                  <c:v>200</c:v>
                </c:pt>
                <c:pt idx="3188">
                  <c:v>200</c:v>
                </c:pt>
                <c:pt idx="3189">
                  <c:v>200</c:v>
                </c:pt>
                <c:pt idx="3190">
                  <c:v>200</c:v>
                </c:pt>
                <c:pt idx="3191">
                  <c:v>200</c:v>
                </c:pt>
                <c:pt idx="3192">
                  <c:v>200</c:v>
                </c:pt>
                <c:pt idx="3193">
                  <c:v>200</c:v>
                </c:pt>
                <c:pt idx="3194">
                  <c:v>200</c:v>
                </c:pt>
                <c:pt idx="3195">
                  <c:v>200</c:v>
                </c:pt>
                <c:pt idx="3196">
                  <c:v>200</c:v>
                </c:pt>
                <c:pt idx="3197">
                  <c:v>200</c:v>
                </c:pt>
                <c:pt idx="3198">
                  <c:v>200</c:v>
                </c:pt>
                <c:pt idx="3199">
                  <c:v>200</c:v>
                </c:pt>
                <c:pt idx="3200">
                  <c:v>200</c:v>
                </c:pt>
                <c:pt idx="3201">
                  <c:v>200</c:v>
                </c:pt>
                <c:pt idx="3202">
                  <c:v>200</c:v>
                </c:pt>
                <c:pt idx="3203">
                  <c:v>200</c:v>
                </c:pt>
                <c:pt idx="3204">
                  <c:v>200</c:v>
                </c:pt>
                <c:pt idx="3205">
                  <c:v>200</c:v>
                </c:pt>
                <c:pt idx="3206">
                  <c:v>200</c:v>
                </c:pt>
                <c:pt idx="3207">
                  <c:v>200</c:v>
                </c:pt>
                <c:pt idx="3208">
                  <c:v>200</c:v>
                </c:pt>
                <c:pt idx="3209">
                  <c:v>200</c:v>
                </c:pt>
                <c:pt idx="3210">
                  <c:v>200</c:v>
                </c:pt>
                <c:pt idx="3211">
                  <c:v>200</c:v>
                </c:pt>
                <c:pt idx="3212">
                  <c:v>200</c:v>
                </c:pt>
                <c:pt idx="3213">
                  <c:v>200</c:v>
                </c:pt>
                <c:pt idx="3214">
                  <c:v>200</c:v>
                </c:pt>
                <c:pt idx="3215">
                  <c:v>200</c:v>
                </c:pt>
                <c:pt idx="3216">
                  <c:v>200</c:v>
                </c:pt>
                <c:pt idx="3217">
                  <c:v>200</c:v>
                </c:pt>
                <c:pt idx="3218">
                  <c:v>200</c:v>
                </c:pt>
                <c:pt idx="3219">
                  <c:v>200</c:v>
                </c:pt>
                <c:pt idx="3220">
                  <c:v>200</c:v>
                </c:pt>
                <c:pt idx="3221">
                  <c:v>200</c:v>
                </c:pt>
                <c:pt idx="3222">
                  <c:v>200</c:v>
                </c:pt>
                <c:pt idx="3223">
                  <c:v>200</c:v>
                </c:pt>
                <c:pt idx="3224">
                  <c:v>200</c:v>
                </c:pt>
                <c:pt idx="3225">
                  <c:v>200</c:v>
                </c:pt>
                <c:pt idx="3226">
                  <c:v>200</c:v>
                </c:pt>
                <c:pt idx="3227">
                  <c:v>200</c:v>
                </c:pt>
                <c:pt idx="3228">
                  <c:v>200</c:v>
                </c:pt>
                <c:pt idx="3229">
                  <c:v>200</c:v>
                </c:pt>
                <c:pt idx="3230">
                  <c:v>200</c:v>
                </c:pt>
                <c:pt idx="3231">
                  <c:v>200</c:v>
                </c:pt>
                <c:pt idx="3232">
                  <c:v>200</c:v>
                </c:pt>
                <c:pt idx="3233">
                  <c:v>200</c:v>
                </c:pt>
                <c:pt idx="3234">
                  <c:v>200</c:v>
                </c:pt>
                <c:pt idx="3235">
                  <c:v>200</c:v>
                </c:pt>
                <c:pt idx="3236">
                  <c:v>200</c:v>
                </c:pt>
                <c:pt idx="3237">
                  <c:v>200</c:v>
                </c:pt>
                <c:pt idx="3238">
                  <c:v>200</c:v>
                </c:pt>
                <c:pt idx="3239">
                  <c:v>200</c:v>
                </c:pt>
                <c:pt idx="3240">
                  <c:v>200</c:v>
                </c:pt>
                <c:pt idx="3241">
                  <c:v>200</c:v>
                </c:pt>
                <c:pt idx="3242">
                  <c:v>200</c:v>
                </c:pt>
                <c:pt idx="3243">
                  <c:v>200</c:v>
                </c:pt>
                <c:pt idx="3244">
                  <c:v>200</c:v>
                </c:pt>
                <c:pt idx="3245">
                  <c:v>200</c:v>
                </c:pt>
                <c:pt idx="3246">
                  <c:v>200</c:v>
                </c:pt>
                <c:pt idx="3247">
                  <c:v>200</c:v>
                </c:pt>
                <c:pt idx="3248">
                  <c:v>200</c:v>
                </c:pt>
                <c:pt idx="3249">
                  <c:v>200</c:v>
                </c:pt>
                <c:pt idx="3250">
                  <c:v>200</c:v>
                </c:pt>
                <c:pt idx="3251">
                  <c:v>200</c:v>
                </c:pt>
                <c:pt idx="3252">
                  <c:v>200</c:v>
                </c:pt>
                <c:pt idx="3253">
                  <c:v>200</c:v>
                </c:pt>
                <c:pt idx="3254">
                  <c:v>200</c:v>
                </c:pt>
                <c:pt idx="3255">
                  <c:v>200</c:v>
                </c:pt>
                <c:pt idx="3256">
                  <c:v>200</c:v>
                </c:pt>
                <c:pt idx="3257">
                  <c:v>200</c:v>
                </c:pt>
                <c:pt idx="3258">
                  <c:v>200</c:v>
                </c:pt>
                <c:pt idx="3259">
                  <c:v>200</c:v>
                </c:pt>
                <c:pt idx="3260">
                  <c:v>200</c:v>
                </c:pt>
                <c:pt idx="3261">
                  <c:v>200</c:v>
                </c:pt>
                <c:pt idx="3262">
                  <c:v>200</c:v>
                </c:pt>
                <c:pt idx="3263">
                  <c:v>200</c:v>
                </c:pt>
                <c:pt idx="3264">
                  <c:v>200</c:v>
                </c:pt>
                <c:pt idx="3265">
                  <c:v>200</c:v>
                </c:pt>
                <c:pt idx="3266">
                  <c:v>200</c:v>
                </c:pt>
                <c:pt idx="3267">
                  <c:v>200</c:v>
                </c:pt>
                <c:pt idx="3268">
                  <c:v>200</c:v>
                </c:pt>
                <c:pt idx="3269">
                  <c:v>200</c:v>
                </c:pt>
                <c:pt idx="3270">
                  <c:v>200</c:v>
                </c:pt>
                <c:pt idx="3271">
                  <c:v>200</c:v>
                </c:pt>
                <c:pt idx="3272">
                  <c:v>200</c:v>
                </c:pt>
                <c:pt idx="3273">
                  <c:v>200</c:v>
                </c:pt>
                <c:pt idx="3274">
                  <c:v>200</c:v>
                </c:pt>
                <c:pt idx="3275">
                  <c:v>200</c:v>
                </c:pt>
                <c:pt idx="3276">
                  <c:v>200</c:v>
                </c:pt>
                <c:pt idx="3277">
                  <c:v>200</c:v>
                </c:pt>
                <c:pt idx="3278">
                  <c:v>200</c:v>
                </c:pt>
                <c:pt idx="3279">
                  <c:v>200</c:v>
                </c:pt>
                <c:pt idx="3280">
                  <c:v>200</c:v>
                </c:pt>
                <c:pt idx="3281">
                  <c:v>200</c:v>
                </c:pt>
                <c:pt idx="3282">
                  <c:v>200</c:v>
                </c:pt>
                <c:pt idx="3283">
                  <c:v>200</c:v>
                </c:pt>
                <c:pt idx="3284">
                  <c:v>200</c:v>
                </c:pt>
                <c:pt idx="3285">
                  <c:v>200</c:v>
                </c:pt>
                <c:pt idx="3286">
                  <c:v>200</c:v>
                </c:pt>
                <c:pt idx="3287">
                  <c:v>200</c:v>
                </c:pt>
                <c:pt idx="3288">
                  <c:v>200</c:v>
                </c:pt>
                <c:pt idx="3289">
                  <c:v>200</c:v>
                </c:pt>
                <c:pt idx="3290">
                  <c:v>200</c:v>
                </c:pt>
                <c:pt idx="3291">
                  <c:v>200</c:v>
                </c:pt>
                <c:pt idx="3292">
                  <c:v>200</c:v>
                </c:pt>
                <c:pt idx="3293">
                  <c:v>200</c:v>
                </c:pt>
                <c:pt idx="3294">
                  <c:v>200</c:v>
                </c:pt>
                <c:pt idx="3295">
                  <c:v>200</c:v>
                </c:pt>
                <c:pt idx="3296">
                  <c:v>200</c:v>
                </c:pt>
                <c:pt idx="3297">
                  <c:v>200</c:v>
                </c:pt>
                <c:pt idx="3298">
                  <c:v>200</c:v>
                </c:pt>
                <c:pt idx="3299">
                  <c:v>200</c:v>
                </c:pt>
                <c:pt idx="3300">
                  <c:v>200</c:v>
                </c:pt>
                <c:pt idx="3301">
                  <c:v>200</c:v>
                </c:pt>
                <c:pt idx="3302">
                  <c:v>200</c:v>
                </c:pt>
                <c:pt idx="3303">
                  <c:v>200</c:v>
                </c:pt>
                <c:pt idx="3304">
                  <c:v>200</c:v>
                </c:pt>
                <c:pt idx="3305">
                  <c:v>200</c:v>
                </c:pt>
                <c:pt idx="3306">
                  <c:v>200</c:v>
                </c:pt>
                <c:pt idx="3307">
                  <c:v>200</c:v>
                </c:pt>
                <c:pt idx="3308">
                  <c:v>200</c:v>
                </c:pt>
                <c:pt idx="3309">
                  <c:v>200</c:v>
                </c:pt>
                <c:pt idx="3310">
                  <c:v>200</c:v>
                </c:pt>
                <c:pt idx="3311">
                  <c:v>200</c:v>
                </c:pt>
                <c:pt idx="3312">
                  <c:v>200</c:v>
                </c:pt>
                <c:pt idx="3313">
                  <c:v>200</c:v>
                </c:pt>
                <c:pt idx="3314">
                  <c:v>200</c:v>
                </c:pt>
                <c:pt idx="3315">
                  <c:v>200</c:v>
                </c:pt>
                <c:pt idx="3316">
                  <c:v>200</c:v>
                </c:pt>
                <c:pt idx="3317">
                  <c:v>200</c:v>
                </c:pt>
                <c:pt idx="3318">
                  <c:v>200</c:v>
                </c:pt>
                <c:pt idx="3319">
                  <c:v>200</c:v>
                </c:pt>
                <c:pt idx="3320">
                  <c:v>200</c:v>
                </c:pt>
                <c:pt idx="3321">
                  <c:v>200</c:v>
                </c:pt>
                <c:pt idx="3322">
                  <c:v>200</c:v>
                </c:pt>
                <c:pt idx="3323">
                  <c:v>200</c:v>
                </c:pt>
                <c:pt idx="3324">
                  <c:v>200</c:v>
                </c:pt>
                <c:pt idx="3325">
                  <c:v>200</c:v>
                </c:pt>
                <c:pt idx="3326">
                  <c:v>200</c:v>
                </c:pt>
                <c:pt idx="3327">
                  <c:v>200</c:v>
                </c:pt>
                <c:pt idx="3328">
                  <c:v>200</c:v>
                </c:pt>
                <c:pt idx="3329">
                  <c:v>200</c:v>
                </c:pt>
                <c:pt idx="3330">
                  <c:v>200</c:v>
                </c:pt>
                <c:pt idx="3331">
                  <c:v>200</c:v>
                </c:pt>
                <c:pt idx="3332">
                  <c:v>200</c:v>
                </c:pt>
                <c:pt idx="3333">
                  <c:v>200</c:v>
                </c:pt>
                <c:pt idx="3334">
                  <c:v>200</c:v>
                </c:pt>
                <c:pt idx="3335">
                  <c:v>200</c:v>
                </c:pt>
                <c:pt idx="3336">
                  <c:v>200</c:v>
                </c:pt>
                <c:pt idx="3337">
                  <c:v>200</c:v>
                </c:pt>
                <c:pt idx="3338">
                  <c:v>200</c:v>
                </c:pt>
                <c:pt idx="3339">
                  <c:v>200</c:v>
                </c:pt>
                <c:pt idx="3340">
                  <c:v>200</c:v>
                </c:pt>
                <c:pt idx="3341">
                  <c:v>200</c:v>
                </c:pt>
                <c:pt idx="3342">
                  <c:v>200</c:v>
                </c:pt>
                <c:pt idx="3343">
                  <c:v>200</c:v>
                </c:pt>
                <c:pt idx="3344">
                  <c:v>200</c:v>
                </c:pt>
                <c:pt idx="3345">
                  <c:v>200</c:v>
                </c:pt>
                <c:pt idx="3346">
                  <c:v>200</c:v>
                </c:pt>
                <c:pt idx="3347">
                  <c:v>200</c:v>
                </c:pt>
                <c:pt idx="3348">
                  <c:v>200</c:v>
                </c:pt>
                <c:pt idx="3349">
                  <c:v>200</c:v>
                </c:pt>
                <c:pt idx="3350">
                  <c:v>200</c:v>
                </c:pt>
                <c:pt idx="3351">
                  <c:v>200</c:v>
                </c:pt>
                <c:pt idx="3352">
                  <c:v>200</c:v>
                </c:pt>
                <c:pt idx="3353">
                  <c:v>200</c:v>
                </c:pt>
                <c:pt idx="3354">
                  <c:v>200</c:v>
                </c:pt>
                <c:pt idx="3355">
                  <c:v>200</c:v>
                </c:pt>
                <c:pt idx="3356">
                  <c:v>200</c:v>
                </c:pt>
                <c:pt idx="3357">
                  <c:v>200</c:v>
                </c:pt>
                <c:pt idx="3358">
                  <c:v>200</c:v>
                </c:pt>
                <c:pt idx="3359">
                  <c:v>200</c:v>
                </c:pt>
                <c:pt idx="3360">
                  <c:v>200</c:v>
                </c:pt>
                <c:pt idx="3361">
                  <c:v>200</c:v>
                </c:pt>
                <c:pt idx="3362">
                  <c:v>200</c:v>
                </c:pt>
                <c:pt idx="3363">
                  <c:v>200</c:v>
                </c:pt>
                <c:pt idx="3364">
                  <c:v>200</c:v>
                </c:pt>
                <c:pt idx="3365">
                  <c:v>200</c:v>
                </c:pt>
                <c:pt idx="3366">
                  <c:v>200</c:v>
                </c:pt>
                <c:pt idx="3367">
                  <c:v>200</c:v>
                </c:pt>
                <c:pt idx="3368">
                  <c:v>200</c:v>
                </c:pt>
                <c:pt idx="3369">
                  <c:v>200</c:v>
                </c:pt>
                <c:pt idx="3370">
                  <c:v>200</c:v>
                </c:pt>
                <c:pt idx="3371">
                  <c:v>200</c:v>
                </c:pt>
                <c:pt idx="3372">
                  <c:v>200</c:v>
                </c:pt>
                <c:pt idx="3373">
                  <c:v>200</c:v>
                </c:pt>
                <c:pt idx="3374">
                  <c:v>200</c:v>
                </c:pt>
                <c:pt idx="3375">
                  <c:v>200</c:v>
                </c:pt>
                <c:pt idx="3376">
                  <c:v>200</c:v>
                </c:pt>
                <c:pt idx="3377">
                  <c:v>200</c:v>
                </c:pt>
                <c:pt idx="3378">
                  <c:v>200</c:v>
                </c:pt>
                <c:pt idx="3379">
                  <c:v>200</c:v>
                </c:pt>
                <c:pt idx="3380">
                  <c:v>200</c:v>
                </c:pt>
                <c:pt idx="3381">
                  <c:v>200</c:v>
                </c:pt>
                <c:pt idx="3382">
                  <c:v>200</c:v>
                </c:pt>
                <c:pt idx="3383">
                  <c:v>200</c:v>
                </c:pt>
                <c:pt idx="3384">
                  <c:v>200</c:v>
                </c:pt>
                <c:pt idx="3385">
                  <c:v>200</c:v>
                </c:pt>
                <c:pt idx="3386">
                  <c:v>200</c:v>
                </c:pt>
                <c:pt idx="3387">
                  <c:v>200</c:v>
                </c:pt>
                <c:pt idx="3388">
                  <c:v>200</c:v>
                </c:pt>
                <c:pt idx="3389">
                  <c:v>200</c:v>
                </c:pt>
                <c:pt idx="3390">
                  <c:v>200</c:v>
                </c:pt>
                <c:pt idx="3391">
                  <c:v>200</c:v>
                </c:pt>
                <c:pt idx="3392">
                  <c:v>200</c:v>
                </c:pt>
                <c:pt idx="3393">
                  <c:v>200</c:v>
                </c:pt>
                <c:pt idx="3394">
                  <c:v>200</c:v>
                </c:pt>
                <c:pt idx="3395">
                  <c:v>200</c:v>
                </c:pt>
                <c:pt idx="3396">
                  <c:v>200</c:v>
                </c:pt>
                <c:pt idx="3397">
                  <c:v>200</c:v>
                </c:pt>
                <c:pt idx="3398">
                  <c:v>200</c:v>
                </c:pt>
                <c:pt idx="3399">
                  <c:v>200</c:v>
                </c:pt>
                <c:pt idx="3400">
                  <c:v>200</c:v>
                </c:pt>
                <c:pt idx="3401">
                  <c:v>200</c:v>
                </c:pt>
                <c:pt idx="3402">
                  <c:v>200</c:v>
                </c:pt>
                <c:pt idx="3403">
                  <c:v>200</c:v>
                </c:pt>
                <c:pt idx="3404">
                  <c:v>200</c:v>
                </c:pt>
                <c:pt idx="3405">
                  <c:v>200</c:v>
                </c:pt>
                <c:pt idx="3406">
                  <c:v>200</c:v>
                </c:pt>
                <c:pt idx="3407">
                  <c:v>200</c:v>
                </c:pt>
                <c:pt idx="3408">
                  <c:v>200</c:v>
                </c:pt>
                <c:pt idx="3409">
                  <c:v>200</c:v>
                </c:pt>
                <c:pt idx="3410">
                  <c:v>200</c:v>
                </c:pt>
                <c:pt idx="3411">
                  <c:v>200</c:v>
                </c:pt>
                <c:pt idx="3412">
                  <c:v>200</c:v>
                </c:pt>
                <c:pt idx="3413">
                  <c:v>200</c:v>
                </c:pt>
                <c:pt idx="3414">
                  <c:v>200</c:v>
                </c:pt>
                <c:pt idx="3415">
                  <c:v>200</c:v>
                </c:pt>
                <c:pt idx="3416">
                  <c:v>200</c:v>
                </c:pt>
                <c:pt idx="3417">
                  <c:v>200</c:v>
                </c:pt>
                <c:pt idx="3418">
                  <c:v>200</c:v>
                </c:pt>
                <c:pt idx="3419">
                  <c:v>200</c:v>
                </c:pt>
                <c:pt idx="3420">
                  <c:v>200</c:v>
                </c:pt>
                <c:pt idx="3421">
                  <c:v>200</c:v>
                </c:pt>
                <c:pt idx="3422">
                  <c:v>200</c:v>
                </c:pt>
                <c:pt idx="3423">
                  <c:v>200</c:v>
                </c:pt>
                <c:pt idx="3424">
                  <c:v>200</c:v>
                </c:pt>
                <c:pt idx="3425">
                  <c:v>200</c:v>
                </c:pt>
                <c:pt idx="3426">
                  <c:v>200</c:v>
                </c:pt>
                <c:pt idx="3427">
                  <c:v>200</c:v>
                </c:pt>
                <c:pt idx="3428">
                  <c:v>200</c:v>
                </c:pt>
                <c:pt idx="3429">
                  <c:v>200</c:v>
                </c:pt>
                <c:pt idx="3430">
                  <c:v>200</c:v>
                </c:pt>
                <c:pt idx="3431">
                  <c:v>200</c:v>
                </c:pt>
                <c:pt idx="3432">
                  <c:v>200</c:v>
                </c:pt>
                <c:pt idx="3433">
                  <c:v>200</c:v>
                </c:pt>
                <c:pt idx="3434">
                  <c:v>200</c:v>
                </c:pt>
                <c:pt idx="3435">
                  <c:v>200</c:v>
                </c:pt>
                <c:pt idx="3436">
                  <c:v>200</c:v>
                </c:pt>
                <c:pt idx="3437">
                  <c:v>200</c:v>
                </c:pt>
                <c:pt idx="3438">
                  <c:v>200</c:v>
                </c:pt>
                <c:pt idx="3439">
                  <c:v>200</c:v>
                </c:pt>
                <c:pt idx="3440">
                  <c:v>200</c:v>
                </c:pt>
                <c:pt idx="3441">
                  <c:v>200</c:v>
                </c:pt>
                <c:pt idx="3442">
                  <c:v>200</c:v>
                </c:pt>
                <c:pt idx="3443">
                  <c:v>200</c:v>
                </c:pt>
                <c:pt idx="3444">
                  <c:v>200</c:v>
                </c:pt>
                <c:pt idx="3445">
                  <c:v>200</c:v>
                </c:pt>
                <c:pt idx="3446">
                  <c:v>200</c:v>
                </c:pt>
                <c:pt idx="3447">
                  <c:v>200</c:v>
                </c:pt>
                <c:pt idx="3448">
                  <c:v>200</c:v>
                </c:pt>
                <c:pt idx="3449">
                  <c:v>200</c:v>
                </c:pt>
                <c:pt idx="3450">
                  <c:v>200</c:v>
                </c:pt>
                <c:pt idx="3451">
                  <c:v>200</c:v>
                </c:pt>
                <c:pt idx="3452">
                  <c:v>200</c:v>
                </c:pt>
                <c:pt idx="3453">
                  <c:v>200</c:v>
                </c:pt>
                <c:pt idx="3454">
                  <c:v>200</c:v>
                </c:pt>
                <c:pt idx="3455">
                  <c:v>200</c:v>
                </c:pt>
                <c:pt idx="3456">
                  <c:v>200</c:v>
                </c:pt>
                <c:pt idx="3457">
                  <c:v>200</c:v>
                </c:pt>
                <c:pt idx="3458">
                  <c:v>200</c:v>
                </c:pt>
                <c:pt idx="3459">
                  <c:v>200</c:v>
                </c:pt>
                <c:pt idx="3460">
                  <c:v>200</c:v>
                </c:pt>
                <c:pt idx="3461">
                  <c:v>200</c:v>
                </c:pt>
                <c:pt idx="3462">
                  <c:v>200</c:v>
                </c:pt>
                <c:pt idx="3463">
                  <c:v>200</c:v>
                </c:pt>
                <c:pt idx="3464">
                  <c:v>200</c:v>
                </c:pt>
                <c:pt idx="3465">
                  <c:v>200</c:v>
                </c:pt>
                <c:pt idx="3466">
                  <c:v>200</c:v>
                </c:pt>
                <c:pt idx="3467">
                  <c:v>200</c:v>
                </c:pt>
                <c:pt idx="3468">
                  <c:v>200</c:v>
                </c:pt>
                <c:pt idx="3469">
                  <c:v>200</c:v>
                </c:pt>
                <c:pt idx="3470">
                  <c:v>200</c:v>
                </c:pt>
                <c:pt idx="3471">
                  <c:v>200</c:v>
                </c:pt>
                <c:pt idx="3472">
                  <c:v>200</c:v>
                </c:pt>
                <c:pt idx="3473">
                  <c:v>200</c:v>
                </c:pt>
                <c:pt idx="3474">
                  <c:v>200</c:v>
                </c:pt>
                <c:pt idx="3475">
                  <c:v>200</c:v>
                </c:pt>
                <c:pt idx="3476">
                  <c:v>200</c:v>
                </c:pt>
                <c:pt idx="3477">
                  <c:v>200</c:v>
                </c:pt>
                <c:pt idx="3478">
                  <c:v>200</c:v>
                </c:pt>
                <c:pt idx="3479">
                  <c:v>200</c:v>
                </c:pt>
                <c:pt idx="3480">
                  <c:v>200</c:v>
                </c:pt>
                <c:pt idx="3481">
                  <c:v>200</c:v>
                </c:pt>
                <c:pt idx="3482">
                  <c:v>200</c:v>
                </c:pt>
                <c:pt idx="3483">
                  <c:v>200</c:v>
                </c:pt>
                <c:pt idx="3484">
                  <c:v>200</c:v>
                </c:pt>
                <c:pt idx="3485">
                  <c:v>200</c:v>
                </c:pt>
                <c:pt idx="3486">
                  <c:v>200</c:v>
                </c:pt>
                <c:pt idx="3487">
                  <c:v>200</c:v>
                </c:pt>
                <c:pt idx="3488">
                  <c:v>200</c:v>
                </c:pt>
                <c:pt idx="3489">
                  <c:v>200</c:v>
                </c:pt>
                <c:pt idx="3490">
                  <c:v>200</c:v>
                </c:pt>
                <c:pt idx="3491">
                  <c:v>200</c:v>
                </c:pt>
                <c:pt idx="3492">
                  <c:v>200</c:v>
                </c:pt>
                <c:pt idx="3493">
                  <c:v>200</c:v>
                </c:pt>
                <c:pt idx="3494">
                  <c:v>200</c:v>
                </c:pt>
                <c:pt idx="3495">
                  <c:v>200</c:v>
                </c:pt>
                <c:pt idx="3496">
                  <c:v>200</c:v>
                </c:pt>
                <c:pt idx="3497">
                  <c:v>200</c:v>
                </c:pt>
                <c:pt idx="3498">
                  <c:v>200</c:v>
                </c:pt>
                <c:pt idx="3499">
                  <c:v>200</c:v>
                </c:pt>
                <c:pt idx="3500">
                  <c:v>200</c:v>
                </c:pt>
                <c:pt idx="3501">
                  <c:v>200</c:v>
                </c:pt>
                <c:pt idx="3502">
                  <c:v>200</c:v>
                </c:pt>
                <c:pt idx="3503">
                  <c:v>200</c:v>
                </c:pt>
                <c:pt idx="3504">
                  <c:v>200</c:v>
                </c:pt>
                <c:pt idx="3505">
                  <c:v>200</c:v>
                </c:pt>
                <c:pt idx="3506">
                  <c:v>200</c:v>
                </c:pt>
                <c:pt idx="3507">
                  <c:v>200</c:v>
                </c:pt>
                <c:pt idx="3508">
                  <c:v>200</c:v>
                </c:pt>
                <c:pt idx="3509">
                  <c:v>200</c:v>
                </c:pt>
                <c:pt idx="3510">
                  <c:v>200</c:v>
                </c:pt>
                <c:pt idx="3511">
                  <c:v>200</c:v>
                </c:pt>
                <c:pt idx="3512">
                  <c:v>200</c:v>
                </c:pt>
                <c:pt idx="3513">
                  <c:v>200</c:v>
                </c:pt>
                <c:pt idx="3514">
                  <c:v>200</c:v>
                </c:pt>
                <c:pt idx="3515">
                  <c:v>200</c:v>
                </c:pt>
                <c:pt idx="3516">
                  <c:v>200</c:v>
                </c:pt>
                <c:pt idx="3517">
                  <c:v>200</c:v>
                </c:pt>
                <c:pt idx="3518">
                  <c:v>200</c:v>
                </c:pt>
                <c:pt idx="3519">
                  <c:v>200</c:v>
                </c:pt>
                <c:pt idx="3520">
                  <c:v>200</c:v>
                </c:pt>
                <c:pt idx="3521">
                  <c:v>200</c:v>
                </c:pt>
                <c:pt idx="3522">
                  <c:v>200</c:v>
                </c:pt>
                <c:pt idx="3523">
                  <c:v>200</c:v>
                </c:pt>
                <c:pt idx="3524">
                  <c:v>200</c:v>
                </c:pt>
                <c:pt idx="3525">
                  <c:v>200</c:v>
                </c:pt>
                <c:pt idx="3526">
                  <c:v>200</c:v>
                </c:pt>
                <c:pt idx="3527">
                  <c:v>200</c:v>
                </c:pt>
                <c:pt idx="3528">
                  <c:v>200</c:v>
                </c:pt>
                <c:pt idx="3529">
                  <c:v>200</c:v>
                </c:pt>
                <c:pt idx="3530">
                  <c:v>200</c:v>
                </c:pt>
                <c:pt idx="3531">
                  <c:v>200</c:v>
                </c:pt>
                <c:pt idx="3532">
                  <c:v>200</c:v>
                </c:pt>
                <c:pt idx="3533">
                  <c:v>200</c:v>
                </c:pt>
                <c:pt idx="3534">
                  <c:v>200</c:v>
                </c:pt>
                <c:pt idx="3535">
                  <c:v>200</c:v>
                </c:pt>
                <c:pt idx="3536">
                  <c:v>200</c:v>
                </c:pt>
                <c:pt idx="3537">
                  <c:v>200</c:v>
                </c:pt>
                <c:pt idx="3538">
                  <c:v>200</c:v>
                </c:pt>
                <c:pt idx="3539">
                  <c:v>200</c:v>
                </c:pt>
                <c:pt idx="3540">
                  <c:v>200</c:v>
                </c:pt>
                <c:pt idx="3541">
                  <c:v>200</c:v>
                </c:pt>
                <c:pt idx="3542">
                  <c:v>200</c:v>
                </c:pt>
                <c:pt idx="3543">
                  <c:v>200</c:v>
                </c:pt>
                <c:pt idx="3544">
                  <c:v>200</c:v>
                </c:pt>
                <c:pt idx="3545">
                  <c:v>200</c:v>
                </c:pt>
                <c:pt idx="3546">
                  <c:v>200</c:v>
                </c:pt>
                <c:pt idx="3547">
                  <c:v>200</c:v>
                </c:pt>
                <c:pt idx="3548">
                  <c:v>200</c:v>
                </c:pt>
                <c:pt idx="3549">
                  <c:v>200</c:v>
                </c:pt>
                <c:pt idx="3550">
                  <c:v>200</c:v>
                </c:pt>
                <c:pt idx="3551">
                  <c:v>200</c:v>
                </c:pt>
                <c:pt idx="3552">
                  <c:v>200</c:v>
                </c:pt>
                <c:pt idx="3553">
                  <c:v>200</c:v>
                </c:pt>
                <c:pt idx="3554">
                  <c:v>200</c:v>
                </c:pt>
                <c:pt idx="3555">
                  <c:v>200</c:v>
                </c:pt>
                <c:pt idx="3556">
                  <c:v>200</c:v>
                </c:pt>
                <c:pt idx="3557">
                  <c:v>200</c:v>
                </c:pt>
                <c:pt idx="3558">
                  <c:v>200</c:v>
                </c:pt>
                <c:pt idx="3559">
                  <c:v>200</c:v>
                </c:pt>
                <c:pt idx="3560">
                  <c:v>200</c:v>
                </c:pt>
                <c:pt idx="3561">
                  <c:v>200</c:v>
                </c:pt>
                <c:pt idx="3562">
                  <c:v>200</c:v>
                </c:pt>
                <c:pt idx="3563">
                  <c:v>200</c:v>
                </c:pt>
                <c:pt idx="3564">
                  <c:v>200</c:v>
                </c:pt>
                <c:pt idx="3565">
                  <c:v>200</c:v>
                </c:pt>
                <c:pt idx="3566">
                  <c:v>200</c:v>
                </c:pt>
                <c:pt idx="3567">
                  <c:v>200</c:v>
                </c:pt>
                <c:pt idx="3568">
                  <c:v>200</c:v>
                </c:pt>
                <c:pt idx="3569">
                  <c:v>200</c:v>
                </c:pt>
                <c:pt idx="3570">
                  <c:v>200</c:v>
                </c:pt>
                <c:pt idx="3571">
                  <c:v>200</c:v>
                </c:pt>
                <c:pt idx="3572">
                  <c:v>200</c:v>
                </c:pt>
                <c:pt idx="3573">
                  <c:v>200</c:v>
                </c:pt>
                <c:pt idx="3574">
                  <c:v>200</c:v>
                </c:pt>
                <c:pt idx="3575">
                  <c:v>200</c:v>
                </c:pt>
                <c:pt idx="3576">
                  <c:v>200</c:v>
                </c:pt>
                <c:pt idx="3577">
                  <c:v>200</c:v>
                </c:pt>
                <c:pt idx="3578">
                  <c:v>200</c:v>
                </c:pt>
                <c:pt idx="3579">
                  <c:v>200</c:v>
                </c:pt>
                <c:pt idx="3580">
                  <c:v>200</c:v>
                </c:pt>
                <c:pt idx="3581">
                  <c:v>200</c:v>
                </c:pt>
                <c:pt idx="3582">
                  <c:v>200</c:v>
                </c:pt>
                <c:pt idx="3583">
                  <c:v>200</c:v>
                </c:pt>
                <c:pt idx="3584">
                  <c:v>200</c:v>
                </c:pt>
                <c:pt idx="3585">
                  <c:v>200</c:v>
                </c:pt>
                <c:pt idx="3586">
                  <c:v>200</c:v>
                </c:pt>
                <c:pt idx="3587">
                  <c:v>200</c:v>
                </c:pt>
                <c:pt idx="3588">
                  <c:v>200</c:v>
                </c:pt>
                <c:pt idx="3589">
                  <c:v>200</c:v>
                </c:pt>
                <c:pt idx="3590">
                  <c:v>200</c:v>
                </c:pt>
                <c:pt idx="3591">
                  <c:v>200</c:v>
                </c:pt>
                <c:pt idx="3592">
                  <c:v>200</c:v>
                </c:pt>
                <c:pt idx="3593">
                  <c:v>200</c:v>
                </c:pt>
                <c:pt idx="3594">
                  <c:v>200</c:v>
                </c:pt>
                <c:pt idx="3595">
                  <c:v>200</c:v>
                </c:pt>
                <c:pt idx="3596">
                  <c:v>200</c:v>
                </c:pt>
                <c:pt idx="3597">
                  <c:v>200</c:v>
                </c:pt>
                <c:pt idx="3598">
                  <c:v>200</c:v>
                </c:pt>
                <c:pt idx="3599">
                  <c:v>200</c:v>
                </c:pt>
                <c:pt idx="3600">
                  <c:v>200</c:v>
                </c:pt>
                <c:pt idx="3601">
                  <c:v>200</c:v>
                </c:pt>
                <c:pt idx="3602">
                  <c:v>200</c:v>
                </c:pt>
                <c:pt idx="3603">
                  <c:v>200</c:v>
                </c:pt>
                <c:pt idx="3604">
                  <c:v>200</c:v>
                </c:pt>
                <c:pt idx="3605">
                  <c:v>200</c:v>
                </c:pt>
                <c:pt idx="3606">
                  <c:v>200</c:v>
                </c:pt>
                <c:pt idx="3607">
                  <c:v>200</c:v>
                </c:pt>
                <c:pt idx="3608">
                  <c:v>200</c:v>
                </c:pt>
                <c:pt idx="3609">
                  <c:v>200</c:v>
                </c:pt>
                <c:pt idx="3610">
                  <c:v>200</c:v>
                </c:pt>
                <c:pt idx="3611">
                  <c:v>200</c:v>
                </c:pt>
                <c:pt idx="3612">
                  <c:v>200</c:v>
                </c:pt>
                <c:pt idx="3613">
                  <c:v>200</c:v>
                </c:pt>
                <c:pt idx="3614">
                  <c:v>200</c:v>
                </c:pt>
                <c:pt idx="3615">
                  <c:v>200</c:v>
                </c:pt>
                <c:pt idx="3616">
                  <c:v>200</c:v>
                </c:pt>
                <c:pt idx="3617">
                  <c:v>200</c:v>
                </c:pt>
                <c:pt idx="3618">
                  <c:v>200</c:v>
                </c:pt>
                <c:pt idx="3619">
                  <c:v>200</c:v>
                </c:pt>
                <c:pt idx="3620">
                  <c:v>200</c:v>
                </c:pt>
                <c:pt idx="3621">
                  <c:v>200</c:v>
                </c:pt>
                <c:pt idx="3622">
                  <c:v>200</c:v>
                </c:pt>
                <c:pt idx="3623">
                  <c:v>200</c:v>
                </c:pt>
                <c:pt idx="3624">
                  <c:v>200</c:v>
                </c:pt>
                <c:pt idx="3625">
                  <c:v>200</c:v>
                </c:pt>
                <c:pt idx="3626">
                  <c:v>200</c:v>
                </c:pt>
                <c:pt idx="3627">
                  <c:v>200</c:v>
                </c:pt>
                <c:pt idx="3628">
                  <c:v>200</c:v>
                </c:pt>
                <c:pt idx="3629">
                  <c:v>200</c:v>
                </c:pt>
                <c:pt idx="3630">
                  <c:v>200</c:v>
                </c:pt>
                <c:pt idx="3631">
                  <c:v>200</c:v>
                </c:pt>
                <c:pt idx="3632">
                  <c:v>200</c:v>
                </c:pt>
                <c:pt idx="3633">
                  <c:v>200</c:v>
                </c:pt>
                <c:pt idx="3634">
                  <c:v>200</c:v>
                </c:pt>
                <c:pt idx="3635">
                  <c:v>200</c:v>
                </c:pt>
                <c:pt idx="3636">
                  <c:v>200</c:v>
                </c:pt>
                <c:pt idx="3637">
                  <c:v>200</c:v>
                </c:pt>
                <c:pt idx="3638">
                  <c:v>200</c:v>
                </c:pt>
                <c:pt idx="3639">
                  <c:v>200</c:v>
                </c:pt>
                <c:pt idx="3640">
                  <c:v>200</c:v>
                </c:pt>
                <c:pt idx="3641">
                  <c:v>200</c:v>
                </c:pt>
                <c:pt idx="3642">
                  <c:v>200</c:v>
                </c:pt>
                <c:pt idx="3643">
                  <c:v>200</c:v>
                </c:pt>
                <c:pt idx="3644">
                  <c:v>200</c:v>
                </c:pt>
                <c:pt idx="3645">
                  <c:v>200</c:v>
                </c:pt>
                <c:pt idx="3646">
                  <c:v>200</c:v>
                </c:pt>
                <c:pt idx="3647">
                  <c:v>200</c:v>
                </c:pt>
                <c:pt idx="3648">
                  <c:v>200</c:v>
                </c:pt>
                <c:pt idx="3649">
                  <c:v>200</c:v>
                </c:pt>
                <c:pt idx="3650">
                  <c:v>200</c:v>
                </c:pt>
                <c:pt idx="3651">
                  <c:v>200</c:v>
                </c:pt>
                <c:pt idx="3652">
                  <c:v>200</c:v>
                </c:pt>
                <c:pt idx="3653">
                  <c:v>200</c:v>
                </c:pt>
                <c:pt idx="3654">
                  <c:v>200</c:v>
                </c:pt>
                <c:pt idx="3655">
                  <c:v>200</c:v>
                </c:pt>
                <c:pt idx="3656">
                  <c:v>200</c:v>
                </c:pt>
                <c:pt idx="3657">
                  <c:v>200</c:v>
                </c:pt>
                <c:pt idx="3658">
                  <c:v>200</c:v>
                </c:pt>
                <c:pt idx="3659">
                  <c:v>200</c:v>
                </c:pt>
                <c:pt idx="3660">
                  <c:v>200</c:v>
                </c:pt>
                <c:pt idx="3661">
                  <c:v>200</c:v>
                </c:pt>
                <c:pt idx="3662">
                  <c:v>200</c:v>
                </c:pt>
                <c:pt idx="3663">
                  <c:v>200</c:v>
                </c:pt>
                <c:pt idx="3664">
                  <c:v>200</c:v>
                </c:pt>
                <c:pt idx="3665">
                  <c:v>200</c:v>
                </c:pt>
                <c:pt idx="3666">
                  <c:v>200</c:v>
                </c:pt>
                <c:pt idx="3667">
                  <c:v>200</c:v>
                </c:pt>
                <c:pt idx="3668">
                  <c:v>200</c:v>
                </c:pt>
                <c:pt idx="3669">
                  <c:v>200</c:v>
                </c:pt>
                <c:pt idx="3670">
                  <c:v>200</c:v>
                </c:pt>
                <c:pt idx="3671">
                  <c:v>200</c:v>
                </c:pt>
                <c:pt idx="3672">
                  <c:v>200</c:v>
                </c:pt>
                <c:pt idx="3673">
                  <c:v>200</c:v>
                </c:pt>
                <c:pt idx="3674">
                  <c:v>200</c:v>
                </c:pt>
                <c:pt idx="3675">
                  <c:v>200</c:v>
                </c:pt>
                <c:pt idx="3676">
                  <c:v>200</c:v>
                </c:pt>
                <c:pt idx="3677">
                  <c:v>200</c:v>
                </c:pt>
                <c:pt idx="3678">
                  <c:v>200</c:v>
                </c:pt>
                <c:pt idx="3679">
                  <c:v>200</c:v>
                </c:pt>
                <c:pt idx="3680">
                  <c:v>200</c:v>
                </c:pt>
                <c:pt idx="3681">
                  <c:v>200</c:v>
                </c:pt>
                <c:pt idx="3682">
                  <c:v>200</c:v>
                </c:pt>
                <c:pt idx="3683">
                  <c:v>200</c:v>
                </c:pt>
                <c:pt idx="3684">
                  <c:v>200</c:v>
                </c:pt>
                <c:pt idx="3685">
                  <c:v>200</c:v>
                </c:pt>
                <c:pt idx="3686">
                  <c:v>200</c:v>
                </c:pt>
                <c:pt idx="3687">
                  <c:v>200</c:v>
                </c:pt>
                <c:pt idx="3688">
                  <c:v>200</c:v>
                </c:pt>
                <c:pt idx="3689">
                  <c:v>200</c:v>
                </c:pt>
                <c:pt idx="3690">
                  <c:v>200</c:v>
                </c:pt>
                <c:pt idx="3691">
                  <c:v>200</c:v>
                </c:pt>
                <c:pt idx="3692">
                  <c:v>200</c:v>
                </c:pt>
                <c:pt idx="3693">
                  <c:v>200</c:v>
                </c:pt>
                <c:pt idx="3694">
                  <c:v>200</c:v>
                </c:pt>
                <c:pt idx="3695">
                  <c:v>200</c:v>
                </c:pt>
                <c:pt idx="3696">
                  <c:v>200</c:v>
                </c:pt>
                <c:pt idx="3697">
                  <c:v>200</c:v>
                </c:pt>
                <c:pt idx="3698">
                  <c:v>200</c:v>
                </c:pt>
                <c:pt idx="3699">
                  <c:v>200</c:v>
                </c:pt>
                <c:pt idx="3700">
                  <c:v>200</c:v>
                </c:pt>
                <c:pt idx="3701">
                  <c:v>200</c:v>
                </c:pt>
                <c:pt idx="3702">
                  <c:v>200</c:v>
                </c:pt>
                <c:pt idx="3703">
                  <c:v>200</c:v>
                </c:pt>
                <c:pt idx="3704">
                  <c:v>200</c:v>
                </c:pt>
                <c:pt idx="3705">
                  <c:v>200</c:v>
                </c:pt>
                <c:pt idx="3706">
                  <c:v>200</c:v>
                </c:pt>
                <c:pt idx="3707">
                  <c:v>200</c:v>
                </c:pt>
                <c:pt idx="3708">
                  <c:v>200</c:v>
                </c:pt>
                <c:pt idx="3709">
                  <c:v>200</c:v>
                </c:pt>
                <c:pt idx="3710">
                  <c:v>200</c:v>
                </c:pt>
                <c:pt idx="3711">
                  <c:v>200</c:v>
                </c:pt>
                <c:pt idx="3712">
                  <c:v>200</c:v>
                </c:pt>
                <c:pt idx="3713">
                  <c:v>200</c:v>
                </c:pt>
                <c:pt idx="3714">
                  <c:v>200</c:v>
                </c:pt>
                <c:pt idx="3715">
                  <c:v>200</c:v>
                </c:pt>
                <c:pt idx="3716">
                  <c:v>200</c:v>
                </c:pt>
                <c:pt idx="3717">
                  <c:v>200</c:v>
                </c:pt>
                <c:pt idx="3718">
                  <c:v>200</c:v>
                </c:pt>
                <c:pt idx="3719">
                  <c:v>200</c:v>
                </c:pt>
                <c:pt idx="3720">
                  <c:v>200</c:v>
                </c:pt>
                <c:pt idx="3721">
                  <c:v>200</c:v>
                </c:pt>
                <c:pt idx="3722">
                  <c:v>200</c:v>
                </c:pt>
                <c:pt idx="3723">
                  <c:v>200</c:v>
                </c:pt>
                <c:pt idx="3724">
                  <c:v>200</c:v>
                </c:pt>
                <c:pt idx="3725">
                  <c:v>200</c:v>
                </c:pt>
                <c:pt idx="3726">
                  <c:v>200</c:v>
                </c:pt>
                <c:pt idx="3727">
                  <c:v>200</c:v>
                </c:pt>
                <c:pt idx="3728">
                  <c:v>200</c:v>
                </c:pt>
                <c:pt idx="3729">
                  <c:v>200</c:v>
                </c:pt>
                <c:pt idx="3730">
                  <c:v>200</c:v>
                </c:pt>
                <c:pt idx="3731">
                  <c:v>200</c:v>
                </c:pt>
                <c:pt idx="3732">
                  <c:v>200</c:v>
                </c:pt>
                <c:pt idx="3733">
                  <c:v>200</c:v>
                </c:pt>
                <c:pt idx="3734">
                  <c:v>200</c:v>
                </c:pt>
                <c:pt idx="3735">
                  <c:v>200</c:v>
                </c:pt>
                <c:pt idx="3736">
                  <c:v>200</c:v>
                </c:pt>
                <c:pt idx="3737">
                  <c:v>200</c:v>
                </c:pt>
                <c:pt idx="3738">
                  <c:v>200</c:v>
                </c:pt>
                <c:pt idx="3739">
                  <c:v>200</c:v>
                </c:pt>
                <c:pt idx="3740">
                  <c:v>200</c:v>
                </c:pt>
                <c:pt idx="3741">
                  <c:v>200</c:v>
                </c:pt>
                <c:pt idx="3742">
                  <c:v>200</c:v>
                </c:pt>
                <c:pt idx="3743">
                  <c:v>200</c:v>
                </c:pt>
                <c:pt idx="3744">
                  <c:v>200</c:v>
                </c:pt>
                <c:pt idx="3745">
                  <c:v>200</c:v>
                </c:pt>
                <c:pt idx="3746">
                  <c:v>200</c:v>
                </c:pt>
                <c:pt idx="3747">
                  <c:v>200</c:v>
                </c:pt>
                <c:pt idx="3748">
                  <c:v>200</c:v>
                </c:pt>
                <c:pt idx="3749">
                  <c:v>200</c:v>
                </c:pt>
                <c:pt idx="3750">
                  <c:v>200</c:v>
                </c:pt>
                <c:pt idx="3751">
                  <c:v>200</c:v>
                </c:pt>
                <c:pt idx="3752">
                  <c:v>200</c:v>
                </c:pt>
                <c:pt idx="3753">
                  <c:v>200</c:v>
                </c:pt>
                <c:pt idx="3754">
                  <c:v>200</c:v>
                </c:pt>
                <c:pt idx="3755">
                  <c:v>200</c:v>
                </c:pt>
                <c:pt idx="3756">
                  <c:v>200</c:v>
                </c:pt>
                <c:pt idx="3757">
                  <c:v>200</c:v>
                </c:pt>
                <c:pt idx="3758">
                  <c:v>200</c:v>
                </c:pt>
                <c:pt idx="3759">
                  <c:v>200</c:v>
                </c:pt>
                <c:pt idx="3760">
                  <c:v>200</c:v>
                </c:pt>
                <c:pt idx="3761">
                  <c:v>200</c:v>
                </c:pt>
                <c:pt idx="3762">
                  <c:v>200</c:v>
                </c:pt>
                <c:pt idx="3763">
                  <c:v>200</c:v>
                </c:pt>
                <c:pt idx="3764">
                  <c:v>200</c:v>
                </c:pt>
                <c:pt idx="3765">
                  <c:v>200</c:v>
                </c:pt>
                <c:pt idx="3766">
                  <c:v>200</c:v>
                </c:pt>
                <c:pt idx="3767">
                  <c:v>200</c:v>
                </c:pt>
                <c:pt idx="3768">
                  <c:v>200</c:v>
                </c:pt>
                <c:pt idx="3769">
                  <c:v>200</c:v>
                </c:pt>
                <c:pt idx="3770">
                  <c:v>200</c:v>
                </c:pt>
                <c:pt idx="3771">
                  <c:v>200</c:v>
                </c:pt>
                <c:pt idx="3772">
                  <c:v>200</c:v>
                </c:pt>
                <c:pt idx="3773">
                  <c:v>200</c:v>
                </c:pt>
                <c:pt idx="3774">
                  <c:v>200</c:v>
                </c:pt>
                <c:pt idx="3775">
                  <c:v>200</c:v>
                </c:pt>
                <c:pt idx="3776">
                  <c:v>200</c:v>
                </c:pt>
                <c:pt idx="3777">
                  <c:v>200</c:v>
                </c:pt>
                <c:pt idx="3778">
                  <c:v>200</c:v>
                </c:pt>
                <c:pt idx="3779">
                  <c:v>200</c:v>
                </c:pt>
                <c:pt idx="3780">
                  <c:v>200</c:v>
                </c:pt>
                <c:pt idx="3781">
                  <c:v>200</c:v>
                </c:pt>
                <c:pt idx="3782">
                  <c:v>200</c:v>
                </c:pt>
                <c:pt idx="3783">
                  <c:v>200</c:v>
                </c:pt>
                <c:pt idx="3784">
                  <c:v>200</c:v>
                </c:pt>
                <c:pt idx="3785">
                  <c:v>200</c:v>
                </c:pt>
                <c:pt idx="3786">
                  <c:v>200</c:v>
                </c:pt>
                <c:pt idx="3787">
                  <c:v>200</c:v>
                </c:pt>
                <c:pt idx="3788">
                  <c:v>200</c:v>
                </c:pt>
                <c:pt idx="3789">
                  <c:v>200</c:v>
                </c:pt>
                <c:pt idx="3790">
                  <c:v>200</c:v>
                </c:pt>
                <c:pt idx="3791">
                  <c:v>200</c:v>
                </c:pt>
                <c:pt idx="3792">
                  <c:v>200</c:v>
                </c:pt>
                <c:pt idx="3793">
                  <c:v>200</c:v>
                </c:pt>
                <c:pt idx="3794">
                  <c:v>200</c:v>
                </c:pt>
                <c:pt idx="3795">
                  <c:v>200</c:v>
                </c:pt>
                <c:pt idx="3796">
                  <c:v>200</c:v>
                </c:pt>
                <c:pt idx="3797">
                  <c:v>200</c:v>
                </c:pt>
                <c:pt idx="3798">
                  <c:v>200</c:v>
                </c:pt>
                <c:pt idx="3799">
                  <c:v>200</c:v>
                </c:pt>
                <c:pt idx="3800">
                  <c:v>200</c:v>
                </c:pt>
                <c:pt idx="3801">
                  <c:v>200</c:v>
                </c:pt>
                <c:pt idx="3802">
                  <c:v>200</c:v>
                </c:pt>
                <c:pt idx="3803">
                  <c:v>200</c:v>
                </c:pt>
                <c:pt idx="3804">
                  <c:v>200</c:v>
                </c:pt>
                <c:pt idx="3805">
                  <c:v>200</c:v>
                </c:pt>
                <c:pt idx="3806">
                  <c:v>200</c:v>
                </c:pt>
                <c:pt idx="3807">
                  <c:v>200</c:v>
                </c:pt>
                <c:pt idx="3808">
                  <c:v>200</c:v>
                </c:pt>
                <c:pt idx="3809">
                  <c:v>200</c:v>
                </c:pt>
                <c:pt idx="3810">
                  <c:v>200</c:v>
                </c:pt>
                <c:pt idx="3811">
                  <c:v>200</c:v>
                </c:pt>
                <c:pt idx="3812">
                  <c:v>200</c:v>
                </c:pt>
                <c:pt idx="3813">
                  <c:v>200</c:v>
                </c:pt>
                <c:pt idx="3814">
                  <c:v>200</c:v>
                </c:pt>
                <c:pt idx="3815">
                  <c:v>200</c:v>
                </c:pt>
                <c:pt idx="3816">
                  <c:v>200</c:v>
                </c:pt>
                <c:pt idx="3817">
                  <c:v>200</c:v>
                </c:pt>
                <c:pt idx="3818">
                  <c:v>200</c:v>
                </c:pt>
                <c:pt idx="3819">
                  <c:v>200</c:v>
                </c:pt>
                <c:pt idx="3820">
                  <c:v>200</c:v>
                </c:pt>
                <c:pt idx="3821">
                  <c:v>200</c:v>
                </c:pt>
                <c:pt idx="3822">
                  <c:v>200</c:v>
                </c:pt>
                <c:pt idx="3823">
                  <c:v>200</c:v>
                </c:pt>
                <c:pt idx="3824">
                  <c:v>200</c:v>
                </c:pt>
                <c:pt idx="3825">
                  <c:v>200</c:v>
                </c:pt>
                <c:pt idx="3826">
                  <c:v>200</c:v>
                </c:pt>
                <c:pt idx="3827">
                  <c:v>200</c:v>
                </c:pt>
                <c:pt idx="3828">
                  <c:v>200</c:v>
                </c:pt>
                <c:pt idx="3829">
                  <c:v>200</c:v>
                </c:pt>
                <c:pt idx="3830">
                  <c:v>200</c:v>
                </c:pt>
                <c:pt idx="3831">
                  <c:v>200</c:v>
                </c:pt>
                <c:pt idx="3832">
                  <c:v>200</c:v>
                </c:pt>
                <c:pt idx="3833">
                  <c:v>200</c:v>
                </c:pt>
                <c:pt idx="3834">
                  <c:v>200</c:v>
                </c:pt>
                <c:pt idx="3835">
                  <c:v>200</c:v>
                </c:pt>
                <c:pt idx="3836">
                  <c:v>200</c:v>
                </c:pt>
                <c:pt idx="3837">
                  <c:v>200</c:v>
                </c:pt>
                <c:pt idx="3838">
                  <c:v>200</c:v>
                </c:pt>
                <c:pt idx="3839">
                  <c:v>200</c:v>
                </c:pt>
                <c:pt idx="3840">
                  <c:v>200</c:v>
                </c:pt>
                <c:pt idx="3841">
                  <c:v>200</c:v>
                </c:pt>
                <c:pt idx="3842">
                  <c:v>200</c:v>
                </c:pt>
                <c:pt idx="3843">
                  <c:v>200</c:v>
                </c:pt>
                <c:pt idx="3844">
                  <c:v>200</c:v>
                </c:pt>
                <c:pt idx="3845">
                  <c:v>200</c:v>
                </c:pt>
                <c:pt idx="3846">
                  <c:v>200</c:v>
                </c:pt>
                <c:pt idx="3847">
                  <c:v>200</c:v>
                </c:pt>
                <c:pt idx="3848">
                  <c:v>200</c:v>
                </c:pt>
                <c:pt idx="3849">
                  <c:v>200</c:v>
                </c:pt>
                <c:pt idx="3850">
                  <c:v>200</c:v>
                </c:pt>
                <c:pt idx="3851">
                  <c:v>200</c:v>
                </c:pt>
                <c:pt idx="3852">
                  <c:v>200</c:v>
                </c:pt>
                <c:pt idx="3853">
                  <c:v>200</c:v>
                </c:pt>
                <c:pt idx="3854">
                  <c:v>200</c:v>
                </c:pt>
                <c:pt idx="3855">
                  <c:v>200</c:v>
                </c:pt>
                <c:pt idx="3856">
                  <c:v>200</c:v>
                </c:pt>
                <c:pt idx="3857">
                  <c:v>200</c:v>
                </c:pt>
                <c:pt idx="3858">
                  <c:v>200</c:v>
                </c:pt>
                <c:pt idx="3859">
                  <c:v>200</c:v>
                </c:pt>
                <c:pt idx="3860">
                  <c:v>200</c:v>
                </c:pt>
                <c:pt idx="3861">
                  <c:v>200</c:v>
                </c:pt>
                <c:pt idx="3862">
                  <c:v>200</c:v>
                </c:pt>
                <c:pt idx="3863">
                  <c:v>200</c:v>
                </c:pt>
                <c:pt idx="3864">
                  <c:v>200</c:v>
                </c:pt>
                <c:pt idx="3865">
                  <c:v>200</c:v>
                </c:pt>
                <c:pt idx="3866">
                  <c:v>200</c:v>
                </c:pt>
                <c:pt idx="3867">
                  <c:v>200</c:v>
                </c:pt>
                <c:pt idx="3868">
                  <c:v>200</c:v>
                </c:pt>
                <c:pt idx="3869">
                  <c:v>200</c:v>
                </c:pt>
                <c:pt idx="3870">
                  <c:v>200</c:v>
                </c:pt>
                <c:pt idx="3871">
                  <c:v>200</c:v>
                </c:pt>
                <c:pt idx="3872">
                  <c:v>200</c:v>
                </c:pt>
                <c:pt idx="3873">
                  <c:v>200</c:v>
                </c:pt>
                <c:pt idx="3874">
                  <c:v>200</c:v>
                </c:pt>
                <c:pt idx="3875">
                  <c:v>200</c:v>
                </c:pt>
                <c:pt idx="3876">
                  <c:v>200</c:v>
                </c:pt>
                <c:pt idx="3877">
                  <c:v>200</c:v>
                </c:pt>
                <c:pt idx="3878">
                  <c:v>200</c:v>
                </c:pt>
                <c:pt idx="3879">
                  <c:v>200</c:v>
                </c:pt>
                <c:pt idx="3880">
                  <c:v>200</c:v>
                </c:pt>
                <c:pt idx="3881">
                  <c:v>200</c:v>
                </c:pt>
                <c:pt idx="3882">
                  <c:v>200</c:v>
                </c:pt>
                <c:pt idx="3883">
                  <c:v>200</c:v>
                </c:pt>
                <c:pt idx="3884">
                  <c:v>200</c:v>
                </c:pt>
                <c:pt idx="3885">
                  <c:v>200</c:v>
                </c:pt>
                <c:pt idx="3886">
                  <c:v>200</c:v>
                </c:pt>
                <c:pt idx="3887">
                  <c:v>200</c:v>
                </c:pt>
                <c:pt idx="3888">
                  <c:v>200</c:v>
                </c:pt>
                <c:pt idx="3889">
                  <c:v>200</c:v>
                </c:pt>
                <c:pt idx="3890">
                  <c:v>200</c:v>
                </c:pt>
                <c:pt idx="3891">
                  <c:v>200</c:v>
                </c:pt>
                <c:pt idx="3892">
                  <c:v>200</c:v>
                </c:pt>
                <c:pt idx="3893">
                  <c:v>200</c:v>
                </c:pt>
                <c:pt idx="3894">
                  <c:v>200</c:v>
                </c:pt>
                <c:pt idx="3895">
                  <c:v>200</c:v>
                </c:pt>
                <c:pt idx="3896">
                  <c:v>200</c:v>
                </c:pt>
                <c:pt idx="3897">
                  <c:v>200</c:v>
                </c:pt>
                <c:pt idx="3898">
                  <c:v>200</c:v>
                </c:pt>
                <c:pt idx="3899">
                  <c:v>200</c:v>
                </c:pt>
                <c:pt idx="3900">
                  <c:v>200</c:v>
                </c:pt>
                <c:pt idx="3901">
                  <c:v>200</c:v>
                </c:pt>
                <c:pt idx="3902">
                  <c:v>200</c:v>
                </c:pt>
                <c:pt idx="3903">
                  <c:v>200</c:v>
                </c:pt>
                <c:pt idx="3904">
                  <c:v>200</c:v>
                </c:pt>
                <c:pt idx="3905">
                  <c:v>200</c:v>
                </c:pt>
                <c:pt idx="3906">
                  <c:v>200</c:v>
                </c:pt>
                <c:pt idx="3907">
                  <c:v>200</c:v>
                </c:pt>
                <c:pt idx="3908">
                  <c:v>200</c:v>
                </c:pt>
                <c:pt idx="3909">
                  <c:v>200</c:v>
                </c:pt>
                <c:pt idx="3910">
                  <c:v>200</c:v>
                </c:pt>
                <c:pt idx="3911">
                  <c:v>200</c:v>
                </c:pt>
                <c:pt idx="3912">
                  <c:v>200</c:v>
                </c:pt>
                <c:pt idx="3913">
                  <c:v>200</c:v>
                </c:pt>
                <c:pt idx="3914">
                  <c:v>200</c:v>
                </c:pt>
                <c:pt idx="3915">
                  <c:v>200</c:v>
                </c:pt>
                <c:pt idx="3916">
                  <c:v>200</c:v>
                </c:pt>
                <c:pt idx="3917">
                  <c:v>200</c:v>
                </c:pt>
                <c:pt idx="3918">
                  <c:v>200</c:v>
                </c:pt>
                <c:pt idx="3919">
                  <c:v>200</c:v>
                </c:pt>
                <c:pt idx="3920">
                  <c:v>200</c:v>
                </c:pt>
                <c:pt idx="3921">
                  <c:v>200</c:v>
                </c:pt>
                <c:pt idx="3922">
                  <c:v>200</c:v>
                </c:pt>
                <c:pt idx="3923">
                  <c:v>200</c:v>
                </c:pt>
                <c:pt idx="3924">
                  <c:v>200</c:v>
                </c:pt>
                <c:pt idx="3925">
                  <c:v>200</c:v>
                </c:pt>
                <c:pt idx="3926">
                  <c:v>200</c:v>
                </c:pt>
                <c:pt idx="3927">
                  <c:v>200</c:v>
                </c:pt>
                <c:pt idx="3928">
                  <c:v>200</c:v>
                </c:pt>
                <c:pt idx="3929">
                  <c:v>200</c:v>
                </c:pt>
                <c:pt idx="3930">
                  <c:v>200</c:v>
                </c:pt>
                <c:pt idx="3931">
                  <c:v>200</c:v>
                </c:pt>
                <c:pt idx="3932">
                  <c:v>200</c:v>
                </c:pt>
                <c:pt idx="3933">
                  <c:v>200</c:v>
                </c:pt>
                <c:pt idx="3934">
                  <c:v>200</c:v>
                </c:pt>
                <c:pt idx="3935">
                  <c:v>200</c:v>
                </c:pt>
                <c:pt idx="3936">
                  <c:v>200</c:v>
                </c:pt>
                <c:pt idx="3937">
                  <c:v>200</c:v>
                </c:pt>
                <c:pt idx="3938">
                  <c:v>200</c:v>
                </c:pt>
                <c:pt idx="3939">
                  <c:v>200</c:v>
                </c:pt>
                <c:pt idx="3940">
                  <c:v>200</c:v>
                </c:pt>
                <c:pt idx="3941">
                  <c:v>200</c:v>
                </c:pt>
                <c:pt idx="3942">
                  <c:v>200</c:v>
                </c:pt>
                <c:pt idx="3943">
                  <c:v>200</c:v>
                </c:pt>
                <c:pt idx="3944">
                  <c:v>200</c:v>
                </c:pt>
                <c:pt idx="3945">
                  <c:v>200</c:v>
                </c:pt>
                <c:pt idx="3946">
                  <c:v>200</c:v>
                </c:pt>
                <c:pt idx="3947">
                  <c:v>200</c:v>
                </c:pt>
                <c:pt idx="3948">
                  <c:v>200</c:v>
                </c:pt>
                <c:pt idx="3949">
                  <c:v>200</c:v>
                </c:pt>
                <c:pt idx="3950">
                  <c:v>200</c:v>
                </c:pt>
                <c:pt idx="3951">
                  <c:v>200</c:v>
                </c:pt>
                <c:pt idx="3952">
                  <c:v>200</c:v>
                </c:pt>
                <c:pt idx="3953">
                  <c:v>200</c:v>
                </c:pt>
                <c:pt idx="3954">
                  <c:v>200</c:v>
                </c:pt>
                <c:pt idx="3955">
                  <c:v>200</c:v>
                </c:pt>
                <c:pt idx="3956">
                  <c:v>200</c:v>
                </c:pt>
                <c:pt idx="3957">
                  <c:v>200</c:v>
                </c:pt>
                <c:pt idx="3958">
                  <c:v>200</c:v>
                </c:pt>
                <c:pt idx="3959">
                  <c:v>200</c:v>
                </c:pt>
                <c:pt idx="3960">
                  <c:v>200</c:v>
                </c:pt>
                <c:pt idx="3961">
                  <c:v>200</c:v>
                </c:pt>
                <c:pt idx="3962">
                  <c:v>200</c:v>
                </c:pt>
                <c:pt idx="3963">
                  <c:v>200</c:v>
                </c:pt>
                <c:pt idx="3964">
                  <c:v>200</c:v>
                </c:pt>
                <c:pt idx="3965">
                  <c:v>200</c:v>
                </c:pt>
                <c:pt idx="3966">
                  <c:v>200</c:v>
                </c:pt>
                <c:pt idx="3967">
                  <c:v>200</c:v>
                </c:pt>
                <c:pt idx="3968">
                  <c:v>200</c:v>
                </c:pt>
                <c:pt idx="3969">
                  <c:v>200</c:v>
                </c:pt>
                <c:pt idx="3970">
                  <c:v>200</c:v>
                </c:pt>
                <c:pt idx="3971">
                  <c:v>200</c:v>
                </c:pt>
                <c:pt idx="3972">
                  <c:v>200</c:v>
                </c:pt>
                <c:pt idx="3973">
                  <c:v>200</c:v>
                </c:pt>
                <c:pt idx="3974">
                  <c:v>200</c:v>
                </c:pt>
                <c:pt idx="3975">
                  <c:v>200</c:v>
                </c:pt>
                <c:pt idx="3976">
                  <c:v>200</c:v>
                </c:pt>
                <c:pt idx="3977">
                  <c:v>200</c:v>
                </c:pt>
                <c:pt idx="3978">
                  <c:v>200</c:v>
                </c:pt>
                <c:pt idx="3979">
                  <c:v>200</c:v>
                </c:pt>
                <c:pt idx="3980">
                  <c:v>200</c:v>
                </c:pt>
                <c:pt idx="3981">
                  <c:v>200</c:v>
                </c:pt>
                <c:pt idx="3982">
                  <c:v>200</c:v>
                </c:pt>
                <c:pt idx="3983">
                  <c:v>200</c:v>
                </c:pt>
                <c:pt idx="3984">
                  <c:v>200</c:v>
                </c:pt>
                <c:pt idx="3985">
                  <c:v>200</c:v>
                </c:pt>
                <c:pt idx="3986">
                  <c:v>200</c:v>
                </c:pt>
                <c:pt idx="3987">
                  <c:v>200</c:v>
                </c:pt>
                <c:pt idx="3988">
                  <c:v>200</c:v>
                </c:pt>
                <c:pt idx="3989">
                  <c:v>200</c:v>
                </c:pt>
                <c:pt idx="3990">
                  <c:v>200</c:v>
                </c:pt>
                <c:pt idx="3991">
                  <c:v>200</c:v>
                </c:pt>
                <c:pt idx="3992">
                  <c:v>200</c:v>
                </c:pt>
                <c:pt idx="3993">
                  <c:v>200</c:v>
                </c:pt>
                <c:pt idx="3994">
                  <c:v>200</c:v>
                </c:pt>
                <c:pt idx="3995">
                  <c:v>200</c:v>
                </c:pt>
                <c:pt idx="3996">
                  <c:v>200</c:v>
                </c:pt>
                <c:pt idx="3997">
                  <c:v>200</c:v>
                </c:pt>
                <c:pt idx="3998">
                  <c:v>200</c:v>
                </c:pt>
                <c:pt idx="3999">
                  <c:v>200</c:v>
                </c:pt>
                <c:pt idx="4000">
                  <c:v>200</c:v>
                </c:pt>
                <c:pt idx="4001">
                  <c:v>200</c:v>
                </c:pt>
                <c:pt idx="4002">
                  <c:v>200</c:v>
                </c:pt>
                <c:pt idx="4003">
                  <c:v>200</c:v>
                </c:pt>
                <c:pt idx="4004">
                  <c:v>200</c:v>
                </c:pt>
                <c:pt idx="4005">
                  <c:v>200</c:v>
                </c:pt>
                <c:pt idx="4006">
                  <c:v>200</c:v>
                </c:pt>
                <c:pt idx="4007">
                  <c:v>200</c:v>
                </c:pt>
                <c:pt idx="4008">
                  <c:v>200</c:v>
                </c:pt>
                <c:pt idx="4009">
                  <c:v>200</c:v>
                </c:pt>
                <c:pt idx="4010">
                  <c:v>200</c:v>
                </c:pt>
                <c:pt idx="4011">
                  <c:v>200</c:v>
                </c:pt>
                <c:pt idx="4012">
                  <c:v>200</c:v>
                </c:pt>
                <c:pt idx="4013">
                  <c:v>200</c:v>
                </c:pt>
                <c:pt idx="4014">
                  <c:v>200</c:v>
                </c:pt>
                <c:pt idx="4015">
                  <c:v>200</c:v>
                </c:pt>
                <c:pt idx="4016">
                  <c:v>200</c:v>
                </c:pt>
                <c:pt idx="4017">
                  <c:v>200</c:v>
                </c:pt>
                <c:pt idx="4018">
                  <c:v>200</c:v>
                </c:pt>
                <c:pt idx="4019">
                  <c:v>200</c:v>
                </c:pt>
                <c:pt idx="4020">
                  <c:v>200</c:v>
                </c:pt>
                <c:pt idx="4021">
                  <c:v>200</c:v>
                </c:pt>
                <c:pt idx="4022">
                  <c:v>200</c:v>
                </c:pt>
                <c:pt idx="4023">
                  <c:v>200</c:v>
                </c:pt>
                <c:pt idx="4024">
                  <c:v>200</c:v>
                </c:pt>
                <c:pt idx="4025">
                  <c:v>200</c:v>
                </c:pt>
                <c:pt idx="4026">
                  <c:v>200</c:v>
                </c:pt>
                <c:pt idx="4027">
                  <c:v>200</c:v>
                </c:pt>
                <c:pt idx="4028">
                  <c:v>200</c:v>
                </c:pt>
                <c:pt idx="4029">
                  <c:v>200</c:v>
                </c:pt>
                <c:pt idx="4030">
                  <c:v>200</c:v>
                </c:pt>
                <c:pt idx="4031">
                  <c:v>200</c:v>
                </c:pt>
                <c:pt idx="4032">
                  <c:v>200</c:v>
                </c:pt>
                <c:pt idx="4033">
                  <c:v>200</c:v>
                </c:pt>
                <c:pt idx="4034">
                  <c:v>200</c:v>
                </c:pt>
                <c:pt idx="4035">
                  <c:v>200</c:v>
                </c:pt>
                <c:pt idx="4036">
                  <c:v>200</c:v>
                </c:pt>
                <c:pt idx="4037">
                  <c:v>200</c:v>
                </c:pt>
                <c:pt idx="4038">
                  <c:v>200</c:v>
                </c:pt>
                <c:pt idx="4039">
                  <c:v>200</c:v>
                </c:pt>
                <c:pt idx="4040">
                  <c:v>200</c:v>
                </c:pt>
                <c:pt idx="4041">
                  <c:v>200</c:v>
                </c:pt>
                <c:pt idx="4042">
                  <c:v>200</c:v>
                </c:pt>
                <c:pt idx="4043">
                  <c:v>200</c:v>
                </c:pt>
                <c:pt idx="4044">
                  <c:v>200</c:v>
                </c:pt>
                <c:pt idx="4045">
                  <c:v>200</c:v>
                </c:pt>
                <c:pt idx="4046">
                  <c:v>200</c:v>
                </c:pt>
                <c:pt idx="4047">
                  <c:v>200</c:v>
                </c:pt>
                <c:pt idx="4048">
                  <c:v>200</c:v>
                </c:pt>
                <c:pt idx="4049">
                  <c:v>200</c:v>
                </c:pt>
                <c:pt idx="4050">
                  <c:v>200</c:v>
                </c:pt>
                <c:pt idx="4051">
                  <c:v>200</c:v>
                </c:pt>
                <c:pt idx="4052">
                  <c:v>200</c:v>
                </c:pt>
                <c:pt idx="4053">
                  <c:v>200</c:v>
                </c:pt>
                <c:pt idx="4054">
                  <c:v>200</c:v>
                </c:pt>
                <c:pt idx="4055">
                  <c:v>200</c:v>
                </c:pt>
                <c:pt idx="4056">
                  <c:v>200</c:v>
                </c:pt>
                <c:pt idx="4057">
                  <c:v>200</c:v>
                </c:pt>
                <c:pt idx="4058">
                  <c:v>200</c:v>
                </c:pt>
                <c:pt idx="4059">
                  <c:v>200</c:v>
                </c:pt>
                <c:pt idx="4060">
                  <c:v>200</c:v>
                </c:pt>
                <c:pt idx="4061">
                  <c:v>200</c:v>
                </c:pt>
                <c:pt idx="4062">
                  <c:v>200</c:v>
                </c:pt>
                <c:pt idx="4063">
                  <c:v>200</c:v>
                </c:pt>
                <c:pt idx="4064">
                  <c:v>200</c:v>
                </c:pt>
                <c:pt idx="4065">
                  <c:v>200</c:v>
                </c:pt>
                <c:pt idx="4066">
                  <c:v>200</c:v>
                </c:pt>
                <c:pt idx="4067">
                  <c:v>200</c:v>
                </c:pt>
                <c:pt idx="4068">
                  <c:v>200</c:v>
                </c:pt>
                <c:pt idx="4069">
                  <c:v>200</c:v>
                </c:pt>
                <c:pt idx="4070">
                  <c:v>200</c:v>
                </c:pt>
                <c:pt idx="4071">
                  <c:v>200</c:v>
                </c:pt>
                <c:pt idx="4072">
                  <c:v>200</c:v>
                </c:pt>
                <c:pt idx="4073">
                  <c:v>200</c:v>
                </c:pt>
                <c:pt idx="4074">
                  <c:v>200</c:v>
                </c:pt>
                <c:pt idx="4075">
                  <c:v>200</c:v>
                </c:pt>
                <c:pt idx="4076">
                  <c:v>200</c:v>
                </c:pt>
                <c:pt idx="4077">
                  <c:v>200</c:v>
                </c:pt>
                <c:pt idx="4078">
                  <c:v>200</c:v>
                </c:pt>
                <c:pt idx="4079">
                  <c:v>200</c:v>
                </c:pt>
                <c:pt idx="4080">
                  <c:v>200</c:v>
                </c:pt>
                <c:pt idx="4081">
                  <c:v>200</c:v>
                </c:pt>
                <c:pt idx="4082">
                  <c:v>200</c:v>
                </c:pt>
                <c:pt idx="4083">
                  <c:v>200</c:v>
                </c:pt>
                <c:pt idx="4084">
                  <c:v>200</c:v>
                </c:pt>
                <c:pt idx="4085">
                  <c:v>200</c:v>
                </c:pt>
                <c:pt idx="4086">
                  <c:v>200</c:v>
                </c:pt>
                <c:pt idx="4087">
                  <c:v>200</c:v>
                </c:pt>
                <c:pt idx="4088">
                  <c:v>200</c:v>
                </c:pt>
                <c:pt idx="4089">
                  <c:v>200</c:v>
                </c:pt>
                <c:pt idx="4090">
                  <c:v>200</c:v>
                </c:pt>
                <c:pt idx="4091">
                  <c:v>200</c:v>
                </c:pt>
                <c:pt idx="4092">
                  <c:v>200</c:v>
                </c:pt>
                <c:pt idx="4093">
                  <c:v>200</c:v>
                </c:pt>
                <c:pt idx="4094">
                  <c:v>200</c:v>
                </c:pt>
                <c:pt idx="4095">
                  <c:v>200</c:v>
                </c:pt>
                <c:pt idx="4096">
                  <c:v>200</c:v>
                </c:pt>
                <c:pt idx="4097">
                  <c:v>200</c:v>
                </c:pt>
                <c:pt idx="4098">
                  <c:v>200</c:v>
                </c:pt>
                <c:pt idx="4099">
                  <c:v>200</c:v>
                </c:pt>
                <c:pt idx="4100">
                  <c:v>200</c:v>
                </c:pt>
                <c:pt idx="4101">
                  <c:v>200</c:v>
                </c:pt>
                <c:pt idx="4102">
                  <c:v>200</c:v>
                </c:pt>
                <c:pt idx="4103">
                  <c:v>200</c:v>
                </c:pt>
                <c:pt idx="4104">
                  <c:v>200</c:v>
                </c:pt>
                <c:pt idx="4105">
                  <c:v>200</c:v>
                </c:pt>
                <c:pt idx="4106">
                  <c:v>200</c:v>
                </c:pt>
                <c:pt idx="4107">
                  <c:v>200</c:v>
                </c:pt>
                <c:pt idx="4108">
                  <c:v>200</c:v>
                </c:pt>
                <c:pt idx="4109">
                  <c:v>200</c:v>
                </c:pt>
                <c:pt idx="4110">
                  <c:v>200</c:v>
                </c:pt>
                <c:pt idx="4111">
                  <c:v>200</c:v>
                </c:pt>
                <c:pt idx="4112">
                  <c:v>200</c:v>
                </c:pt>
                <c:pt idx="4113">
                  <c:v>200</c:v>
                </c:pt>
                <c:pt idx="4114">
                  <c:v>200</c:v>
                </c:pt>
                <c:pt idx="4115">
                  <c:v>200</c:v>
                </c:pt>
                <c:pt idx="4116">
                  <c:v>200</c:v>
                </c:pt>
                <c:pt idx="4117">
                  <c:v>200</c:v>
                </c:pt>
                <c:pt idx="4118">
                  <c:v>200</c:v>
                </c:pt>
                <c:pt idx="4119">
                  <c:v>200</c:v>
                </c:pt>
                <c:pt idx="4120">
                  <c:v>200</c:v>
                </c:pt>
                <c:pt idx="4121">
                  <c:v>200</c:v>
                </c:pt>
                <c:pt idx="4122">
                  <c:v>200</c:v>
                </c:pt>
                <c:pt idx="4123">
                  <c:v>200</c:v>
                </c:pt>
                <c:pt idx="4124">
                  <c:v>200</c:v>
                </c:pt>
                <c:pt idx="4125">
                  <c:v>200</c:v>
                </c:pt>
                <c:pt idx="4126">
                  <c:v>200</c:v>
                </c:pt>
                <c:pt idx="4127">
                  <c:v>200</c:v>
                </c:pt>
                <c:pt idx="4128">
                  <c:v>200</c:v>
                </c:pt>
                <c:pt idx="4129">
                  <c:v>200</c:v>
                </c:pt>
                <c:pt idx="4130">
                  <c:v>200</c:v>
                </c:pt>
                <c:pt idx="4131">
                  <c:v>200</c:v>
                </c:pt>
                <c:pt idx="4132">
                  <c:v>200</c:v>
                </c:pt>
                <c:pt idx="4133">
                  <c:v>200</c:v>
                </c:pt>
                <c:pt idx="4134">
                  <c:v>200</c:v>
                </c:pt>
                <c:pt idx="4135">
                  <c:v>200</c:v>
                </c:pt>
                <c:pt idx="4136">
                  <c:v>200</c:v>
                </c:pt>
                <c:pt idx="4137">
                  <c:v>200</c:v>
                </c:pt>
                <c:pt idx="4138">
                  <c:v>200</c:v>
                </c:pt>
                <c:pt idx="4139">
                  <c:v>200</c:v>
                </c:pt>
                <c:pt idx="4140">
                  <c:v>200</c:v>
                </c:pt>
                <c:pt idx="4141">
                  <c:v>200</c:v>
                </c:pt>
                <c:pt idx="4142">
                  <c:v>200</c:v>
                </c:pt>
                <c:pt idx="4143">
                  <c:v>200</c:v>
                </c:pt>
                <c:pt idx="4144">
                  <c:v>200</c:v>
                </c:pt>
                <c:pt idx="4145">
                  <c:v>200</c:v>
                </c:pt>
                <c:pt idx="4146">
                  <c:v>200</c:v>
                </c:pt>
                <c:pt idx="4147">
                  <c:v>200</c:v>
                </c:pt>
                <c:pt idx="4148">
                  <c:v>200</c:v>
                </c:pt>
                <c:pt idx="4149">
                  <c:v>200</c:v>
                </c:pt>
                <c:pt idx="4150">
                  <c:v>200</c:v>
                </c:pt>
                <c:pt idx="4151">
                  <c:v>200</c:v>
                </c:pt>
                <c:pt idx="4152">
                  <c:v>200</c:v>
                </c:pt>
                <c:pt idx="4153">
                  <c:v>200</c:v>
                </c:pt>
                <c:pt idx="4154">
                  <c:v>200</c:v>
                </c:pt>
                <c:pt idx="4155">
                  <c:v>200</c:v>
                </c:pt>
                <c:pt idx="4156">
                  <c:v>200</c:v>
                </c:pt>
                <c:pt idx="4157">
                  <c:v>200</c:v>
                </c:pt>
                <c:pt idx="4158">
                  <c:v>200</c:v>
                </c:pt>
                <c:pt idx="4159">
                  <c:v>200</c:v>
                </c:pt>
                <c:pt idx="4160">
                  <c:v>200</c:v>
                </c:pt>
                <c:pt idx="4161">
                  <c:v>200</c:v>
                </c:pt>
                <c:pt idx="4162">
                  <c:v>200</c:v>
                </c:pt>
                <c:pt idx="4163">
                  <c:v>200</c:v>
                </c:pt>
                <c:pt idx="4164">
                  <c:v>200</c:v>
                </c:pt>
                <c:pt idx="4165">
                  <c:v>200</c:v>
                </c:pt>
                <c:pt idx="4166">
                  <c:v>200</c:v>
                </c:pt>
                <c:pt idx="4167">
                  <c:v>200</c:v>
                </c:pt>
                <c:pt idx="4168">
                  <c:v>200</c:v>
                </c:pt>
                <c:pt idx="4169">
                  <c:v>200</c:v>
                </c:pt>
                <c:pt idx="4170">
                  <c:v>200</c:v>
                </c:pt>
                <c:pt idx="4171">
                  <c:v>200</c:v>
                </c:pt>
                <c:pt idx="4172">
                  <c:v>200</c:v>
                </c:pt>
                <c:pt idx="4173">
                  <c:v>200</c:v>
                </c:pt>
                <c:pt idx="4174">
                  <c:v>200</c:v>
                </c:pt>
                <c:pt idx="4175">
                  <c:v>200</c:v>
                </c:pt>
                <c:pt idx="4176">
                  <c:v>200</c:v>
                </c:pt>
                <c:pt idx="4177">
                  <c:v>200</c:v>
                </c:pt>
                <c:pt idx="4178">
                  <c:v>200</c:v>
                </c:pt>
                <c:pt idx="4179">
                  <c:v>200</c:v>
                </c:pt>
                <c:pt idx="4180">
                  <c:v>200</c:v>
                </c:pt>
                <c:pt idx="4181">
                  <c:v>200</c:v>
                </c:pt>
                <c:pt idx="4182">
                  <c:v>200</c:v>
                </c:pt>
                <c:pt idx="4183">
                  <c:v>200</c:v>
                </c:pt>
                <c:pt idx="4184">
                  <c:v>200</c:v>
                </c:pt>
                <c:pt idx="4185">
                  <c:v>200</c:v>
                </c:pt>
                <c:pt idx="4186">
                  <c:v>200</c:v>
                </c:pt>
                <c:pt idx="4187">
                  <c:v>200</c:v>
                </c:pt>
                <c:pt idx="4188">
                  <c:v>200</c:v>
                </c:pt>
                <c:pt idx="4189">
                  <c:v>200</c:v>
                </c:pt>
                <c:pt idx="4190">
                  <c:v>200</c:v>
                </c:pt>
                <c:pt idx="4191">
                  <c:v>200</c:v>
                </c:pt>
                <c:pt idx="4192">
                  <c:v>200</c:v>
                </c:pt>
                <c:pt idx="4193">
                  <c:v>200</c:v>
                </c:pt>
                <c:pt idx="4194">
                  <c:v>200</c:v>
                </c:pt>
                <c:pt idx="4195">
                  <c:v>200</c:v>
                </c:pt>
                <c:pt idx="4196">
                  <c:v>200</c:v>
                </c:pt>
                <c:pt idx="4197">
                  <c:v>200</c:v>
                </c:pt>
                <c:pt idx="4198">
                  <c:v>200</c:v>
                </c:pt>
                <c:pt idx="4199">
                  <c:v>200</c:v>
                </c:pt>
                <c:pt idx="4200">
                  <c:v>200</c:v>
                </c:pt>
                <c:pt idx="4201">
                  <c:v>200</c:v>
                </c:pt>
                <c:pt idx="4202">
                  <c:v>200</c:v>
                </c:pt>
                <c:pt idx="4203">
                  <c:v>200</c:v>
                </c:pt>
                <c:pt idx="4204">
                  <c:v>200</c:v>
                </c:pt>
                <c:pt idx="4205">
                  <c:v>200</c:v>
                </c:pt>
                <c:pt idx="4206">
                  <c:v>200</c:v>
                </c:pt>
                <c:pt idx="4207">
                  <c:v>200</c:v>
                </c:pt>
                <c:pt idx="4208">
                  <c:v>200</c:v>
                </c:pt>
                <c:pt idx="4209">
                  <c:v>200</c:v>
                </c:pt>
                <c:pt idx="4210">
                  <c:v>200</c:v>
                </c:pt>
                <c:pt idx="4211">
                  <c:v>200</c:v>
                </c:pt>
                <c:pt idx="4212">
                  <c:v>200</c:v>
                </c:pt>
                <c:pt idx="4213">
                  <c:v>200</c:v>
                </c:pt>
                <c:pt idx="4214">
                  <c:v>200</c:v>
                </c:pt>
                <c:pt idx="4215">
                  <c:v>200</c:v>
                </c:pt>
                <c:pt idx="4216">
                  <c:v>200</c:v>
                </c:pt>
                <c:pt idx="4217">
                  <c:v>200</c:v>
                </c:pt>
                <c:pt idx="4218">
                  <c:v>200</c:v>
                </c:pt>
                <c:pt idx="4219">
                  <c:v>200</c:v>
                </c:pt>
                <c:pt idx="4220">
                  <c:v>200</c:v>
                </c:pt>
                <c:pt idx="4221">
                  <c:v>200</c:v>
                </c:pt>
                <c:pt idx="4222">
                  <c:v>200</c:v>
                </c:pt>
                <c:pt idx="4223">
                  <c:v>200</c:v>
                </c:pt>
                <c:pt idx="4224">
                  <c:v>200</c:v>
                </c:pt>
                <c:pt idx="4225">
                  <c:v>200</c:v>
                </c:pt>
                <c:pt idx="4226">
                  <c:v>200</c:v>
                </c:pt>
                <c:pt idx="4227">
                  <c:v>200</c:v>
                </c:pt>
                <c:pt idx="4228">
                  <c:v>200</c:v>
                </c:pt>
                <c:pt idx="4229">
                  <c:v>200</c:v>
                </c:pt>
                <c:pt idx="4230">
                  <c:v>200</c:v>
                </c:pt>
                <c:pt idx="4231">
                  <c:v>200</c:v>
                </c:pt>
                <c:pt idx="4232">
                  <c:v>200</c:v>
                </c:pt>
                <c:pt idx="4233">
                  <c:v>200</c:v>
                </c:pt>
                <c:pt idx="4234">
                  <c:v>200</c:v>
                </c:pt>
                <c:pt idx="4235">
                  <c:v>200</c:v>
                </c:pt>
                <c:pt idx="4236">
                  <c:v>200</c:v>
                </c:pt>
                <c:pt idx="4237">
                  <c:v>200</c:v>
                </c:pt>
                <c:pt idx="4238">
                  <c:v>200</c:v>
                </c:pt>
                <c:pt idx="4239">
                  <c:v>200</c:v>
                </c:pt>
                <c:pt idx="4240">
                  <c:v>200</c:v>
                </c:pt>
                <c:pt idx="4241">
                  <c:v>200</c:v>
                </c:pt>
                <c:pt idx="4242">
                  <c:v>200</c:v>
                </c:pt>
                <c:pt idx="4243">
                  <c:v>200</c:v>
                </c:pt>
                <c:pt idx="4244">
                  <c:v>200</c:v>
                </c:pt>
                <c:pt idx="4245">
                  <c:v>200</c:v>
                </c:pt>
                <c:pt idx="4246">
                  <c:v>200</c:v>
                </c:pt>
                <c:pt idx="4247">
                  <c:v>200</c:v>
                </c:pt>
                <c:pt idx="4248">
                  <c:v>200</c:v>
                </c:pt>
                <c:pt idx="4249">
                  <c:v>200</c:v>
                </c:pt>
                <c:pt idx="4250">
                  <c:v>200</c:v>
                </c:pt>
                <c:pt idx="4251">
                  <c:v>200</c:v>
                </c:pt>
                <c:pt idx="4252">
                  <c:v>200</c:v>
                </c:pt>
                <c:pt idx="4253">
                  <c:v>200</c:v>
                </c:pt>
                <c:pt idx="4254">
                  <c:v>200</c:v>
                </c:pt>
                <c:pt idx="4255">
                  <c:v>200</c:v>
                </c:pt>
                <c:pt idx="4256">
                  <c:v>200</c:v>
                </c:pt>
                <c:pt idx="4257">
                  <c:v>200</c:v>
                </c:pt>
                <c:pt idx="4258">
                  <c:v>200</c:v>
                </c:pt>
                <c:pt idx="4259">
                  <c:v>200</c:v>
                </c:pt>
                <c:pt idx="4260">
                  <c:v>200</c:v>
                </c:pt>
                <c:pt idx="4261">
                  <c:v>200</c:v>
                </c:pt>
                <c:pt idx="4262">
                  <c:v>200</c:v>
                </c:pt>
                <c:pt idx="4263">
                  <c:v>200</c:v>
                </c:pt>
                <c:pt idx="4264">
                  <c:v>200</c:v>
                </c:pt>
                <c:pt idx="4265">
                  <c:v>200</c:v>
                </c:pt>
                <c:pt idx="4266">
                  <c:v>200</c:v>
                </c:pt>
                <c:pt idx="4267">
                  <c:v>200</c:v>
                </c:pt>
                <c:pt idx="4268">
                  <c:v>200</c:v>
                </c:pt>
                <c:pt idx="4269">
                  <c:v>200</c:v>
                </c:pt>
                <c:pt idx="4270">
                  <c:v>200</c:v>
                </c:pt>
                <c:pt idx="4271">
                  <c:v>200</c:v>
                </c:pt>
                <c:pt idx="4272">
                  <c:v>200</c:v>
                </c:pt>
                <c:pt idx="4273">
                  <c:v>200</c:v>
                </c:pt>
                <c:pt idx="4274">
                  <c:v>200</c:v>
                </c:pt>
                <c:pt idx="4275">
                  <c:v>200</c:v>
                </c:pt>
                <c:pt idx="4276">
                  <c:v>200</c:v>
                </c:pt>
                <c:pt idx="4277">
                  <c:v>200</c:v>
                </c:pt>
                <c:pt idx="4278">
                  <c:v>200</c:v>
                </c:pt>
                <c:pt idx="4279">
                  <c:v>200</c:v>
                </c:pt>
                <c:pt idx="4280">
                  <c:v>200</c:v>
                </c:pt>
                <c:pt idx="4281">
                  <c:v>200</c:v>
                </c:pt>
                <c:pt idx="4282">
                  <c:v>200</c:v>
                </c:pt>
                <c:pt idx="4283">
                  <c:v>200</c:v>
                </c:pt>
                <c:pt idx="4284">
                  <c:v>200</c:v>
                </c:pt>
                <c:pt idx="4285">
                  <c:v>200</c:v>
                </c:pt>
                <c:pt idx="4286">
                  <c:v>200</c:v>
                </c:pt>
                <c:pt idx="4287">
                  <c:v>200</c:v>
                </c:pt>
                <c:pt idx="4288">
                  <c:v>200</c:v>
                </c:pt>
                <c:pt idx="4289">
                  <c:v>200</c:v>
                </c:pt>
                <c:pt idx="4290">
                  <c:v>200</c:v>
                </c:pt>
                <c:pt idx="4291">
                  <c:v>200</c:v>
                </c:pt>
                <c:pt idx="4292">
                  <c:v>200</c:v>
                </c:pt>
                <c:pt idx="4293">
                  <c:v>200</c:v>
                </c:pt>
                <c:pt idx="4294">
                  <c:v>200</c:v>
                </c:pt>
                <c:pt idx="4295">
                  <c:v>200</c:v>
                </c:pt>
                <c:pt idx="4296">
                  <c:v>200</c:v>
                </c:pt>
                <c:pt idx="4297">
                  <c:v>200</c:v>
                </c:pt>
                <c:pt idx="4298">
                  <c:v>200</c:v>
                </c:pt>
                <c:pt idx="4299">
                  <c:v>200</c:v>
                </c:pt>
                <c:pt idx="4300">
                  <c:v>200</c:v>
                </c:pt>
                <c:pt idx="4301">
                  <c:v>200</c:v>
                </c:pt>
                <c:pt idx="4302">
                  <c:v>200</c:v>
                </c:pt>
                <c:pt idx="4303">
                  <c:v>200</c:v>
                </c:pt>
                <c:pt idx="4304">
                  <c:v>200</c:v>
                </c:pt>
                <c:pt idx="4305">
                  <c:v>200</c:v>
                </c:pt>
                <c:pt idx="4306">
                  <c:v>200</c:v>
                </c:pt>
                <c:pt idx="4307">
                  <c:v>200</c:v>
                </c:pt>
                <c:pt idx="4308">
                  <c:v>200</c:v>
                </c:pt>
                <c:pt idx="4309">
                  <c:v>200</c:v>
                </c:pt>
                <c:pt idx="4310">
                  <c:v>200</c:v>
                </c:pt>
                <c:pt idx="4311">
                  <c:v>200</c:v>
                </c:pt>
                <c:pt idx="4312">
                  <c:v>200</c:v>
                </c:pt>
                <c:pt idx="4313">
                  <c:v>200</c:v>
                </c:pt>
                <c:pt idx="4314">
                  <c:v>200</c:v>
                </c:pt>
                <c:pt idx="4315">
                  <c:v>200</c:v>
                </c:pt>
                <c:pt idx="4316">
                  <c:v>200</c:v>
                </c:pt>
                <c:pt idx="4317">
                  <c:v>200</c:v>
                </c:pt>
                <c:pt idx="4318">
                  <c:v>200</c:v>
                </c:pt>
                <c:pt idx="4319">
                  <c:v>200</c:v>
                </c:pt>
                <c:pt idx="4320">
                  <c:v>200</c:v>
                </c:pt>
                <c:pt idx="4321">
                  <c:v>200</c:v>
                </c:pt>
                <c:pt idx="4322">
                  <c:v>200</c:v>
                </c:pt>
                <c:pt idx="4323">
                  <c:v>200</c:v>
                </c:pt>
                <c:pt idx="4324">
                  <c:v>200</c:v>
                </c:pt>
                <c:pt idx="4325">
                  <c:v>200</c:v>
                </c:pt>
                <c:pt idx="4326">
                  <c:v>200</c:v>
                </c:pt>
                <c:pt idx="4327">
                  <c:v>200</c:v>
                </c:pt>
                <c:pt idx="4328">
                  <c:v>200</c:v>
                </c:pt>
                <c:pt idx="4329">
                  <c:v>200</c:v>
                </c:pt>
                <c:pt idx="4330">
                  <c:v>200</c:v>
                </c:pt>
                <c:pt idx="4331">
                  <c:v>200</c:v>
                </c:pt>
                <c:pt idx="4332">
                  <c:v>200</c:v>
                </c:pt>
                <c:pt idx="4333">
                  <c:v>200</c:v>
                </c:pt>
                <c:pt idx="4334">
                  <c:v>200</c:v>
                </c:pt>
                <c:pt idx="4335">
                  <c:v>200</c:v>
                </c:pt>
                <c:pt idx="4336">
                  <c:v>200</c:v>
                </c:pt>
                <c:pt idx="4337">
                  <c:v>200</c:v>
                </c:pt>
                <c:pt idx="4338">
                  <c:v>200</c:v>
                </c:pt>
                <c:pt idx="4339">
                  <c:v>200</c:v>
                </c:pt>
                <c:pt idx="4340">
                  <c:v>200</c:v>
                </c:pt>
                <c:pt idx="4341">
                  <c:v>200</c:v>
                </c:pt>
                <c:pt idx="4342">
                  <c:v>200</c:v>
                </c:pt>
                <c:pt idx="4343">
                  <c:v>200</c:v>
                </c:pt>
                <c:pt idx="4344">
                  <c:v>200</c:v>
                </c:pt>
                <c:pt idx="4345">
                  <c:v>200</c:v>
                </c:pt>
                <c:pt idx="4346">
                  <c:v>200</c:v>
                </c:pt>
                <c:pt idx="4347">
                  <c:v>200</c:v>
                </c:pt>
                <c:pt idx="4348">
                  <c:v>200</c:v>
                </c:pt>
                <c:pt idx="4349">
                  <c:v>200</c:v>
                </c:pt>
                <c:pt idx="4350">
                  <c:v>200</c:v>
                </c:pt>
                <c:pt idx="4351">
                  <c:v>200</c:v>
                </c:pt>
                <c:pt idx="4352">
                  <c:v>200</c:v>
                </c:pt>
                <c:pt idx="4353">
                  <c:v>200</c:v>
                </c:pt>
                <c:pt idx="4354">
                  <c:v>200</c:v>
                </c:pt>
                <c:pt idx="4355">
                  <c:v>200</c:v>
                </c:pt>
                <c:pt idx="4356">
                  <c:v>200</c:v>
                </c:pt>
                <c:pt idx="4357">
                  <c:v>200</c:v>
                </c:pt>
                <c:pt idx="4358">
                  <c:v>200</c:v>
                </c:pt>
                <c:pt idx="4359">
                  <c:v>200</c:v>
                </c:pt>
                <c:pt idx="4360">
                  <c:v>200</c:v>
                </c:pt>
                <c:pt idx="4361">
                  <c:v>200</c:v>
                </c:pt>
                <c:pt idx="4362">
                  <c:v>200</c:v>
                </c:pt>
                <c:pt idx="4363">
                  <c:v>200</c:v>
                </c:pt>
                <c:pt idx="4364">
                  <c:v>200</c:v>
                </c:pt>
                <c:pt idx="4365">
                  <c:v>200</c:v>
                </c:pt>
                <c:pt idx="4366">
                  <c:v>200</c:v>
                </c:pt>
                <c:pt idx="4367">
                  <c:v>200</c:v>
                </c:pt>
                <c:pt idx="4368">
                  <c:v>200</c:v>
                </c:pt>
                <c:pt idx="4369">
                  <c:v>200</c:v>
                </c:pt>
                <c:pt idx="4370">
                  <c:v>200</c:v>
                </c:pt>
                <c:pt idx="4371">
                  <c:v>200</c:v>
                </c:pt>
                <c:pt idx="4372">
                  <c:v>200</c:v>
                </c:pt>
                <c:pt idx="4373">
                  <c:v>200</c:v>
                </c:pt>
                <c:pt idx="4374">
                  <c:v>200</c:v>
                </c:pt>
                <c:pt idx="4375">
                  <c:v>200</c:v>
                </c:pt>
                <c:pt idx="4376">
                  <c:v>200</c:v>
                </c:pt>
                <c:pt idx="4377">
                  <c:v>200</c:v>
                </c:pt>
                <c:pt idx="4378">
                  <c:v>200</c:v>
                </c:pt>
                <c:pt idx="4379">
                  <c:v>200</c:v>
                </c:pt>
                <c:pt idx="4380">
                  <c:v>200</c:v>
                </c:pt>
                <c:pt idx="4381">
                  <c:v>200</c:v>
                </c:pt>
                <c:pt idx="4382">
                  <c:v>200</c:v>
                </c:pt>
                <c:pt idx="4383">
                  <c:v>200</c:v>
                </c:pt>
                <c:pt idx="4384">
                  <c:v>200</c:v>
                </c:pt>
                <c:pt idx="4385">
                  <c:v>200</c:v>
                </c:pt>
                <c:pt idx="4386">
                  <c:v>200</c:v>
                </c:pt>
                <c:pt idx="4387">
                  <c:v>200</c:v>
                </c:pt>
                <c:pt idx="4388">
                  <c:v>200</c:v>
                </c:pt>
                <c:pt idx="4389">
                  <c:v>200</c:v>
                </c:pt>
                <c:pt idx="4390">
                  <c:v>200</c:v>
                </c:pt>
                <c:pt idx="4391">
                  <c:v>200</c:v>
                </c:pt>
                <c:pt idx="4392">
                  <c:v>200</c:v>
                </c:pt>
                <c:pt idx="4393">
                  <c:v>200</c:v>
                </c:pt>
                <c:pt idx="4394">
                  <c:v>200</c:v>
                </c:pt>
                <c:pt idx="4395">
                  <c:v>200</c:v>
                </c:pt>
                <c:pt idx="4396">
                  <c:v>200</c:v>
                </c:pt>
                <c:pt idx="4397">
                  <c:v>200</c:v>
                </c:pt>
                <c:pt idx="4398">
                  <c:v>200</c:v>
                </c:pt>
                <c:pt idx="4399">
                  <c:v>200</c:v>
                </c:pt>
                <c:pt idx="4400">
                  <c:v>200</c:v>
                </c:pt>
                <c:pt idx="4401">
                  <c:v>200</c:v>
                </c:pt>
                <c:pt idx="4402">
                  <c:v>200</c:v>
                </c:pt>
                <c:pt idx="4403">
                  <c:v>200</c:v>
                </c:pt>
                <c:pt idx="4404">
                  <c:v>200</c:v>
                </c:pt>
                <c:pt idx="4405">
                  <c:v>200</c:v>
                </c:pt>
                <c:pt idx="4406">
                  <c:v>200</c:v>
                </c:pt>
                <c:pt idx="4407">
                  <c:v>200</c:v>
                </c:pt>
                <c:pt idx="4408">
                  <c:v>200</c:v>
                </c:pt>
                <c:pt idx="4409">
                  <c:v>200</c:v>
                </c:pt>
                <c:pt idx="4410">
                  <c:v>200</c:v>
                </c:pt>
                <c:pt idx="4411">
                  <c:v>200</c:v>
                </c:pt>
                <c:pt idx="4412">
                  <c:v>200</c:v>
                </c:pt>
                <c:pt idx="4413">
                  <c:v>200</c:v>
                </c:pt>
                <c:pt idx="4414">
                  <c:v>200</c:v>
                </c:pt>
                <c:pt idx="4415">
                  <c:v>200</c:v>
                </c:pt>
                <c:pt idx="4416">
                  <c:v>200</c:v>
                </c:pt>
                <c:pt idx="4417">
                  <c:v>200</c:v>
                </c:pt>
                <c:pt idx="4418">
                  <c:v>200</c:v>
                </c:pt>
                <c:pt idx="4419">
                  <c:v>200</c:v>
                </c:pt>
                <c:pt idx="4420">
                  <c:v>200</c:v>
                </c:pt>
                <c:pt idx="4421">
                  <c:v>200</c:v>
                </c:pt>
                <c:pt idx="4422">
                  <c:v>200</c:v>
                </c:pt>
                <c:pt idx="4423">
                  <c:v>200</c:v>
                </c:pt>
                <c:pt idx="4424">
                  <c:v>200</c:v>
                </c:pt>
                <c:pt idx="4425">
                  <c:v>200</c:v>
                </c:pt>
                <c:pt idx="4426">
                  <c:v>200</c:v>
                </c:pt>
                <c:pt idx="4427">
                  <c:v>200</c:v>
                </c:pt>
                <c:pt idx="4428">
                  <c:v>200</c:v>
                </c:pt>
                <c:pt idx="4429">
                  <c:v>200</c:v>
                </c:pt>
                <c:pt idx="4430">
                  <c:v>200</c:v>
                </c:pt>
                <c:pt idx="4431">
                  <c:v>200</c:v>
                </c:pt>
                <c:pt idx="4432">
                  <c:v>200</c:v>
                </c:pt>
                <c:pt idx="4433">
                  <c:v>200</c:v>
                </c:pt>
                <c:pt idx="4434">
                  <c:v>200</c:v>
                </c:pt>
                <c:pt idx="4435">
                  <c:v>200</c:v>
                </c:pt>
                <c:pt idx="4436">
                  <c:v>200</c:v>
                </c:pt>
                <c:pt idx="4437">
                  <c:v>200</c:v>
                </c:pt>
                <c:pt idx="4438">
                  <c:v>200</c:v>
                </c:pt>
                <c:pt idx="4439">
                  <c:v>200</c:v>
                </c:pt>
                <c:pt idx="4440">
                  <c:v>200</c:v>
                </c:pt>
                <c:pt idx="4441">
                  <c:v>200</c:v>
                </c:pt>
                <c:pt idx="4442">
                  <c:v>200</c:v>
                </c:pt>
                <c:pt idx="4443">
                  <c:v>200</c:v>
                </c:pt>
                <c:pt idx="4444">
                  <c:v>200</c:v>
                </c:pt>
                <c:pt idx="4445">
                  <c:v>200</c:v>
                </c:pt>
                <c:pt idx="4446">
                  <c:v>200</c:v>
                </c:pt>
                <c:pt idx="4447">
                  <c:v>200</c:v>
                </c:pt>
                <c:pt idx="4448">
                  <c:v>200</c:v>
                </c:pt>
                <c:pt idx="4449">
                  <c:v>200</c:v>
                </c:pt>
                <c:pt idx="4450">
                  <c:v>200</c:v>
                </c:pt>
                <c:pt idx="4451">
                  <c:v>200</c:v>
                </c:pt>
                <c:pt idx="4452">
                  <c:v>200</c:v>
                </c:pt>
                <c:pt idx="4453">
                  <c:v>200</c:v>
                </c:pt>
                <c:pt idx="4454">
                  <c:v>200</c:v>
                </c:pt>
                <c:pt idx="4455">
                  <c:v>200</c:v>
                </c:pt>
                <c:pt idx="4456">
                  <c:v>200</c:v>
                </c:pt>
                <c:pt idx="4457">
                  <c:v>200</c:v>
                </c:pt>
                <c:pt idx="4458">
                  <c:v>200</c:v>
                </c:pt>
                <c:pt idx="4459">
                  <c:v>200</c:v>
                </c:pt>
                <c:pt idx="4460">
                  <c:v>200</c:v>
                </c:pt>
                <c:pt idx="4461">
                  <c:v>200</c:v>
                </c:pt>
                <c:pt idx="4462">
                  <c:v>200</c:v>
                </c:pt>
                <c:pt idx="4463">
                  <c:v>200</c:v>
                </c:pt>
                <c:pt idx="4464">
                  <c:v>200</c:v>
                </c:pt>
                <c:pt idx="4465">
                  <c:v>200</c:v>
                </c:pt>
                <c:pt idx="4466">
                  <c:v>200</c:v>
                </c:pt>
                <c:pt idx="4467">
                  <c:v>200</c:v>
                </c:pt>
                <c:pt idx="4468">
                  <c:v>200</c:v>
                </c:pt>
                <c:pt idx="4469">
                  <c:v>200</c:v>
                </c:pt>
                <c:pt idx="4470">
                  <c:v>200</c:v>
                </c:pt>
                <c:pt idx="4471">
                  <c:v>200</c:v>
                </c:pt>
                <c:pt idx="4472">
                  <c:v>200</c:v>
                </c:pt>
                <c:pt idx="4473">
                  <c:v>200</c:v>
                </c:pt>
                <c:pt idx="4474">
                  <c:v>200</c:v>
                </c:pt>
                <c:pt idx="4475">
                  <c:v>200</c:v>
                </c:pt>
                <c:pt idx="4476">
                  <c:v>200</c:v>
                </c:pt>
                <c:pt idx="4477">
                  <c:v>200</c:v>
                </c:pt>
                <c:pt idx="4478">
                  <c:v>200</c:v>
                </c:pt>
                <c:pt idx="4479">
                  <c:v>200</c:v>
                </c:pt>
                <c:pt idx="4480">
                  <c:v>200</c:v>
                </c:pt>
                <c:pt idx="4481">
                  <c:v>200</c:v>
                </c:pt>
                <c:pt idx="4482">
                  <c:v>200</c:v>
                </c:pt>
                <c:pt idx="4483">
                  <c:v>200</c:v>
                </c:pt>
                <c:pt idx="4484">
                  <c:v>200</c:v>
                </c:pt>
                <c:pt idx="4485">
                  <c:v>200</c:v>
                </c:pt>
                <c:pt idx="4486">
                  <c:v>200</c:v>
                </c:pt>
                <c:pt idx="4487">
                  <c:v>200</c:v>
                </c:pt>
                <c:pt idx="4488">
                  <c:v>200</c:v>
                </c:pt>
                <c:pt idx="4489">
                  <c:v>200</c:v>
                </c:pt>
                <c:pt idx="4490">
                  <c:v>200</c:v>
                </c:pt>
                <c:pt idx="4491">
                  <c:v>200</c:v>
                </c:pt>
                <c:pt idx="4492">
                  <c:v>200</c:v>
                </c:pt>
                <c:pt idx="4493">
                  <c:v>200</c:v>
                </c:pt>
                <c:pt idx="4494">
                  <c:v>200</c:v>
                </c:pt>
                <c:pt idx="4495">
                  <c:v>200</c:v>
                </c:pt>
                <c:pt idx="4496">
                  <c:v>200</c:v>
                </c:pt>
                <c:pt idx="4497">
                  <c:v>200</c:v>
                </c:pt>
                <c:pt idx="4498">
                  <c:v>200</c:v>
                </c:pt>
                <c:pt idx="4499">
                  <c:v>200</c:v>
                </c:pt>
                <c:pt idx="4500">
                  <c:v>200</c:v>
                </c:pt>
                <c:pt idx="4501">
                  <c:v>200</c:v>
                </c:pt>
                <c:pt idx="4502">
                  <c:v>200</c:v>
                </c:pt>
                <c:pt idx="4503">
                  <c:v>200</c:v>
                </c:pt>
                <c:pt idx="4504">
                  <c:v>200</c:v>
                </c:pt>
                <c:pt idx="4505">
                  <c:v>200</c:v>
                </c:pt>
                <c:pt idx="4506">
                  <c:v>200</c:v>
                </c:pt>
                <c:pt idx="4507">
                  <c:v>200</c:v>
                </c:pt>
                <c:pt idx="4508">
                  <c:v>200</c:v>
                </c:pt>
                <c:pt idx="4509">
                  <c:v>200</c:v>
                </c:pt>
                <c:pt idx="4510">
                  <c:v>200</c:v>
                </c:pt>
                <c:pt idx="4511">
                  <c:v>200</c:v>
                </c:pt>
                <c:pt idx="4512">
                  <c:v>200</c:v>
                </c:pt>
                <c:pt idx="4513">
                  <c:v>200</c:v>
                </c:pt>
                <c:pt idx="4514">
                  <c:v>200</c:v>
                </c:pt>
                <c:pt idx="4515">
                  <c:v>200</c:v>
                </c:pt>
                <c:pt idx="4516">
                  <c:v>200</c:v>
                </c:pt>
                <c:pt idx="4517">
                  <c:v>200</c:v>
                </c:pt>
                <c:pt idx="4518">
                  <c:v>200</c:v>
                </c:pt>
                <c:pt idx="4519">
                  <c:v>200</c:v>
                </c:pt>
                <c:pt idx="4520">
                  <c:v>200</c:v>
                </c:pt>
                <c:pt idx="4521">
                  <c:v>200</c:v>
                </c:pt>
                <c:pt idx="4522">
                  <c:v>200</c:v>
                </c:pt>
                <c:pt idx="4523">
                  <c:v>200</c:v>
                </c:pt>
                <c:pt idx="4524">
                  <c:v>200</c:v>
                </c:pt>
                <c:pt idx="4525">
                  <c:v>200</c:v>
                </c:pt>
                <c:pt idx="4526">
                  <c:v>200</c:v>
                </c:pt>
                <c:pt idx="4527">
                  <c:v>200</c:v>
                </c:pt>
                <c:pt idx="4528">
                  <c:v>200</c:v>
                </c:pt>
                <c:pt idx="4529">
                  <c:v>200</c:v>
                </c:pt>
                <c:pt idx="4530">
                  <c:v>200</c:v>
                </c:pt>
                <c:pt idx="4531">
                  <c:v>200</c:v>
                </c:pt>
                <c:pt idx="4532">
                  <c:v>200</c:v>
                </c:pt>
                <c:pt idx="4533">
                  <c:v>200</c:v>
                </c:pt>
                <c:pt idx="4534">
                  <c:v>200</c:v>
                </c:pt>
                <c:pt idx="4535">
                  <c:v>200</c:v>
                </c:pt>
                <c:pt idx="4536">
                  <c:v>200</c:v>
                </c:pt>
                <c:pt idx="4537">
                  <c:v>200</c:v>
                </c:pt>
                <c:pt idx="4538">
                  <c:v>200</c:v>
                </c:pt>
                <c:pt idx="4539">
                  <c:v>200</c:v>
                </c:pt>
                <c:pt idx="4540">
                  <c:v>200</c:v>
                </c:pt>
                <c:pt idx="4541">
                  <c:v>200</c:v>
                </c:pt>
                <c:pt idx="4542">
                  <c:v>200</c:v>
                </c:pt>
                <c:pt idx="4543">
                  <c:v>200</c:v>
                </c:pt>
                <c:pt idx="4544">
                  <c:v>200</c:v>
                </c:pt>
                <c:pt idx="4545">
                  <c:v>200</c:v>
                </c:pt>
                <c:pt idx="4546">
                  <c:v>200</c:v>
                </c:pt>
                <c:pt idx="4547">
                  <c:v>200</c:v>
                </c:pt>
                <c:pt idx="4548">
                  <c:v>200</c:v>
                </c:pt>
                <c:pt idx="4549">
                  <c:v>200</c:v>
                </c:pt>
                <c:pt idx="4550">
                  <c:v>200</c:v>
                </c:pt>
                <c:pt idx="4551">
                  <c:v>200</c:v>
                </c:pt>
                <c:pt idx="4552">
                  <c:v>200</c:v>
                </c:pt>
                <c:pt idx="4553">
                  <c:v>200</c:v>
                </c:pt>
                <c:pt idx="4554">
                  <c:v>200</c:v>
                </c:pt>
                <c:pt idx="4555">
                  <c:v>200</c:v>
                </c:pt>
                <c:pt idx="4556">
                  <c:v>200</c:v>
                </c:pt>
                <c:pt idx="4557">
                  <c:v>200</c:v>
                </c:pt>
                <c:pt idx="4558">
                  <c:v>200</c:v>
                </c:pt>
                <c:pt idx="4559">
                  <c:v>200</c:v>
                </c:pt>
                <c:pt idx="4560">
                  <c:v>200</c:v>
                </c:pt>
                <c:pt idx="4561">
                  <c:v>200</c:v>
                </c:pt>
                <c:pt idx="4562">
                  <c:v>200</c:v>
                </c:pt>
                <c:pt idx="4563">
                  <c:v>200</c:v>
                </c:pt>
                <c:pt idx="4564">
                  <c:v>200</c:v>
                </c:pt>
                <c:pt idx="4565">
                  <c:v>200</c:v>
                </c:pt>
                <c:pt idx="4566">
                  <c:v>200</c:v>
                </c:pt>
                <c:pt idx="4567">
                  <c:v>200</c:v>
                </c:pt>
                <c:pt idx="4568">
                  <c:v>200</c:v>
                </c:pt>
                <c:pt idx="4569">
                  <c:v>200</c:v>
                </c:pt>
                <c:pt idx="4570">
                  <c:v>200</c:v>
                </c:pt>
                <c:pt idx="4571">
                  <c:v>200</c:v>
                </c:pt>
                <c:pt idx="4572">
                  <c:v>200</c:v>
                </c:pt>
                <c:pt idx="4573">
                  <c:v>200</c:v>
                </c:pt>
                <c:pt idx="4574">
                  <c:v>200</c:v>
                </c:pt>
                <c:pt idx="4575">
                  <c:v>200</c:v>
                </c:pt>
                <c:pt idx="4576">
                  <c:v>200</c:v>
                </c:pt>
                <c:pt idx="4577">
                  <c:v>200</c:v>
                </c:pt>
                <c:pt idx="4578">
                  <c:v>200</c:v>
                </c:pt>
                <c:pt idx="4579">
                  <c:v>200</c:v>
                </c:pt>
                <c:pt idx="4580">
                  <c:v>200</c:v>
                </c:pt>
                <c:pt idx="4581">
                  <c:v>200</c:v>
                </c:pt>
                <c:pt idx="4582">
                  <c:v>200</c:v>
                </c:pt>
                <c:pt idx="4583">
                  <c:v>200</c:v>
                </c:pt>
                <c:pt idx="4584">
                  <c:v>200</c:v>
                </c:pt>
                <c:pt idx="4585">
                  <c:v>200</c:v>
                </c:pt>
                <c:pt idx="4586">
                  <c:v>200</c:v>
                </c:pt>
                <c:pt idx="4587">
                  <c:v>200</c:v>
                </c:pt>
                <c:pt idx="4588">
                  <c:v>200</c:v>
                </c:pt>
                <c:pt idx="4589">
                  <c:v>200</c:v>
                </c:pt>
                <c:pt idx="4590">
                  <c:v>200</c:v>
                </c:pt>
                <c:pt idx="4591">
                  <c:v>200</c:v>
                </c:pt>
                <c:pt idx="4592">
                  <c:v>200</c:v>
                </c:pt>
                <c:pt idx="4593">
                  <c:v>200</c:v>
                </c:pt>
                <c:pt idx="4594">
                  <c:v>200</c:v>
                </c:pt>
                <c:pt idx="4595">
                  <c:v>200</c:v>
                </c:pt>
                <c:pt idx="4596">
                  <c:v>200</c:v>
                </c:pt>
                <c:pt idx="4597">
                  <c:v>200</c:v>
                </c:pt>
                <c:pt idx="4598">
                  <c:v>200</c:v>
                </c:pt>
                <c:pt idx="4599">
                  <c:v>200</c:v>
                </c:pt>
                <c:pt idx="4600">
                  <c:v>200</c:v>
                </c:pt>
                <c:pt idx="4601">
                  <c:v>200</c:v>
                </c:pt>
                <c:pt idx="4602">
                  <c:v>200</c:v>
                </c:pt>
                <c:pt idx="4603">
                  <c:v>200</c:v>
                </c:pt>
                <c:pt idx="4604">
                  <c:v>200</c:v>
                </c:pt>
                <c:pt idx="4605">
                  <c:v>200</c:v>
                </c:pt>
                <c:pt idx="4606">
                  <c:v>200</c:v>
                </c:pt>
                <c:pt idx="4607">
                  <c:v>200</c:v>
                </c:pt>
                <c:pt idx="4608">
                  <c:v>200</c:v>
                </c:pt>
                <c:pt idx="4609">
                  <c:v>200</c:v>
                </c:pt>
                <c:pt idx="4610">
                  <c:v>200</c:v>
                </c:pt>
                <c:pt idx="4611">
                  <c:v>200</c:v>
                </c:pt>
                <c:pt idx="4612">
                  <c:v>200</c:v>
                </c:pt>
                <c:pt idx="4613">
                  <c:v>200</c:v>
                </c:pt>
                <c:pt idx="4614">
                  <c:v>200</c:v>
                </c:pt>
                <c:pt idx="4615">
                  <c:v>200</c:v>
                </c:pt>
                <c:pt idx="4616">
                  <c:v>200</c:v>
                </c:pt>
                <c:pt idx="4617">
                  <c:v>200</c:v>
                </c:pt>
                <c:pt idx="4618">
                  <c:v>200</c:v>
                </c:pt>
                <c:pt idx="4619">
                  <c:v>200</c:v>
                </c:pt>
                <c:pt idx="4620">
                  <c:v>200</c:v>
                </c:pt>
                <c:pt idx="4621">
                  <c:v>200</c:v>
                </c:pt>
                <c:pt idx="4622">
                  <c:v>200</c:v>
                </c:pt>
                <c:pt idx="4623">
                  <c:v>200</c:v>
                </c:pt>
                <c:pt idx="4624">
                  <c:v>200</c:v>
                </c:pt>
                <c:pt idx="4625">
                  <c:v>200</c:v>
                </c:pt>
                <c:pt idx="4626">
                  <c:v>200</c:v>
                </c:pt>
                <c:pt idx="4627">
                  <c:v>200</c:v>
                </c:pt>
                <c:pt idx="4628">
                  <c:v>200</c:v>
                </c:pt>
                <c:pt idx="4629">
                  <c:v>200</c:v>
                </c:pt>
                <c:pt idx="4630">
                  <c:v>200</c:v>
                </c:pt>
                <c:pt idx="4631">
                  <c:v>200</c:v>
                </c:pt>
                <c:pt idx="4632">
                  <c:v>200</c:v>
                </c:pt>
                <c:pt idx="4633">
                  <c:v>200</c:v>
                </c:pt>
                <c:pt idx="4634">
                  <c:v>200</c:v>
                </c:pt>
                <c:pt idx="4635">
                  <c:v>200</c:v>
                </c:pt>
                <c:pt idx="4636">
                  <c:v>200</c:v>
                </c:pt>
                <c:pt idx="4637">
                  <c:v>200</c:v>
                </c:pt>
                <c:pt idx="4638">
                  <c:v>200</c:v>
                </c:pt>
                <c:pt idx="4639">
                  <c:v>200</c:v>
                </c:pt>
                <c:pt idx="4640">
                  <c:v>200</c:v>
                </c:pt>
                <c:pt idx="4641">
                  <c:v>200</c:v>
                </c:pt>
                <c:pt idx="4642">
                  <c:v>200</c:v>
                </c:pt>
                <c:pt idx="4643">
                  <c:v>200</c:v>
                </c:pt>
                <c:pt idx="4644">
                  <c:v>200</c:v>
                </c:pt>
                <c:pt idx="4645">
                  <c:v>200</c:v>
                </c:pt>
                <c:pt idx="4646">
                  <c:v>200</c:v>
                </c:pt>
                <c:pt idx="4647">
                  <c:v>200</c:v>
                </c:pt>
                <c:pt idx="4648">
                  <c:v>200</c:v>
                </c:pt>
                <c:pt idx="4649">
                  <c:v>200</c:v>
                </c:pt>
                <c:pt idx="4650">
                  <c:v>200</c:v>
                </c:pt>
                <c:pt idx="4651">
                  <c:v>200</c:v>
                </c:pt>
                <c:pt idx="4652">
                  <c:v>200</c:v>
                </c:pt>
                <c:pt idx="4653">
                  <c:v>200</c:v>
                </c:pt>
                <c:pt idx="4654">
                  <c:v>200</c:v>
                </c:pt>
                <c:pt idx="4655">
                  <c:v>200</c:v>
                </c:pt>
                <c:pt idx="4656">
                  <c:v>200</c:v>
                </c:pt>
                <c:pt idx="4657">
                  <c:v>200</c:v>
                </c:pt>
                <c:pt idx="4658">
                  <c:v>200</c:v>
                </c:pt>
                <c:pt idx="4659">
                  <c:v>200</c:v>
                </c:pt>
                <c:pt idx="4660">
                  <c:v>200</c:v>
                </c:pt>
                <c:pt idx="4661">
                  <c:v>200</c:v>
                </c:pt>
                <c:pt idx="4662">
                  <c:v>200</c:v>
                </c:pt>
                <c:pt idx="4663">
                  <c:v>200</c:v>
                </c:pt>
                <c:pt idx="4664">
                  <c:v>200</c:v>
                </c:pt>
                <c:pt idx="4665">
                  <c:v>200</c:v>
                </c:pt>
                <c:pt idx="4666">
                  <c:v>200</c:v>
                </c:pt>
                <c:pt idx="4667">
                  <c:v>200</c:v>
                </c:pt>
                <c:pt idx="4668">
                  <c:v>200</c:v>
                </c:pt>
                <c:pt idx="4669">
                  <c:v>200</c:v>
                </c:pt>
                <c:pt idx="4670">
                  <c:v>200</c:v>
                </c:pt>
                <c:pt idx="4671">
                  <c:v>200</c:v>
                </c:pt>
                <c:pt idx="4672">
                  <c:v>200</c:v>
                </c:pt>
                <c:pt idx="4673">
                  <c:v>200</c:v>
                </c:pt>
                <c:pt idx="4674">
                  <c:v>200</c:v>
                </c:pt>
                <c:pt idx="4675">
                  <c:v>200</c:v>
                </c:pt>
                <c:pt idx="4676">
                  <c:v>200</c:v>
                </c:pt>
                <c:pt idx="4677">
                  <c:v>200</c:v>
                </c:pt>
                <c:pt idx="4678">
                  <c:v>200</c:v>
                </c:pt>
                <c:pt idx="4679">
                  <c:v>200</c:v>
                </c:pt>
                <c:pt idx="4680">
                  <c:v>200</c:v>
                </c:pt>
                <c:pt idx="4681">
                  <c:v>200</c:v>
                </c:pt>
                <c:pt idx="4682">
                  <c:v>200</c:v>
                </c:pt>
                <c:pt idx="4683">
                  <c:v>200</c:v>
                </c:pt>
                <c:pt idx="4684">
                  <c:v>200</c:v>
                </c:pt>
                <c:pt idx="4685">
                  <c:v>200</c:v>
                </c:pt>
                <c:pt idx="4686">
                  <c:v>200</c:v>
                </c:pt>
                <c:pt idx="4687">
                  <c:v>200</c:v>
                </c:pt>
                <c:pt idx="4688">
                  <c:v>200</c:v>
                </c:pt>
                <c:pt idx="4689">
                  <c:v>200</c:v>
                </c:pt>
                <c:pt idx="4690">
                  <c:v>200</c:v>
                </c:pt>
                <c:pt idx="4691">
                  <c:v>200</c:v>
                </c:pt>
                <c:pt idx="4692">
                  <c:v>200</c:v>
                </c:pt>
                <c:pt idx="4693">
                  <c:v>200</c:v>
                </c:pt>
                <c:pt idx="4694">
                  <c:v>200</c:v>
                </c:pt>
                <c:pt idx="4695">
                  <c:v>200</c:v>
                </c:pt>
                <c:pt idx="4696">
                  <c:v>200</c:v>
                </c:pt>
                <c:pt idx="4697">
                  <c:v>200</c:v>
                </c:pt>
                <c:pt idx="4698">
                  <c:v>200</c:v>
                </c:pt>
                <c:pt idx="4699">
                  <c:v>200</c:v>
                </c:pt>
                <c:pt idx="4700">
                  <c:v>200</c:v>
                </c:pt>
                <c:pt idx="4701">
                  <c:v>200</c:v>
                </c:pt>
                <c:pt idx="4702">
                  <c:v>200</c:v>
                </c:pt>
                <c:pt idx="4703">
                  <c:v>200</c:v>
                </c:pt>
                <c:pt idx="4704">
                  <c:v>200</c:v>
                </c:pt>
                <c:pt idx="4705">
                  <c:v>200</c:v>
                </c:pt>
                <c:pt idx="4706">
                  <c:v>200</c:v>
                </c:pt>
                <c:pt idx="4707">
                  <c:v>200</c:v>
                </c:pt>
                <c:pt idx="4708">
                  <c:v>200</c:v>
                </c:pt>
                <c:pt idx="4709">
                  <c:v>200</c:v>
                </c:pt>
                <c:pt idx="4710">
                  <c:v>200</c:v>
                </c:pt>
                <c:pt idx="4711">
                  <c:v>200</c:v>
                </c:pt>
                <c:pt idx="4712">
                  <c:v>200</c:v>
                </c:pt>
                <c:pt idx="4713">
                  <c:v>200</c:v>
                </c:pt>
                <c:pt idx="4714">
                  <c:v>200</c:v>
                </c:pt>
                <c:pt idx="4715">
                  <c:v>200</c:v>
                </c:pt>
                <c:pt idx="4716">
                  <c:v>200</c:v>
                </c:pt>
                <c:pt idx="4717">
                  <c:v>200</c:v>
                </c:pt>
                <c:pt idx="4718">
                  <c:v>200</c:v>
                </c:pt>
                <c:pt idx="4719">
                  <c:v>200</c:v>
                </c:pt>
                <c:pt idx="4720">
                  <c:v>200</c:v>
                </c:pt>
                <c:pt idx="4721">
                  <c:v>200</c:v>
                </c:pt>
                <c:pt idx="4722">
                  <c:v>200</c:v>
                </c:pt>
                <c:pt idx="4723">
                  <c:v>200</c:v>
                </c:pt>
                <c:pt idx="4724">
                  <c:v>200</c:v>
                </c:pt>
                <c:pt idx="4725">
                  <c:v>200</c:v>
                </c:pt>
                <c:pt idx="4726">
                  <c:v>200</c:v>
                </c:pt>
                <c:pt idx="4727">
                  <c:v>200</c:v>
                </c:pt>
                <c:pt idx="4728">
                  <c:v>200</c:v>
                </c:pt>
                <c:pt idx="4729">
                  <c:v>200</c:v>
                </c:pt>
                <c:pt idx="4730">
                  <c:v>200</c:v>
                </c:pt>
                <c:pt idx="4731">
                  <c:v>200</c:v>
                </c:pt>
                <c:pt idx="4732">
                  <c:v>200</c:v>
                </c:pt>
                <c:pt idx="4733">
                  <c:v>200</c:v>
                </c:pt>
                <c:pt idx="4734">
                  <c:v>200</c:v>
                </c:pt>
                <c:pt idx="4735">
                  <c:v>200</c:v>
                </c:pt>
                <c:pt idx="4736">
                  <c:v>200</c:v>
                </c:pt>
                <c:pt idx="4737">
                  <c:v>200</c:v>
                </c:pt>
                <c:pt idx="4738">
                  <c:v>200</c:v>
                </c:pt>
                <c:pt idx="4739">
                  <c:v>200</c:v>
                </c:pt>
                <c:pt idx="4740">
                  <c:v>200</c:v>
                </c:pt>
                <c:pt idx="4741">
                  <c:v>200</c:v>
                </c:pt>
                <c:pt idx="4742">
                  <c:v>200</c:v>
                </c:pt>
                <c:pt idx="4743">
                  <c:v>200</c:v>
                </c:pt>
                <c:pt idx="4744">
                  <c:v>200</c:v>
                </c:pt>
                <c:pt idx="4745">
                  <c:v>200</c:v>
                </c:pt>
                <c:pt idx="4746">
                  <c:v>200</c:v>
                </c:pt>
                <c:pt idx="4747">
                  <c:v>200</c:v>
                </c:pt>
                <c:pt idx="4748">
                  <c:v>200</c:v>
                </c:pt>
                <c:pt idx="4749">
                  <c:v>200</c:v>
                </c:pt>
                <c:pt idx="4750">
                  <c:v>200</c:v>
                </c:pt>
                <c:pt idx="4751">
                  <c:v>200</c:v>
                </c:pt>
                <c:pt idx="4752">
                  <c:v>200</c:v>
                </c:pt>
                <c:pt idx="4753">
                  <c:v>200</c:v>
                </c:pt>
                <c:pt idx="4754">
                  <c:v>200</c:v>
                </c:pt>
                <c:pt idx="4755">
                  <c:v>200</c:v>
                </c:pt>
                <c:pt idx="4756">
                  <c:v>200</c:v>
                </c:pt>
                <c:pt idx="4757">
                  <c:v>200</c:v>
                </c:pt>
                <c:pt idx="4758">
                  <c:v>200</c:v>
                </c:pt>
                <c:pt idx="4759">
                  <c:v>200</c:v>
                </c:pt>
                <c:pt idx="4760">
                  <c:v>200</c:v>
                </c:pt>
                <c:pt idx="4761">
                  <c:v>200</c:v>
                </c:pt>
                <c:pt idx="4762">
                  <c:v>200</c:v>
                </c:pt>
                <c:pt idx="4763">
                  <c:v>200</c:v>
                </c:pt>
                <c:pt idx="4764">
                  <c:v>200</c:v>
                </c:pt>
                <c:pt idx="4765">
                  <c:v>200</c:v>
                </c:pt>
                <c:pt idx="4766">
                  <c:v>200</c:v>
                </c:pt>
                <c:pt idx="4767">
                  <c:v>200</c:v>
                </c:pt>
                <c:pt idx="4768">
                  <c:v>200</c:v>
                </c:pt>
                <c:pt idx="4769">
                  <c:v>200</c:v>
                </c:pt>
                <c:pt idx="4770">
                  <c:v>200</c:v>
                </c:pt>
                <c:pt idx="4771">
                  <c:v>200</c:v>
                </c:pt>
                <c:pt idx="4772">
                  <c:v>200</c:v>
                </c:pt>
                <c:pt idx="4773">
                  <c:v>200</c:v>
                </c:pt>
                <c:pt idx="4774">
                  <c:v>200</c:v>
                </c:pt>
                <c:pt idx="4775">
                  <c:v>200</c:v>
                </c:pt>
                <c:pt idx="4776">
                  <c:v>200</c:v>
                </c:pt>
                <c:pt idx="4777">
                  <c:v>200</c:v>
                </c:pt>
                <c:pt idx="4778">
                  <c:v>200</c:v>
                </c:pt>
                <c:pt idx="4779">
                  <c:v>200</c:v>
                </c:pt>
                <c:pt idx="4780">
                  <c:v>200</c:v>
                </c:pt>
                <c:pt idx="4781">
                  <c:v>200</c:v>
                </c:pt>
                <c:pt idx="4782">
                  <c:v>200</c:v>
                </c:pt>
                <c:pt idx="4783">
                  <c:v>200</c:v>
                </c:pt>
                <c:pt idx="4784">
                  <c:v>200</c:v>
                </c:pt>
                <c:pt idx="4785">
                  <c:v>200</c:v>
                </c:pt>
                <c:pt idx="4786">
                  <c:v>200</c:v>
                </c:pt>
                <c:pt idx="4787">
                  <c:v>200</c:v>
                </c:pt>
                <c:pt idx="4788">
                  <c:v>200</c:v>
                </c:pt>
                <c:pt idx="4789">
                  <c:v>200</c:v>
                </c:pt>
                <c:pt idx="4790">
                  <c:v>200</c:v>
                </c:pt>
                <c:pt idx="4791">
                  <c:v>200</c:v>
                </c:pt>
                <c:pt idx="4792">
                  <c:v>200</c:v>
                </c:pt>
                <c:pt idx="4793">
                  <c:v>200</c:v>
                </c:pt>
                <c:pt idx="4794">
                  <c:v>200</c:v>
                </c:pt>
                <c:pt idx="4795">
                  <c:v>200</c:v>
                </c:pt>
                <c:pt idx="4796">
                  <c:v>200</c:v>
                </c:pt>
                <c:pt idx="4797">
                  <c:v>200</c:v>
                </c:pt>
                <c:pt idx="4798">
                  <c:v>200</c:v>
                </c:pt>
                <c:pt idx="4799">
                  <c:v>200</c:v>
                </c:pt>
                <c:pt idx="4800">
                  <c:v>200</c:v>
                </c:pt>
                <c:pt idx="4801">
                  <c:v>200</c:v>
                </c:pt>
                <c:pt idx="4802">
                  <c:v>200</c:v>
                </c:pt>
                <c:pt idx="4803">
                  <c:v>200</c:v>
                </c:pt>
                <c:pt idx="4804">
                  <c:v>200</c:v>
                </c:pt>
                <c:pt idx="4805">
                  <c:v>200</c:v>
                </c:pt>
                <c:pt idx="4806">
                  <c:v>200</c:v>
                </c:pt>
                <c:pt idx="4807">
                  <c:v>200</c:v>
                </c:pt>
                <c:pt idx="4808">
                  <c:v>200</c:v>
                </c:pt>
                <c:pt idx="4809">
                  <c:v>200</c:v>
                </c:pt>
                <c:pt idx="4810">
                  <c:v>200</c:v>
                </c:pt>
                <c:pt idx="4811">
                  <c:v>200</c:v>
                </c:pt>
                <c:pt idx="4812">
                  <c:v>200</c:v>
                </c:pt>
                <c:pt idx="4813">
                  <c:v>200</c:v>
                </c:pt>
                <c:pt idx="4814">
                  <c:v>200</c:v>
                </c:pt>
                <c:pt idx="4815">
                  <c:v>200</c:v>
                </c:pt>
                <c:pt idx="4816">
                  <c:v>200</c:v>
                </c:pt>
                <c:pt idx="4817">
                  <c:v>200</c:v>
                </c:pt>
                <c:pt idx="4818">
                  <c:v>200</c:v>
                </c:pt>
                <c:pt idx="4819">
                  <c:v>200</c:v>
                </c:pt>
                <c:pt idx="4820">
                  <c:v>200</c:v>
                </c:pt>
                <c:pt idx="4821">
                  <c:v>200</c:v>
                </c:pt>
                <c:pt idx="4822">
                  <c:v>200</c:v>
                </c:pt>
                <c:pt idx="4823">
                  <c:v>200</c:v>
                </c:pt>
                <c:pt idx="4824">
                  <c:v>200</c:v>
                </c:pt>
                <c:pt idx="4825">
                  <c:v>200</c:v>
                </c:pt>
                <c:pt idx="4826">
                  <c:v>200</c:v>
                </c:pt>
                <c:pt idx="4827">
                  <c:v>200</c:v>
                </c:pt>
                <c:pt idx="4828">
                  <c:v>200</c:v>
                </c:pt>
                <c:pt idx="4829">
                  <c:v>200</c:v>
                </c:pt>
                <c:pt idx="4830">
                  <c:v>200</c:v>
                </c:pt>
                <c:pt idx="4831">
                  <c:v>200</c:v>
                </c:pt>
                <c:pt idx="4832">
                  <c:v>200</c:v>
                </c:pt>
                <c:pt idx="4833">
                  <c:v>200</c:v>
                </c:pt>
                <c:pt idx="4834">
                  <c:v>200</c:v>
                </c:pt>
                <c:pt idx="4835">
                  <c:v>200</c:v>
                </c:pt>
                <c:pt idx="4836">
                  <c:v>200</c:v>
                </c:pt>
                <c:pt idx="4837">
                  <c:v>200</c:v>
                </c:pt>
                <c:pt idx="4838">
                  <c:v>200</c:v>
                </c:pt>
                <c:pt idx="4839">
                  <c:v>200</c:v>
                </c:pt>
                <c:pt idx="4840">
                  <c:v>200</c:v>
                </c:pt>
                <c:pt idx="4841">
                  <c:v>200</c:v>
                </c:pt>
                <c:pt idx="4842">
                  <c:v>200</c:v>
                </c:pt>
                <c:pt idx="4843">
                  <c:v>200</c:v>
                </c:pt>
                <c:pt idx="4844">
                  <c:v>200</c:v>
                </c:pt>
                <c:pt idx="4845">
                  <c:v>200</c:v>
                </c:pt>
                <c:pt idx="4846">
                  <c:v>200</c:v>
                </c:pt>
                <c:pt idx="4847">
                  <c:v>200</c:v>
                </c:pt>
                <c:pt idx="4848">
                  <c:v>200</c:v>
                </c:pt>
                <c:pt idx="4849">
                  <c:v>200</c:v>
                </c:pt>
                <c:pt idx="4850">
                  <c:v>200</c:v>
                </c:pt>
                <c:pt idx="4851">
                  <c:v>200</c:v>
                </c:pt>
                <c:pt idx="4852">
                  <c:v>200</c:v>
                </c:pt>
                <c:pt idx="4853">
                  <c:v>200</c:v>
                </c:pt>
                <c:pt idx="4854">
                  <c:v>200</c:v>
                </c:pt>
                <c:pt idx="4855">
                  <c:v>200</c:v>
                </c:pt>
                <c:pt idx="4856">
                  <c:v>200</c:v>
                </c:pt>
                <c:pt idx="4857">
                  <c:v>200</c:v>
                </c:pt>
                <c:pt idx="4858">
                  <c:v>200</c:v>
                </c:pt>
                <c:pt idx="4859">
                  <c:v>200</c:v>
                </c:pt>
                <c:pt idx="4860">
                  <c:v>200</c:v>
                </c:pt>
                <c:pt idx="4861">
                  <c:v>200</c:v>
                </c:pt>
                <c:pt idx="4862">
                  <c:v>200</c:v>
                </c:pt>
                <c:pt idx="4863">
                  <c:v>200</c:v>
                </c:pt>
                <c:pt idx="4864">
                  <c:v>200</c:v>
                </c:pt>
                <c:pt idx="4865">
                  <c:v>200</c:v>
                </c:pt>
                <c:pt idx="4866">
                  <c:v>200</c:v>
                </c:pt>
                <c:pt idx="4867">
                  <c:v>200</c:v>
                </c:pt>
                <c:pt idx="4868">
                  <c:v>200</c:v>
                </c:pt>
                <c:pt idx="4869">
                  <c:v>200</c:v>
                </c:pt>
                <c:pt idx="4870">
                  <c:v>200</c:v>
                </c:pt>
                <c:pt idx="4871">
                  <c:v>200</c:v>
                </c:pt>
                <c:pt idx="4872">
                  <c:v>200</c:v>
                </c:pt>
                <c:pt idx="4873">
                  <c:v>200</c:v>
                </c:pt>
                <c:pt idx="4874">
                  <c:v>200</c:v>
                </c:pt>
                <c:pt idx="4875">
                  <c:v>200</c:v>
                </c:pt>
                <c:pt idx="4876">
                  <c:v>200</c:v>
                </c:pt>
                <c:pt idx="4877">
                  <c:v>200</c:v>
                </c:pt>
                <c:pt idx="4878">
                  <c:v>200</c:v>
                </c:pt>
                <c:pt idx="4879">
                  <c:v>200</c:v>
                </c:pt>
                <c:pt idx="4880">
                  <c:v>200</c:v>
                </c:pt>
                <c:pt idx="4881">
                  <c:v>200</c:v>
                </c:pt>
                <c:pt idx="4882">
                  <c:v>200</c:v>
                </c:pt>
                <c:pt idx="4883">
                  <c:v>200</c:v>
                </c:pt>
                <c:pt idx="4884">
                  <c:v>200</c:v>
                </c:pt>
                <c:pt idx="4885">
                  <c:v>200</c:v>
                </c:pt>
                <c:pt idx="4886">
                  <c:v>200</c:v>
                </c:pt>
                <c:pt idx="4887">
                  <c:v>200</c:v>
                </c:pt>
                <c:pt idx="4888">
                  <c:v>200</c:v>
                </c:pt>
                <c:pt idx="4889">
                  <c:v>200</c:v>
                </c:pt>
                <c:pt idx="4890">
                  <c:v>200</c:v>
                </c:pt>
                <c:pt idx="4891">
                  <c:v>200</c:v>
                </c:pt>
                <c:pt idx="4892">
                  <c:v>200</c:v>
                </c:pt>
                <c:pt idx="4893">
                  <c:v>200</c:v>
                </c:pt>
                <c:pt idx="4894">
                  <c:v>200</c:v>
                </c:pt>
                <c:pt idx="4895">
                  <c:v>200</c:v>
                </c:pt>
                <c:pt idx="4896">
                  <c:v>200</c:v>
                </c:pt>
                <c:pt idx="4897">
                  <c:v>200</c:v>
                </c:pt>
                <c:pt idx="4898">
                  <c:v>200</c:v>
                </c:pt>
                <c:pt idx="4899">
                  <c:v>200</c:v>
                </c:pt>
                <c:pt idx="4900">
                  <c:v>200</c:v>
                </c:pt>
                <c:pt idx="4901">
                  <c:v>200</c:v>
                </c:pt>
                <c:pt idx="4902">
                  <c:v>200</c:v>
                </c:pt>
                <c:pt idx="4903">
                  <c:v>200</c:v>
                </c:pt>
                <c:pt idx="4904">
                  <c:v>200</c:v>
                </c:pt>
                <c:pt idx="4905">
                  <c:v>200</c:v>
                </c:pt>
                <c:pt idx="4906">
                  <c:v>200</c:v>
                </c:pt>
                <c:pt idx="4907">
                  <c:v>200</c:v>
                </c:pt>
                <c:pt idx="4908">
                  <c:v>200</c:v>
                </c:pt>
                <c:pt idx="4909">
                  <c:v>200</c:v>
                </c:pt>
                <c:pt idx="4910">
                  <c:v>200</c:v>
                </c:pt>
                <c:pt idx="4911">
                  <c:v>200</c:v>
                </c:pt>
                <c:pt idx="4912">
                  <c:v>200</c:v>
                </c:pt>
                <c:pt idx="4913">
                  <c:v>200</c:v>
                </c:pt>
                <c:pt idx="4914">
                  <c:v>200</c:v>
                </c:pt>
                <c:pt idx="4915">
                  <c:v>200</c:v>
                </c:pt>
                <c:pt idx="4916">
                  <c:v>200</c:v>
                </c:pt>
                <c:pt idx="4917">
                  <c:v>200</c:v>
                </c:pt>
                <c:pt idx="4918">
                  <c:v>200</c:v>
                </c:pt>
                <c:pt idx="4919">
                  <c:v>200</c:v>
                </c:pt>
                <c:pt idx="4920">
                  <c:v>200</c:v>
                </c:pt>
                <c:pt idx="4921">
                  <c:v>200</c:v>
                </c:pt>
                <c:pt idx="4922">
                  <c:v>200</c:v>
                </c:pt>
                <c:pt idx="4923">
                  <c:v>200</c:v>
                </c:pt>
                <c:pt idx="4924">
                  <c:v>200</c:v>
                </c:pt>
                <c:pt idx="4925">
                  <c:v>200</c:v>
                </c:pt>
                <c:pt idx="4926">
                  <c:v>200</c:v>
                </c:pt>
                <c:pt idx="4927">
                  <c:v>200</c:v>
                </c:pt>
                <c:pt idx="4928">
                  <c:v>200</c:v>
                </c:pt>
                <c:pt idx="4929">
                  <c:v>200</c:v>
                </c:pt>
                <c:pt idx="4930">
                  <c:v>200</c:v>
                </c:pt>
                <c:pt idx="4931">
                  <c:v>200</c:v>
                </c:pt>
                <c:pt idx="4932">
                  <c:v>200</c:v>
                </c:pt>
                <c:pt idx="4933">
                  <c:v>200</c:v>
                </c:pt>
                <c:pt idx="4934">
                  <c:v>200</c:v>
                </c:pt>
                <c:pt idx="4935">
                  <c:v>200</c:v>
                </c:pt>
                <c:pt idx="4936">
                  <c:v>200</c:v>
                </c:pt>
                <c:pt idx="4937">
                  <c:v>200</c:v>
                </c:pt>
                <c:pt idx="4938">
                  <c:v>200</c:v>
                </c:pt>
                <c:pt idx="4939">
                  <c:v>200</c:v>
                </c:pt>
                <c:pt idx="4940">
                  <c:v>200</c:v>
                </c:pt>
                <c:pt idx="4941">
                  <c:v>200</c:v>
                </c:pt>
                <c:pt idx="4942">
                  <c:v>200</c:v>
                </c:pt>
                <c:pt idx="4943">
                  <c:v>200</c:v>
                </c:pt>
                <c:pt idx="4944">
                  <c:v>200</c:v>
                </c:pt>
                <c:pt idx="4945">
                  <c:v>200</c:v>
                </c:pt>
                <c:pt idx="4946">
                  <c:v>200</c:v>
                </c:pt>
                <c:pt idx="4947">
                  <c:v>200</c:v>
                </c:pt>
                <c:pt idx="4948">
                  <c:v>200</c:v>
                </c:pt>
                <c:pt idx="4949">
                  <c:v>200</c:v>
                </c:pt>
                <c:pt idx="4950">
                  <c:v>200</c:v>
                </c:pt>
                <c:pt idx="4951">
                  <c:v>200</c:v>
                </c:pt>
                <c:pt idx="4952">
                  <c:v>200</c:v>
                </c:pt>
                <c:pt idx="4953">
                  <c:v>200</c:v>
                </c:pt>
                <c:pt idx="4954">
                  <c:v>200</c:v>
                </c:pt>
                <c:pt idx="4955">
                  <c:v>200</c:v>
                </c:pt>
                <c:pt idx="4956">
                  <c:v>200</c:v>
                </c:pt>
                <c:pt idx="4957">
                  <c:v>200</c:v>
                </c:pt>
                <c:pt idx="4958">
                  <c:v>200</c:v>
                </c:pt>
                <c:pt idx="4959">
                  <c:v>200</c:v>
                </c:pt>
                <c:pt idx="4960">
                  <c:v>200</c:v>
                </c:pt>
                <c:pt idx="4961">
                  <c:v>200</c:v>
                </c:pt>
                <c:pt idx="4962">
                  <c:v>200</c:v>
                </c:pt>
                <c:pt idx="4963">
                  <c:v>200</c:v>
                </c:pt>
                <c:pt idx="4964">
                  <c:v>200</c:v>
                </c:pt>
                <c:pt idx="4965">
                  <c:v>200</c:v>
                </c:pt>
                <c:pt idx="4966">
                  <c:v>200</c:v>
                </c:pt>
                <c:pt idx="4967">
                  <c:v>200</c:v>
                </c:pt>
                <c:pt idx="4968">
                  <c:v>200</c:v>
                </c:pt>
                <c:pt idx="4969">
                  <c:v>200</c:v>
                </c:pt>
                <c:pt idx="4970">
                  <c:v>200</c:v>
                </c:pt>
                <c:pt idx="4971">
                  <c:v>200</c:v>
                </c:pt>
                <c:pt idx="4972">
                  <c:v>200</c:v>
                </c:pt>
                <c:pt idx="4973">
                  <c:v>200</c:v>
                </c:pt>
                <c:pt idx="4974">
                  <c:v>200</c:v>
                </c:pt>
                <c:pt idx="4975">
                  <c:v>200</c:v>
                </c:pt>
                <c:pt idx="4976">
                  <c:v>200</c:v>
                </c:pt>
                <c:pt idx="4977">
                  <c:v>200</c:v>
                </c:pt>
                <c:pt idx="4978">
                  <c:v>200</c:v>
                </c:pt>
                <c:pt idx="4979">
                  <c:v>200</c:v>
                </c:pt>
                <c:pt idx="4980">
                  <c:v>200</c:v>
                </c:pt>
                <c:pt idx="4981">
                  <c:v>200</c:v>
                </c:pt>
                <c:pt idx="4982">
                  <c:v>200</c:v>
                </c:pt>
                <c:pt idx="4983">
                  <c:v>200</c:v>
                </c:pt>
                <c:pt idx="4984">
                  <c:v>200</c:v>
                </c:pt>
                <c:pt idx="4985">
                  <c:v>200</c:v>
                </c:pt>
                <c:pt idx="4986">
                  <c:v>200</c:v>
                </c:pt>
                <c:pt idx="4987">
                  <c:v>200</c:v>
                </c:pt>
                <c:pt idx="4988">
                  <c:v>200</c:v>
                </c:pt>
                <c:pt idx="4989">
                  <c:v>200</c:v>
                </c:pt>
                <c:pt idx="4990">
                  <c:v>200</c:v>
                </c:pt>
                <c:pt idx="4991">
                  <c:v>200</c:v>
                </c:pt>
                <c:pt idx="4992">
                  <c:v>200</c:v>
                </c:pt>
                <c:pt idx="4993">
                  <c:v>200</c:v>
                </c:pt>
                <c:pt idx="4994">
                  <c:v>200</c:v>
                </c:pt>
                <c:pt idx="4995">
                  <c:v>200</c:v>
                </c:pt>
                <c:pt idx="4996">
                  <c:v>200</c:v>
                </c:pt>
                <c:pt idx="4997">
                  <c:v>200</c:v>
                </c:pt>
                <c:pt idx="4998">
                  <c:v>200</c:v>
                </c:pt>
                <c:pt idx="4999">
                  <c:v>200</c:v>
                </c:pt>
                <c:pt idx="5000">
                  <c:v>200</c:v>
                </c:pt>
                <c:pt idx="5001">
                  <c:v>200</c:v>
                </c:pt>
                <c:pt idx="5002">
                  <c:v>200</c:v>
                </c:pt>
                <c:pt idx="5003">
                  <c:v>200</c:v>
                </c:pt>
                <c:pt idx="5004">
                  <c:v>200</c:v>
                </c:pt>
                <c:pt idx="5005">
                  <c:v>200</c:v>
                </c:pt>
                <c:pt idx="5006">
                  <c:v>200</c:v>
                </c:pt>
                <c:pt idx="5007">
                  <c:v>200</c:v>
                </c:pt>
                <c:pt idx="5008">
                  <c:v>200</c:v>
                </c:pt>
                <c:pt idx="5009">
                  <c:v>200</c:v>
                </c:pt>
                <c:pt idx="5010">
                  <c:v>200</c:v>
                </c:pt>
                <c:pt idx="5011">
                  <c:v>200</c:v>
                </c:pt>
                <c:pt idx="5012">
                  <c:v>200</c:v>
                </c:pt>
                <c:pt idx="5013">
                  <c:v>200</c:v>
                </c:pt>
                <c:pt idx="5014">
                  <c:v>200</c:v>
                </c:pt>
                <c:pt idx="5015">
                  <c:v>200</c:v>
                </c:pt>
                <c:pt idx="5016">
                  <c:v>200</c:v>
                </c:pt>
                <c:pt idx="5017">
                  <c:v>200</c:v>
                </c:pt>
                <c:pt idx="5018">
                  <c:v>200</c:v>
                </c:pt>
                <c:pt idx="5019">
                  <c:v>200</c:v>
                </c:pt>
                <c:pt idx="5020">
                  <c:v>200</c:v>
                </c:pt>
                <c:pt idx="5021">
                  <c:v>200</c:v>
                </c:pt>
                <c:pt idx="5022">
                  <c:v>200</c:v>
                </c:pt>
                <c:pt idx="5023">
                  <c:v>200</c:v>
                </c:pt>
                <c:pt idx="5024">
                  <c:v>200</c:v>
                </c:pt>
                <c:pt idx="5025">
                  <c:v>200</c:v>
                </c:pt>
                <c:pt idx="5026">
                  <c:v>200</c:v>
                </c:pt>
                <c:pt idx="5027">
                  <c:v>200</c:v>
                </c:pt>
                <c:pt idx="5028">
                  <c:v>200</c:v>
                </c:pt>
                <c:pt idx="5029">
                  <c:v>200</c:v>
                </c:pt>
                <c:pt idx="5030">
                  <c:v>200</c:v>
                </c:pt>
                <c:pt idx="5031">
                  <c:v>200</c:v>
                </c:pt>
                <c:pt idx="5032">
                  <c:v>200</c:v>
                </c:pt>
                <c:pt idx="5033">
                  <c:v>200</c:v>
                </c:pt>
                <c:pt idx="5034">
                  <c:v>200</c:v>
                </c:pt>
                <c:pt idx="5035">
                  <c:v>200</c:v>
                </c:pt>
                <c:pt idx="5036">
                  <c:v>200</c:v>
                </c:pt>
                <c:pt idx="5037">
                  <c:v>200</c:v>
                </c:pt>
                <c:pt idx="5038">
                  <c:v>200</c:v>
                </c:pt>
                <c:pt idx="5039">
                  <c:v>200</c:v>
                </c:pt>
                <c:pt idx="5040">
                  <c:v>200</c:v>
                </c:pt>
                <c:pt idx="5041">
                  <c:v>200</c:v>
                </c:pt>
                <c:pt idx="5042">
                  <c:v>200</c:v>
                </c:pt>
                <c:pt idx="5043">
                  <c:v>200</c:v>
                </c:pt>
                <c:pt idx="5044">
                  <c:v>200</c:v>
                </c:pt>
                <c:pt idx="5045">
                  <c:v>200</c:v>
                </c:pt>
                <c:pt idx="5046">
                  <c:v>200</c:v>
                </c:pt>
                <c:pt idx="5047">
                  <c:v>200</c:v>
                </c:pt>
                <c:pt idx="5048">
                  <c:v>200</c:v>
                </c:pt>
                <c:pt idx="5049">
                  <c:v>200</c:v>
                </c:pt>
                <c:pt idx="5050">
                  <c:v>200</c:v>
                </c:pt>
                <c:pt idx="5051">
                  <c:v>200</c:v>
                </c:pt>
                <c:pt idx="5052">
                  <c:v>200</c:v>
                </c:pt>
                <c:pt idx="5053">
                  <c:v>200</c:v>
                </c:pt>
                <c:pt idx="5054">
                  <c:v>200</c:v>
                </c:pt>
                <c:pt idx="5055">
                  <c:v>200</c:v>
                </c:pt>
                <c:pt idx="5056">
                  <c:v>200</c:v>
                </c:pt>
                <c:pt idx="5057">
                  <c:v>200</c:v>
                </c:pt>
                <c:pt idx="5058">
                  <c:v>200</c:v>
                </c:pt>
                <c:pt idx="5059">
                  <c:v>200</c:v>
                </c:pt>
                <c:pt idx="5060">
                  <c:v>200</c:v>
                </c:pt>
                <c:pt idx="5061">
                  <c:v>200</c:v>
                </c:pt>
                <c:pt idx="5062">
                  <c:v>200</c:v>
                </c:pt>
                <c:pt idx="5063">
                  <c:v>200</c:v>
                </c:pt>
                <c:pt idx="5064">
                  <c:v>200</c:v>
                </c:pt>
                <c:pt idx="5065">
                  <c:v>200</c:v>
                </c:pt>
                <c:pt idx="5066">
                  <c:v>200</c:v>
                </c:pt>
                <c:pt idx="5067">
                  <c:v>200</c:v>
                </c:pt>
                <c:pt idx="5068">
                  <c:v>200</c:v>
                </c:pt>
                <c:pt idx="5069">
                  <c:v>200</c:v>
                </c:pt>
                <c:pt idx="5070">
                  <c:v>200</c:v>
                </c:pt>
                <c:pt idx="5071">
                  <c:v>200</c:v>
                </c:pt>
                <c:pt idx="5072">
                  <c:v>200</c:v>
                </c:pt>
                <c:pt idx="5073">
                  <c:v>200</c:v>
                </c:pt>
                <c:pt idx="5074">
                  <c:v>200</c:v>
                </c:pt>
                <c:pt idx="5075">
                  <c:v>200</c:v>
                </c:pt>
                <c:pt idx="5076">
                  <c:v>200</c:v>
                </c:pt>
                <c:pt idx="5077">
                  <c:v>200</c:v>
                </c:pt>
                <c:pt idx="5078">
                  <c:v>200</c:v>
                </c:pt>
                <c:pt idx="5079">
                  <c:v>200</c:v>
                </c:pt>
                <c:pt idx="5080">
                  <c:v>200</c:v>
                </c:pt>
                <c:pt idx="5081">
                  <c:v>200</c:v>
                </c:pt>
                <c:pt idx="5082">
                  <c:v>200</c:v>
                </c:pt>
                <c:pt idx="5083">
                  <c:v>200</c:v>
                </c:pt>
                <c:pt idx="5084">
                  <c:v>200</c:v>
                </c:pt>
                <c:pt idx="5085">
                  <c:v>200</c:v>
                </c:pt>
                <c:pt idx="5086">
                  <c:v>200</c:v>
                </c:pt>
                <c:pt idx="5087">
                  <c:v>200</c:v>
                </c:pt>
                <c:pt idx="5088">
                  <c:v>200</c:v>
                </c:pt>
                <c:pt idx="5089">
                  <c:v>200</c:v>
                </c:pt>
                <c:pt idx="5090">
                  <c:v>200</c:v>
                </c:pt>
                <c:pt idx="5091">
                  <c:v>200</c:v>
                </c:pt>
                <c:pt idx="5092">
                  <c:v>200</c:v>
                </c:pt>
                <c:pt idx="5093">
                  <c:v>200</c:v>
                </c:pt>
                <c:pt idx="5094">
                  <c:v>200</c:v>
                </c:pt>
                <c:pt idx="5095">
                  <c:v>200</c:v>
                </c:pt>
                <c:pt idx="5096">
                  <c:v>200</c:v>
                </c:pt>
                <c:pt idx="5097">
                  <c:v>200</c:v>
                </c:pt>
                <c:pt idx="5098">
                  <c:v>200</c:v>
                </c:pt>
                <c:pt idx="5099">
                  <c:v>200</c:v>
                </c:pt>
                <c:pt idx="5100">
                  <c:v>200</c:v>
                </c:pt>
                <c:pt idx="5101">
                  <c:v>200</c:v>
                </c:pt>
                <c:pt idx="5102">
                  <c:v>200</c:v>
                </c:pt>
                <c:pt idx="5103">
                  <c:v>200</c:v>
                </c:pt>
                <c:pt idx="5104">
                  <c:v>200</c:v>
                </c:pt>
                <c:pt idx="5105">
                  <c:v>200</c:v>
                </c:pt>
                <c:pt idx="5106">
                  <c:v>200</c:v>
                </c:pt>
                <c:pt idx="5107">
                  <c:v>200</c:v>
                </c:pt>
                <c:pt idx="5108">
                  <c:v>200</c:v>
                </c:pt>
                <c:pt idx="5109">
                  <c:v>200</c:v>
                </c:pt>
                <c:pt idx="5110">
                  <c:v>200</c:v>
                </c:pt>
                <c:pt idx="5111">
                  <c:v>200</c:v>
                </c:pt>
                <c:pt idx="5112">
                  <c:v>200</c:v>
                </c:pt>
                <c:pt idx="5113">
                  <c:v>200</c:v>
                </c:pt>
                <c:pt idx="5114">
                  <c:v>200</c:v>
                </c:pt>
                <c:pt idx="5115">
                  <c:v>200</c:v>
                </c:pt>
                <c:pt idx="5116">
                  <c:v>200</c:v>
                </c:pt>
                <c:pt idx="5117">
                  <c:v>200</c:v>
                </c:pt>
                <c:pt idx="5118">
                  <c:v>200</c:v>
                </c:pt>
                <c:pt idx="5119">
                  <c:v>200</c:v>
                </c:pt>
                <c:pt idx="5120">
                  <c:v>200</c:v>
                </c:pt>
                <c:pt idx="5121">
                  <c:v>200</c:v>
                </c:pt>
                <c:pt idx="5122">
                  <c:v>200</c:v>
                </c:pt>
                <c:pt idx="5123">
                  <c:v>200</c:v>
                </c:pt>
                <c:pt idx="5124">
                  <c:v>200</c:v>
                </c:pt>
                <c:pt idx="5125">
                  <c:v>200</c:v>
                </c:pt>
                <c:pt idx="5126">
                  <c:v>200</c:v>
                </c:pt>
                <c:pt idx="5127">
                  <c:v>200</c:v>
                </c:pt>
                <c:pt idx="5128">
                  <c:v>200</c:v>
                </c:pt>
                <c:pt idx="5129">
                  <c:v>200</c:v>
                </c:pt>
                <c:pt idx="5130">
                  <c:v>200</c:v>
                </c:pt>
                <c:pt idx="5131">
                  <c:v>200</c:v>
                </c:pt>
                <c:pt idx="5132">
                  <c:v>200</c:v>
                </c:pt>
                <c:pt idx="5133">
                  <c:v>200</c:v>
                </c:pt>
                <c:pt idx="5134">
                  <c:v>200</c:v>
                </c:pt>
                <c:pt idx="5135">
                  <c:v>200</c:v>
                </c:pt>
                <c:pt idx="5136">
                  <c:v>200</c:v>
                </c:pt>
                <c:pt idx="5137">
                  <c:v>200</c:v>
                </c:pt>
                <c:pt idx="5138">
                  <c:v>200</c:v>
                </c:pt>
                <c:pt idx="5139">
                  <c:v>200</c:v>
                </c:pt>
                <c:pt idx="5140">
                  <c:v>200</c:v>
                </c:pt>
                <c:pt idx="5141">
                  <c:v>200</c:v>
                </c:pt>
                <c:pt idx="5142">
                  <c:v>200</c:v>
                </c:pt>
                <c:pt idx="5143">
                  <c:v>200</c:v>
                </c:pt>
                <c:pt idx="5144">
                  <c:v>200</c:v>
                </c:pt>
                <c:pt idx="5145">
                  <c:v>200</c:v>
                </c:pt>
                <c:pt idx="5146">
                  <c:v>200</c:v>
                </c:pt>
                <c:pt idx="5147">
                  <c:v>200</c:v>
                </c:pt>
                <c:pt idx="5148">
                  <c:v>200</c:v>
                </c:pt>
                <c:pt idx="5149">
                  <c:v>200</c:v>
                </c:pt>
                <c:pt idx="5150">
                  <c:v>200</c:v>
                </c:pt>
                <c:pt idx="5151">
                  <c:v>200</c:v>
                </c:pt>
                <c:pt idx="5152">
                  <c:v>200</c:v>
                </c:pt>
                <c:pt idx="5153">
                  <c:v>200</c:v>
                </c:pt>
                <c:pt idx="5154">
                  <c:v>200</c:v>
                </c:pt>
                <c:pt idx="5155">
                  <c:v>200</c:v>
                </c:pt>
                <c:pt idx="5156">
                  <c:v>200</c:v>
                </c:pt>
                <c:pt idx="5157">
                  <c:v>200</c:v>
                </c:pt>
                <c:pt idx="5158">
                  <c:v>200</c:v>
                </c:pt>
                <c:pt idx="5159">
                  <c:v>200</c:v>
                </c:pt>
                <c:pt idx="5160">
                  <c:v>200</c:v>
                </c:pt>
                <c:pt idx="5161">
                  <c:v>200</c:v>
                </c:pt>
                <c:pt idx="5162">
                  <c:v>200</c:v>
                </c:pt>
                <c:pt idx="5163">
                  <c:v>200</c:v>
                </c:pt>
                <c:pt idx="5164">
                  <c:v>200</c:v>
                </c:pt>
                <c:pt idx="5165">
                  <c:v>200</c:v>
                </c:pt>
                <c:pt idx="5166">
                  <c:v>200</c:v>
                </c:pt>
                <c:pt idx="5167">
                  <c:v>200</c:v>
                </c:pt>
                <c:pt idx="5168">
                  <c:v>200</c:v>
                </c:pt>
                <c:pt idx="5169">
                  <c:v>200</c:v>
                </c:pt>
                <c:pt idx="5170">
                  <c:v>200</c:v>
                </c:pt>
                <c:pt idx="5171">
                  <c:v>200</c:v>
                </c:pt>
                <c:pt idx="5172">
                  <c:v>200</c:v>
                </c:pt>
                <c:pt idx="5173">
                  <c:v>200</c:v>
                </c:pt>
                <c:pt idx="5174">
                  <c:v>200</c:v>
                </c:pt>
                <c:pt idx="5175">
                  <c:v>200</c:v>
                </c:pt>
                <c:pt idx="5176">
                  <c:v>200</c:v>
                </c:pt>
                <c:pt idx="5177">
                  <c:v>200</c:v>
                </c:pt>
                <c:pt idx="5178">
                  <c:v>200</c:v>
                </c:pt>
                <c:pt idx="5179">
                  <c:v>200</c:v>
                </c:pt>
                <c:pt idx="5180">
                  <c:v>200</c:v>
                </c:pt>
                <c:pt idx="5181">
                  <c:v>200</c:v>
                </c:pt>
                <c:pt idx="5182">
                  <c:v>200</c:v>
                </c:pt>
                <c:pt idx="5183">
                  <c:v>200</c:v>
                </c:pt>
                <c:pt idx="5184">
                  <c:v>200</c:v>
                </c:pt>
                <c:pt idx="5185">
                  <c:v>200</c:v>
                </c:pt>
                <c:pt idx="5186">
                  <c:v>200</c:v>
                </c:pt>
                <c:pt idx="5187">
                  <c:v>200</c:v>
                </c:pt>
                <c:pt idx="5188">
                  <c:v>200</c:v>
                </c:pt>
                <c:pt idx="5189">
                  <c:v>200</c:v>
                </c:pt>
                <c:pt idx="5190">
                  <c:v>200</c:v>
                </c:pt>
                <c:pt idx="5191">
                  <c:v>200</c:v>
                </c:pt>
                <c:pt idx="5192">
                  <c:v>200</c:v>
                </c:pt>
                <c:pt idx="5193">
                  <c:v>200</c:v>
                </c:pt>
                <c:pt idx="5194">
                  <c:v>200</c:v>
                </c:pt>
                <c:pt idx="5195">
                  <c:v>200</c:v>
                </c:pt>
                <c:pt idx="5196">
                  <c:v>200</c:v>
                </c:pt>
                <c:pt idx="5197">
                  <c:v>200</c:v>
                </c:pt>
                <c:pt idx="5198">
                  <c:v>200</c:v>
                </c:pt>
                <c:pt idx="5199">
                  <c:v>200</c:v>
                </c:pt>
                <c:pt idx="5200">
                  <c:v>200</c:v>
                </c:pt>
                <c:pt idx="5201">
                  <c:v>200</c:v>
                </c:pt>
                <c:pt idx="5202">
                  <c:v>200</c:v>
                </c:pt>
                <c:pt idx="5203">
                  <c:v>200</c:v>
                </c:pt>
                <c:pt idx="5204">
                  <c:v>200</c:v>
                </c:pt>
                <c:pt idx="5205">
                  <c:v>200</c:v>
                </c:pt>
                <c:pt idx="5206">
                  <c:v>200</c:v>
                </c:pt>
                <c:pt idx="5207">
                  <c:v>200</c:v>
                </c:pt>
                <c:pt idx="5208">
                  <c:v>200</c:v>
                </c:pt>
                <c:pt idx="5209">
                  <c:v>200</c:v>
                </c:pt>
                <c:pt idx="5210">
                  <c:v>200</c:v>
                </c:pt>
                <c:pt idx="5211">
                  <c:v>200</c:v>
                </c:pt>
                <c:pt idx="5212">
                  <c:v>200</c:v>
                </c:pt>
                <c:pt idx="5213">
                  <c:v>200</c:v>
                </c:pt>
                <c:pt idx="5214">
                  <c:v>200</c:v>
                </c:pt>
                <c:pt idx="5215">
                  <c:v>200</c:v>
                </c:pt>
                <c:pt idx="5216">
                  <c:v>200</c:v>
                </c:pt>
                <c:pt idx="5217">
                  <c:v>200</c:v>
                </c:pt>
                <c:pt idx="5218">
                  <c:v>200</c:v>
                </c:pt>
                <c:pt idx="5219">
                  <c:v>200</c:v>
                </c:pt>
                <c:pt idx="5220">
                  <c:v>200</c:v>
                </c:pt>
                <c:pt idx="5221">
                  <c:v>200</c:v>
                </c:pt>
                <c:pt idx="5222">
                  <c:v>200</c:v>
                </c:pt>
                <c:pt idx="5223">
                  <c:v>200</c:v>
                </c:pt>
                <c:pt idx="5224">
                  <c:v>200</c:v>
                </c:pt>
                <c:pt idx="5225">
                  <c:v>200</c:v>
                </c:pt>
                <c:pt idx="5226">
                  <c:v>200</c:v>
                </c:pt>
                <c:pt idx="5227">
                  <c:v>200</c:v>
                </c:pt>
                <c:pt idx="5228">
                  <c:v>200</c:v>
                </c:pt>
                <c:pt idx="5229">
                  <c:v>200</c:v>
                </c:pt>
                <c:pt idx="5230">
                  <c:v>200</c:v>
                </c:pt>
                <c:pt idx="5231">
                  <c:v>200</c:v>
                </c:pt>
                <c:pt idx="5232">
                  <c:v>200</c:v>
                </c:pt>
                <c:pt idx="5233">
                  <c:v>200</c:v>
                </c:pt>
                <c:pt idx="5234">
                  <c:v>200</c:v>
                </c:pt>
                <c:pt idx="5235">
                  <c:v>200</c:v>
                </c:pt>
                <c:pt idx="5236">
                  <c:v>200</c:v>
                </c:pt>
                <c:pt idx="5237">
                  <c:v>200</c:v>
                </c:pt>
                <c:pt idx="5238">
                  <c:v>200</c:v>
                </c:pt>
                <c:pt idx="5239">
                  <c:v>200</c:v>
                </c:pt>
                <c:pt idx="5240">
                  <c:v>200</c:v>
                </c:pt>
                <c:pt idx="5241">
                  <c:v>200</c:v>
                </c:pt>
                <c:pt idx="5242">
                  <c:v>200</c:v>
                </c:pt>
                <c:pt idx="5243">
                  <c:v>200</c:v>
                </c:pt>
                <c:pt idx="5244">
                  <c:v>200</c:v>
                </c:pt>
                <c:pt idx="5245">
                  <c:v>200</c:v>
                </c:pt>
                <c:pt idx="5246">
                  <c:v>200</c:v>
                </c:pt>
                <c:pt idx="5247">
                  <c:v>200</c:v>
                </c:pt>
                <c:pt idx="5248">
                  <c:v>200</c:v>
                </c:pt>
                <c:pt idx="5249">
                  <c:v>200</c:v>
                </c:pt>
                <c:pt idx="5250">
                  <c:v>200</c:v>
                </c:pt>
                <c:pt idx="5251">
                  <c:v>200</c:v>
                </c:pt>
                <c:pt idx="5252">
                  <c:v>200</c:v>
                </c:pt>
                <c:pt idx="5253">
                  <c:v>200</c:v>
                </c:pt>
                <c:pt idx="5254">
                  <c:v>200</c:v>
                </c:pt>
                <c:pt idx="5255">
                  <c:v>200</c:v>
                </c:pt>
                <c:pt idx="5256">
                  <c:v>200</c:v>
                </c:pt>
                <c:pt idx="5257">
                  <c:v>200</c:v>
                </c:pt>
                <c:pt idx="5258">
                  <c:v>200</c:v>
                </c:pt>
                <c:pt idx="5259">
                  <c:v>200</c:v>
                </c:pt>
                <c:pt idx="5260">
                  <c:v>200</c:v>
                </c:pt>
                <c:pt idx="5261">
                  <c:v>200</c:v>
                </c:pt>
                <c:pt idx="5262">
                  <c:v>200</c:v>
                </c:pt>
                <c:pt idx="5263">
                  <c:v>200</c:v>
                </c:pt>
                <c:pt idx="5264">
                  <c:v>200</c:v>
                </c:pt>
                <c:pt idx="5265">
                  <c:v>200</c:v>
                </c:pt>
                <c:pt idx="5266">
                  <c:v>200</c:v>
                </c:pt>
                <c:pt idx="5267">
                  <c:v>200</c:v>
                </c:pt>
                <c:pt idx="5268">
                  <c:v>200</c:v>
                </c:pt>
                <c:pt idx="5269">
                  <c:v>200</c:v>
                </c:pt>
                <c:pt idx="5270">
                  <c:v>200</c:v>
                </c:pt>
                <c:pt idx="5271">
                  <c:v>200</c:v>
                </c:pt>
                <c:pt idx="5272">
                  <c:v>200</c:v>
                </c:pt>
                <c:pt idx="5273">
                  <c:v>200</c:v>
                </c:pt>
                <c:pt idx="5274">
                  <c:v>200</c:v>
                </c:pt>
                <c:pt idx="5275">
                  <c:v>200</c:v>
                </c:pt>
                <c:pt idx="5276">
                  <c:v>200</c:v>
                </c:pt>
                <c:pt idx="5277">
                  <c:v>200</c:v>
                </c:pt>
                <c:pt idx="5278">
                  <c:v>200</c:v>
                </c:pt>
                <c:pt idx="5279">
                  <c:v>200</c:v>
                </c:pt>
                <c:pt idx="5280">
                  <c:v>200</c:v>
                </c:pt>
                <c:pt idx="5281">
                  <c:v>200</c:v>
                </c:pt>
                <c:pt idx="5282">
                  <c:v>200</c:v>
                </c:pt>
                <c:pt idx="5283">
                  <c:v>200</c:v>
                </c:pt>
                <c:pt idx="5284">
                  <c:v>200</c:v>
                </c:pt>
                <c:pt idx="5285">
                  <c:v>200</c:v>
                </c:pt>
                <c:pt idx="5286">
                  <c:v>200</c:v>
                </c:pt>
                <c:pt idx="5287">
                  <c:v>200</c:v>
                </c:pt>
                <c:pt idx="5288">
                  <c:v>200</c:v>
                </c:pt>
                <c:pt idx="5289">
                  <c:v>200</c:v>
                </c:pt>
                <c:pt idx="5290">
                  <c:v>200</c:v>
                </c:pt>
                <c:pt idx="5291">
                  <c:v>200</c:v>
                </c:pt>
                <c:pt idx="5292">
                  <c:v>200</c:v>
                </c:pt>
                <c:pt idx="5293">
                  <c:v>200</c:v>
                </c:pt>
                <c:pt idx="5294">
                  <c:v>200</c:v>
                </c:pt>
                <c:pt idx="5295">
                  <c:v>200</c:v>
                </c:pt>
                <c:pt idx="5296">
                  <c:v>200</c:v>
                </c:pt>
                <c:pt idx="5297">
                  <c:v>200</c:v>
                </c:pt>
                <c:pt idx="5298">
                  <c:v>200</c:v>
                </c:pt>
                <c:pt idx="5299">
                  <c:v>200</c:v>
                </c:pt>
                <c:pt idx="5300">
                  <c:v>200</c:v>
                </c:pt>
                <c:pt idx="5301">
                  <c:v>200</c:v>
                </c:pt>
                <c:pt idx="5302">
                  <c:v>200</c:v>
                </c:pt>
                <c:pt idx="5303">
                  <c:v>200</c:v>
                </c:pt>
                <c:pt idx="5304">
                  <c:v>200</c:v>
                </c:pt>
                <c:pt idx="5305">
                  <c:v>200</c:v>
                </c:pt>
                <c:pt idx="5306">
                  <c:v>200</c:v>
                </c:pt>
                <c:pt idx="5307">
                  <c:v>200</c:v>
                </c:pt>
                <c:pt idx="5308">
                  <c:v>200</c:v>
                </c:pt>
                <c:pt idx="5309">
                  <c:v>200</c:v>
                </c:pt>
                <c:pt idx="5310">
                  <c:v>200</c:v>
                </c:pt>
                <c:pt idx="5311">
                  <c:v>200</c:v>
                </c:pt>
                <c:pt idx="5312">
                  <c:v>200</c:v>
                </c:pt>
                <c:pt idx="5313">
                  <c:v>200</c:v>
                </c:pt>
                <c:pt idx="5314">
                  <c:v>200</c:v>
                </c:pt>
                <c:pt idx="5315">
                  <c:v>200</c:v>
                </c:pt>
                <c:pt idx="5316">
                  <c:v>200</c:v>
                </c:pt>
                <c:pt idx="5317">
                  <c:v>200</c:v>
                </c:pt>
                <c:pt idx="5318">
                  <c:v>200</c:v>
                </c:pt>
                <c:pt idx="5319">
                  <c:v>200</c:v>
                </c:pt>
                <c:pt idx="5320">
                  <c:v>200</c:v>
                </c:pt>
                <c:pt idx="5321">
                  <c:v>200</c:v>
                </c:pt>
                <c:pt idx="5322">
                  <c:v>200</c:v>
                </c:pt>
                <c:pt idx="5323">
                  <c:v>200</c:v>
                </c:pt>
                <c:pt idx="5324">
                  <c:v>200</c:v>
                </c:pt>
                <c:pt idx="5325">
                  <c:v>200</c:v>
                </c:pt>
                <c:pt idx="5326">
                  <c:v>200</c:v>
                </c:pt>
                <c:pt idx="5327">
                  <c:v>200</c:v>
                </c:pt>
                <c:pt idx="5328">
                  <c:v>200</c:v>
                </c:pt>
                <c:pt idx="5329">
                  <c:v>200</c:v>
                </c:pt>
                <c:pt idx="5330">
                  <c:v>200</c:v>
                </c:pt>
                <c:pt idx="5331">
                  <c:v>200</c:v>
                </c:pt>
                <c:pt idx="5332">
                  <c:v>200</c:v>
                </c:pt>
                <c:pt idx="5333">
                  <c:v>200</c:v>
                </c:pt>
                <c:pt idx="5334">
                  <c:v>200</c:v>
                </c:pt>
                <c:pt idx="5335">
                  <c:v>200</c:v>
                </c:pt>
                <c:pt idx="5336">
                  <c:v>200</c:v>
                </c:pt>
                <c:pt idx="5337">
                  <c:v>200</c:v>
                </c:pt>
                <c:pt idx="5338">
                  <c:v>200</c:v>
                </c:pt>
                <c:pt idx="5339">
                  <c:v>200</c:v>
                </c:pt>
                <c:pt idx="5340">
                  <c:v>200</c:v>
                </c:pt>
                <c:pt idx="5341">
                  <c:v>200</c:v>
                </c:pt>
                <c:pt idx="5342">
                  <c:v>200</c:v>
                </c:pt>
                <c:pt idx="5343">
                  <c:v>200</c:v>
                </c:pt>
                <c:pt idx="5344">
                  <c:v>200</c:v>
                </c:pt>
                <c:pt idx="5345">
                  <c:v>200</c:v>
                </c:pt>
                <c:pt idx="5346">
                  <c:v>200</c:v>
                </c:pt>
                <c:pt idx="5347">
                  <c:v>200</c:v>
                </c:pt>
                <c:pt idx="5348">
                  <c:v>200</c:v>
                </c:pt>
                <c:pt idx="5349">
                  <c:v>200</c:v>
                </c:pt>
                <c:pt idx="5350">
                  <c:v>200</c:v>
                </c:pt>
                <c:pt idx="5351">
                  <c:v>200</c:v>
                </c:pt>
                <c:pt idx="5352">
                  <c:v>200</c:v>
                </c:pt>
                <c:pt idx="5353">
                  <c:v>200</c:v>
                </c:pt>
                <c:pt idx="5354">
                  <c:v>200</c:v>
                </c:pt>
                <c:pt idx="5355">
                  <c:v>200</c:v>
                </c:pt>
                <c:pt idx="5356">
                  <c:v>200</c:v>
                </c:pt>
                <c:pt idx="5357">
                  <c:v>200</c:v>
                </c:pt>
                <c:pt idx="5358">
                  <c:v>200</c:v>
                </c:pt>
                <c:pt idx="5359">
                  <c:v>200</c:v>
                </c:pt>
                <c:pt idx="5360">
                  <c:v>200</c:v>
                </c:pt>
                <c:pt idx="5361">
                  <c:v>200</c:v>
                </c:pt>
                <c:pt idx="5362">
                  <c:v>200</c:v>
                </c:pt>
                <c:pt idx="5363">
                  <c:v>200</c:v>
                </c:pt>
                <c:pt idx="5364">
                  <c:v>200</c:v>
                </c:pt>
                <c:pt idx="5365">
                  <c:v>200</c:v>
                </c:pt>
                <c:pt idx="5366">
                  <c:v>200</c:v>
                </c:pt>
                <c:pt idx="5367">
                  <c:v>200</c:v>
                </c:pt>
                <c:pt idx="5368">
                  <c:v>200</c:v>
                </c:pt>
                <c:pt idx="5369">
                  <c:v>200</c:v>
                </c:pt>
                <c:pt idx="5370">
                  <c:v>200</c:v>
                </c:pt>
                <c:pt idx="5371">
                  <c:v>200</c:v>
                </c:pt>
                <c:pt idx="5372">
                  <c:v>200</c:v>
                </c:pt>
                <c:pt idx="5373">
                  <c:v>200</c:v>
                </c:pt>
                <c:pt idx="5374">
                  <c:v>200</c:v>
                </c:pt>
                <c:pt idx="5375">
                  <c:v>200</c:v>
                </c:pt>
                <c:pt idx="5376">
                  <c:v>200</c:v>
                </c:pt>
                <c:pt idx="5377">
                  <c:v>200</c:v>
                </c:pt>
                <c:pt idx="5378">
                  <c:v>200</c:v>
                </c:pt>
                <c:pt idx="5379">
                  <c:v>200</c:v>
                </c:pt>
                <c:pt idx="5380">
                  <c:v>200</c:v>
                </c:pt>
                <c:pt idx="5381">
                  <c:v>200</c:v>
                </c:pt>
                <c:pt idx="5382">
                  <c:v>200</c:v>
                </c:pt>
                <c:pt idx="5383">
                  <c:v>200</c:v>
                </c:pt>
                <c:pt idx="5384">
                  <c:v>200</c:v>
                </c:pt>
                <c:pt idx="5385">
                  <c:v>200</c:v>
                </c:pt>
                <c:pt idx="5386">
                  <c:v>200</c:v>
                </c:pt>
                <c:pt idx="5387">
                  <c:v>200</c:v>
                </c:pt>
                <c:pt idx="5388">
                  <c:v>200</c:v>
                </c:pt>
                <c:pt idx="5389">
                  <c:v>200</c:v>
                </c:pt>
                <c:pt idx="5390">
                  <c:v>200</c:v>
                </c:pt>
                <c:pt idx="5391">
                  <c:v>200</c:v>
                </c:pt>
                <c:pt idx="5392">
                  <c:v>200</c:v>
                </c:pt>
                <c:pt idx="5393">
                  <c:v>200</c:v>
                </c:pt>
                <c:pt idx="5394">
                  <c:v>200</c:v>
                </c:pt>
                <c:pt idx="5395">
                  <c:v>200</c:v>
                </c:pt>
                <c:pt idx="5396">
                  <c:v>200</c:v>
                </c:pt>
                <c:pt idx="5397">
                  <c:v>200</c:v>
                </c:pt>
                <c:pt idx="5398">
                  <c:v>200</c:v>
                </c:pt>
                <c:pt idx="5399">
                  <c:v>200</c:v>
                </c:pt>
                <c:pt idx="5400">
                  <c:v>200</c:v>
                </c:pt>
                <c:pt idx="5401">
                  <c:v>200</c:v>
                </c:pt>
                <c:pt idx="5402">
                  <c:v>200</c:v>
                </c:pt>
                <c:pt idx="5403">
                  <c:v>200</c:v>
                </c:pt>
                <c:pt idx="5404">
                  <c:v>200</c:v>
                </c:pt>
                <c:pt idx="5405">
                  <c:v>200</c:v>
                </c:pt>
                <c:pt idx="5406">
                  <c:v>200</c:v>
                </c:pt>
                <c:pt idx="5407">
                  <c:v>200</c:v>
                </c:pt>
                <c:pt idx="5408">
                  <c:v>200</c:v>
                </c:pt>
                <c:pt idx="5409">
                  <c:v>200</c:v>
                </c:pt>
                <c:pt idx="5410">
                  <c:v>200</c:v>
                </c:pt>
                <c:pt idx="5411">
                  <c:v>200</c:v>
                </c:pt>
                <c:pt idx="5412">
                  <c:v>200</c:v>
                </c:pt>
                <c:pt idx="5413">
                  <c:v>200</c:v>
                </c:pt>
                <c:pt idx="5414">
                  <c:v>200</c:v>
                </c:pt>
                <c:pt idx="5415">
                  <c:v>200</c:v>
                </c:pt>
                <c:pt idx="5416">
                  <c:v>200</c:v>
                </c:pt>
                <c:pt idx="5417">
                  <c:v>200</c:v>
                </c:pt>
                <c:pt idx="5418">
                  <c:v>200</c:v>
                </c:pt>
                <c:pt idx="5419">
                  <c:v>200</c:v>
                </c:pt>
                <c:pt idx="5420">
                  <c:v>200</c:v>
                </c:pt>
                <c:pt idx="5421">
                  <c:v>200</c:v>
                </c:pt>
                <c:pt idx="5422">
                  <c:v>200</c:v>
                </c:pt>
                <c:pt idx="5423">
                  <c:v>200</c:v>
                </c:pt>
                <c:pt idx="5424">
                  <c:v>200</c:v>
                </c:pt>
                <c:pt idx="5425">
                  <c:v>200</c:v>
                </c:pt>
                <c:pt idx="5426">
                  <c:v>200</c:v>
                </c:pt>
                <c:pt idx="5427">
                  <c:v>200</c:v>
                </c:pt>
                <c:pt idx="5428">
                  <c:v>200</c:v>
                </c:pt>
                <c:pt idx="5429">
                  <c:v>200</c:v>
                </c:pt>
                <c:pt idx="5430">
                  <c:v>200</c:v>
                </c:pt>
                <c:pt idx="5431">
                  <c:v>200</c:v>
                </c:pt>
                <c:pt idx="5432">
                  <c:v>200</c:v>
                </c:pt>
                <c:pt idx="5433">
                  <c:v>200</c:v>
                </c:pt>
                <c:pt idx="5434">
                  <c:v>200</c:v>
                </c:pt>
                <c:pt idx="5435">
                  <c:v>200</c:v>
                </c:pt>
                <c:pt idx="5436">
                  <c:v>200</c:v>
                </c:pt>
                <c:pt idx="5437">
                  <c:v>200</c:v>
                </c:pt>
                <c:pt idx="5438">
                  <c:v>200</c:v>
                </c:pt>
                <c:pt idx="5439">
                  <c:v>200</c:v>
                </c:pt>
                <c:pt idx="5440">
                  <c:v>200</c:v>
                </c:pt>
                <c:pt idx="5441">
                  <c:v>200</c:v>
                </c:pt>
                <c:pt idx="5442">
                  <c:v>200</c:v>
                </c:pt>
                <c:pt idx="5443">
                  <c:v>200</c:v>
                </c:pt>
                <c:pt idx="5444">
                  <c:v>200</c:v>
                </c:pt>
                <c:pt idx="5445">
                  <c:v>200</c:v>
                </c:pt>
                <c:pt idx="5446">
                  <c:v>200</c:v>
                </c:pt>
                <c:pt idx="5447">
                  <c:v>200</c:v>
                </c:pt>
                <c:pt idx="5448">
                  <c:v>200</c:v>
                </c:pt>
                <c:pt idx="5449">
                  <c:v>200</c:v>
                </c:pt>
                <c:pt idx="5450">
                  <c:v>200</c:v>
                </c:pt>
                <c:pt idx="5451">
                  <c:v>200</c:v>
                </c:pt>
                <c:pt idx="5452">
                  <c:v>200</c:v>
                </c:pt>
                <c:pt idx="5453">
                  <c:v>200</c:v>
                </c:pt>
                <c:pt idx="5454">
                  <c:v>200</c:v>
                </c:pt>
                <c:pt idx="5455">
                  <c:v>200</c:v>
                </c:pt>
                <c:pt idx="5456">
                  <c:v>200</c:v>
                </c:pt>
                <c:pt idx="5457">
                  <c:v>200</c:v>
                </c:pt>
                <c:pt idx="5458">
                  <c:v>200</c:v>
                </c:pt>
                <c:pt idx="5459">
                  <c:v>200</c:v>
                </c:pt>
                <c:pt idx="5460">
                  <c:v>200</c:v>
                </c:pt>
                <c:pt idx="5461">
                  <c:v>200</c:v>
                </c:pt>
                <c:pt idx="5462">
                  <c:v>200</c:v>
                </c:pt>
                <c:pt idx="5463">
                  <c:v>200</c:v>
                </c:pt>
                <c:pt idx="5464">
                  <c:v>200</c:v>
                </c:pt>
                <c:pt idx="5465">
                  <c:v>200</c:v>
                </c:pt>
                <c:pt idx="5466">
                  <c:v>200</c:v>
                </c:pt>
                <c:pt idx="5467">
                  <c:v>200</c:v>
                </c:pt>
                <c:pt idx="5468">
                  <c:v>200</c:v>
                </c:pt>
                <c:pt idx="5469">
                  <c:v>200</c:v>
                </c:pt>
                <c:pt idx="5470">
                  <c:v>200</c:v>
                </c:pt>
                <c:pt idx="5471">
                  <c:v>200</c:v>
                </c:pt>
                <c:pt idx="5472">
                  <c:v>200</c:v>
                </c:pt>
                <c:pt idx="5473">
                  <c:v>200</c:v>
                </c:pt>
                <c:pt idx="5474">
                  <c:v>200</c:v>
                </c:pt>
                <c:pt idx="5475">
                  <c:v>200</c:v>
                </c:pt>
                <c:pt idx="5476">
                  <c:v>200</c:v>
                </c:pt>
                <c:pt idx="5477">
                  <c:v>200</c:v>
                </c:pt>
                <c:pt idx="5478">
                  <c:v>200</c:v>
                </c:pt>
                <c:pt idx="5479">
                  <c:v>200</c:v>
                </c:pt>
                <c:pt idx="5480">
                  <c:v>200</c:v>
                </c:pt>
                <c:pt idx="5481">
                  <c:v>200</c:v>
                </c:pt>
                <c:pt idx="5482">
                  <c:v>200</c:v>
                </c:pt>
                <c:pt idx="5483">
                  <c:v>200</c:v>
                </c:pt>
                <c:pt idx="5484">
                  <c:v>200</c:v>
                </c:pt>
                <c:pt idx="5485">
                  <c:v>200</c:v>
                </c:pt>
                <c:pt idx="5486">
                  <c:v>200</c:v>
                </c:pt>
                <c:pt idx="5487">
                  <c:v>200</c:v>
                </c:pt>
                <c:pt idx="5488">
                  <c:v>200</c:v>
                </c:pt>
                <c:pt idx="5489">
                  <c:v>200</c:v>
                </c:pt>
                <c:pt idx="5490">
                  <c:v>200</c:v>
                </c:pt>
                <c:pt idx="5491">
                  <c:v>200</c:v>
                </c:pt>
                <c:pt idx="5492">
                  <c:v>200</c:v>
                </c:pt>
                <c:pt idx="5493">
                  <c:v>200</c:v>
                </c:pt>
                <c:pt idx="5494">
                  <c:v>200</c:v>
                </c:pt>
                <c:pt idx="5495">
                  <c:v>200</c:v>
                </c:pt>
                <c:pt idx="5496">
                  <c:v>200</c:v>
                </c:pt>
                <c:pt idx="5497">
                  <c:v>200</c:v>
                </c:pt>
                <c:pt idx="5498">
                  <c:v>200</c:v>
                </c:pt>
                <c:pt idx="5499">
                  <c:v>200</c:v>
                </c:pt>
                <c:pt idx="5500">
                  <c:v>200</c:v>
                </c:pt>
                <c:pt idx="5501">
                  <c:v>200</c:v>
                </c:pt>
                <c:pt idx="5502">
                  <c:v>200</c:v>
                </c:pt>
                <c:pt idx="5503">
                  <c:v>200</c:v>
                </c:pt>
                <c:pt idx="5504">
                  <c:v>200</c:v>
                </c:pt>
                <c:pt idx="5505">
                  <c:v>200</c:v>
                </c:pt>
                <c:pt idx="5506">
                  <c:v>200</c:v>
                </c:pt>
                <c:pt idx="5507">
                  <c:v>200</c:v>
                </c:pt>
                <c:pt idx="5508">
                  <c:v>200</c:v>
                </c:pt>
                <c:pt idx="5509">
                  <c:v>200</c:v>
                </c:pt>
                <c:pt idx="5510">
                  <c:v>200</c:v>
                </c:pt>
                <c:pt idx="5511">
                  <c:v>200</c:v>
                </c:pt>
                <c:pt idx="5512">
                  <c:v>200</c:v>
                </c:pt>
                <c:pt idx="5513">
                  <c:v>200</c:v>
                </c:pt>
                <c:pt idx="5514">
                  <c:v>200</c:v>
                </c:pt>
                <c:pt idx="5515">
                  <c:v>200</c:v>
                </c:pt>
                <c:pt idx="5516">
                  <c:v>200</c:v>
                </c:pt>
                <c:pt idx="5517">
                  <c:v>200</c:v>
                </c:pt>
                <c:pt idx="5518">
                  <c:v>200</c:v>
                </c:pt>
                <c:pt idx="5519">
                  <c:v>200</c:v>
                </c:pt>
                <c:pt idx="5520">
                  <c:v>200</c:v>
                </c:pt>
                <c:pt idx="5521">
                  <c:v>200</c:v>
                </c:pt>
                <c:pt idx="5522">
                  <c:v>200</c:v>
                </c:pt>
                <c:pt idx="5523">
                  <c:v>200</c:v>
                </c:pt>
                <c:pt idx="5524">
                  <c:v>200</c:v>
                </c:pt>
                <c:pt idx="5525">
                  <c:v>200</c:v>
                </c:pt>
                <c:pt idx="5526">
                  <c:v>200</c:v>
                </c:pt>
                <c:pt idx="5527">
                  <c:v>200</c:v>
                </c:pt>
                <c:pt idx="5528">
                  <c:v>200</c:v>
                </c:pt>
                <c:pt idx="5529">
                  <c:v>200</c:v>
                </c:pt>
                <c:pt idx="5530">
                  <c:v>200</c:v>
                </c:pt>
                <c:pt idx="5531">
                  <c:v>200</c:v>
                </c:pt>
                <c:pt idx="5532">
                  <c:v>200</c:v>
                </c:pt>
                <c:pt idx="5533">
                  <c:v>200</c:v>
                </c:pt>
                <c:pt idx="5534">
                  <c:v>200</c:v>
                </c:pt>
                <c:pt idx="5535">
                  <c:v>200</c:v>
                </c:pt>
                <c:pt idx="5536">
                  <c:v>200</c:v>
                </c:pt>
                <c:pt idx="5537">
                  <c:v>200</c:v>
                </c:pt>
                <c:pt idx="5538">
                  <c:v>200</c:v>
                </c:pt>
                <c:pt idx="5539">
                  <c:v>200</c:v>
                </c:pt>
                <c:pt idx="5540">
                  <c:v>200</c:v>
                </c:pt>
                <c:pt idx="5541">
                  <c:v>200</c:v>
                </c:pt>
                <c:pt idx="5542">
                  <c:v>200</c:v>
                </c:pt>
                <c:pt idx="5543">
                  <c:v>200</c:v>
                </c:pt>
                <c:pt idx="5544">
                  <c:v>200</c:v>
                </c:pt>
                <c:pt idx="5545">
                  <c:v>200</c:v>
                </c:pt>
                <c:pt idx="5546">
                  <c:v>200</c:v>
                </c:pt>
                <c:pt idx="5547">
                  <c:v>200</c:v>
                </c:pt>
                <c:pt idx="5548">
                  <c:v>200</c:v>
                </c:pt>
                <c:pt idx="5549">
                  <c:v>200</c:v>
                </c:pt>
                <c:pt idx="5550">
                  <c:v>200</c:v>
                </c:pt>
                <c:pt idx="5551">
                  <c:v>200</c:v>
                </c:pt>
                <c:pt idx="5552">
                  <c:v>200</c:v>
                </c:pt>
                <c:pt idx="5553">
                  <c:v>200</c:v>
                </c:pt>
                <c:pt idx="5554">
                  <c:v>200</c:v>
                </c:pt>
                <c:pt idx="5555">
                  <c:v>200</c:v>
                </c:pt>
                <c:pt idx="5556">
                  <c:v>200</c:v>
                </c:pt>
                <c:pt idx="5557">
                  <c:v>200</c:v>
                </c:pt>
                <c:pt idx="5558">
                  <c:v>200</c:v>
                </c:pt>
                <c:pt idx="5559">
                  <c:v>200</c:v>
                </c:pt>
                <c:pt idx="5560">
                  <c:v>200</c:v>
                </c:pt>
                <c:pt idx="5561">
                  <c:v>200</c:v>
                </c:pt>
                <c:pt idx="5562">
                  <c:v>200</c:v>
                </c:pt>
                <c:pt idx="5563">
                  <c:v>200</c:v>
                </c:pt>
                <c:pt idx="5564">
                  <c:v>200</c:v>
                </c:pt>
                <c:pt idx="5565">
                  <c:v>200</c:v>
                </c:pt>
                <c:pt idx="5566">
                  <c:v>200</c:v>
                </c:pt>
                <c:pt idx="5567">
                  <c:v>200</c:v>
                </c:pt>
                <c:pt idx="5568">
                  <c:v>200</c:v>
                </c:pt>
                <c:pt idx="5569">
                  <c:v>200</c:v>
                </c:pt>
                <c:pt idx="5570">
                  <c:v>200</c:v>
                </c:pt>
                <c:pt idx="5571">
                  <c:v>200</c:v>
                </c:pt>
                <c:pt idx="5572">
                  <c:v>200</c:v>
                </c:pt>
                <c:pt idx="5573">
                  <c:v>200</c:v>
                </c:pt>
                <c:pt idx="5574">
                  <c:v>200</c:v>
                </c:pt>
                <c:pt idx="5575">
                  <c:v>200</c:v>
                </c:pt>
                <c:pt idx="5576">
                  <c:v>200</c:v>
                </c:pt>
                <c:pt idx="5577">
                  <c:v>200</c:v>
                </c:pt>
                <c:pt idx="5578">
                  <c:v>200</c:v>
                </c:pt>
                <c:pt idx="5579">
                  <c:v>200</c:v>
                </c:pt>
                <c:pt idx="5580">
                  <c:v>200</c:v>
                </c:pt>
                <c:pt idx="5581">
                  <c:v>200</c:v>
                </c:pt>
                <c:pt idx="5582">
                  <c:v>200</c:v>
                </c:pt>
                <c:pt idx="5583">
                  <c:v>200</c:v>
                </c:pt>
                <c:pt idx="5584">
                  <c:v>200</c:v>
                </c:pt>
                <c:pt idx="5585">
                  <c:v>200</c:v>
                </c:pt>
                <c:pt idx="5586">
                  <c:v>200</c:v>
                </c:pt>
                <c:pt idx="5587">
                  <c:v>200</c:v>
                </c:pt>
                <c:pt idx="5588">
                  <c:v>200</c:v>
                </c:pt>
                <c:pt idx="5589">
                  <c:v>200</c:v>
                </c:pt>
                <c:pt idx="5590">
                  <c:v>200</c:v>
                </c:pt>
                <c:pt idx="5591">
                  <c:v>200</c:v>
                </c:pt>
                <c:pt idx="5592">
                  <c:v>200</c:v>
                </c:pt>
                <c:pt idx="5593">
                  <c:v>200</c:v>
                </c:pt>
                <c:pt idx="5594">
                  <c:v>200</c:v>
                </c:pt>
                <c:pt idx="5595">
                  <c:v>200</c:v>
                </c:pt>
                <c:pt idx="5596">
                  <c:v>200</c:v>
                </c:pt>
                <c:pt idx="5597">
                  <c:v>200</c:v>
                </c:pt>
                <c:pt idx="5598">
                  <c:v>200</c:v>
                </c:pt>
                <c:pt idx="5599">
                  <c:v>200</c:v>
                </c:pt>
                <c:pt idx="5600">
                  <c:v>200</c:v>
                </c:pt>
                <c:pt idx="5601">
                  <c:v>200</c:v>
                </c:pt>
                <c:pt idx="5602">
                  <c:v>200</c:v>
                </c:pt>
                <c:pt idx="5603">
                  <c:v>200</c:v>
                </c:pt>
                <c:pt idx="5604">
                  <c:v>200</c:v>
                </c:pt>
                <c:pt idx="5605">
                  <c:v>200</c:v>
                </c:pt>
                <c:pt idx="5606">
                  <c:v>200</c:v>
                </c:pt>
                <c:pt idx="5607">
                  <c:v>200</c:v>
                </c:pt>
                <c:pt idx="5608">
                  <c:v>200</c:v>
                </c:pt>
                <c:pt idx="5609">
                  <c:v>200</c:v>
                </c:pt>
                <c:pt idx="5610">
                  <c:v>200</c:v>
                </c:pt>
                <c:pt idx="5611">
                  <c:v>200</c:v>
                </c:pt>
                <c:pt idx="5612">
                  <c:v>200</c:v>
                </c:pt>
                <c:pt idx="5613">
                  <c:v>200</c:v>
                </c:pt>
                <c:pt idx="5614">
                  <c:v>200</c:v>
                </c:pt>
                <c:pt idx="5615">
                  <c:v>200</c:v>
                </c:pt>
                <c:pt idx="5616">
                  <c:v>200</c:v>
                </c:pt>
                <c:pt idx="5617">
                  <c:v>200</c:v>
                </c:pt>
                <c:pt idx="5618">
                  <c:v>200</c:v>
                </c:pt>
                <c:pt idx="5619">
                  <c:v>200</c:v>
                </c:pt>
                <c:pt idx="5620">
                  <c:v>200</c:v>
                </c:pt>
                <c:pt idx="5621">
                  <c:v>200</c:v>
                </c:pt>
                <c:pt idx="5622">
                  <c:v>200</c:v>
                </c:pt>
                <c:pt idx="5623">
                  <c:v>200</c:v>
                </c:pt>
                <c:pt idx="5624">
                  <c:v>200</c:v>
                </c:pt>
                <c:pt idx="5625">
                  <c:v>200</c:v>
                </c:pt>
                <c:pt idx="5626">
                  <c:v>200</c:v>
                </c:pt>
                <c:pt idx="5627">
                  <c:v>200</c:v>
                </c:pt>
                <c:pt idx="5628">
                  <c:v>200</c:v>
                </c:pt>
                <c:pt idx="5629">
                  <c:v>200</c:v>
                </c:pt>
                <c:pt idx="5630">
                  <c:v>200</c:v>
                </c:pt>
                <c:pt idx="5631">
                  <c:v>200</c:v>
                </c:pt>
                <c:pt idx="5632">
                  <c:v>200</c:v>
                </c:pt>
                <c:pt idx="5633">
                  <c:v>200</c:v>
                </c:pt>
                <c:pt idx="5634">
                  <c:v>200</c:v>
                </c:pt>
                <c:pt idx="5635">
                  <c:v>200</c:v>
                </c:pt>
                <c:pt idx="5636">
                  <c:v>200</c:v>
                </c:pt>
                <c:pt idx="5637">
                  <c:v>200</c:v>
                </c:pt>
                <c:pt idx="5638">
                  <c:v>200</c:v>
                </c:pt>
                <c:pt idx="5639">
                  <c:v>200</c:v>
                </c:pt>
                <c:pt idx="5640">
                  <c:v>200</c:v>
                </c:pt>
                <c:pt idx="5641">
                  <c:v>200</c:v>
                </c:pt>
                <c:pt idx="5642">
                  <c:v>200</c:v>
                </c:pt>
                <c:pt idx="5643">
                  <c:v>200</c:v>
                </c:pt>
                <c:pt idx="5644">
                  <c:v>200</c:v>
                </c:pt>
                <c:pt idx="5645">
                  <c:v>200</c:v>
                </c:pt>
                <c:pt idx="5646">
                  <c:v>200</c:v>
                </c:pt>
                <c:pt idx="5647">
                  <c:v>200</c:v>
                </c:pt>
                <c:pt idx="5648">
                  <c:v>200</c:v>
                </c:pt>
                <c:pt idx="5649">
                  <c:v>200</c:v>
                </c:pt>
                <c:pt idx="5650">
                  <c:v>200</c:v>
                </c:pt>
                <c:pt idx="5651">
                  <c:v>200</c:v>
                </c:pt>
                <c:pt idx="5652">
                  <c:v>200</c:v>
                </c:pt>
                <c:pt idx="5653">
                  <c:v>200</c:v>
                </c:pt>
                <c:pt idx="5654">
                  <c:v>200</c:v>
                </c:pt>
                <c:pt idx="5655">
                  <c:v>200</c:v>
                </c:pt>
                <c:pt idx="5656">
                  <c:v>200</c:v>
                </c:pt>
                <c:pt idx="5657">
                  <c:v>200</c:v>
                </c:pt>
                <c:pt idx="5658">
                  <c:v>200</c:v>
                </c:pt>
                <c:pt idx="5659">
                  <c:v>200</c:v>
                </c:pt>
                <c:pt idx="5660">
                  <c:v>200</c:v>
                </c:pt>
                <c:pt idx="5661">
                  <c:v>200</c:v>
                </c:pt>
                <c:pt idx="5662">
                  <c:v>200</c:v>
                </c:pt>
                <c:pt idx="5663">
                  <c:v>200</c:v>
                </c:pt>
                <c:pt idx="5664">
                  <c:v>200</c:v>
                </c:pt>
                <c:pt idx="5665">
                  <c:v>200</c:v>
                </c:pt>
                <c:pt idx="5666">
                  <c:v>200</c:v>
                </c:pt>
                <c:pt idx="5667">
                  <c:v>200</c:v>
                </c:pt>
                <c:pt idx="5668">
                  <c:v>200</c:v>
                </c:pt>
                <c:pt idx="5669">
                  <c:v>200</c:v>
                </c:pt>
                <c:pt idx="5670">
                  <c:v>200</c:v>
                </c:pt>
                <c:pt idx="5671">
                  <c:v>200</c:v>
                </c:pt>
                <c:pt idx="5672">
                  <c:v>200</c:v>
                </c:pt>
                <c:pt idx="5673">
                  <c:v>200</c:v>
                </c:pt>
                <c:pt idx="5674">
                  <c:v>200</c:v>
                </c:pt>
                <c:pt idx="5675">
                  <c:v>200</c:v>
                </c:pt>
                <c:pt idx="5676">
                  <c:v>200</c:v>
                </c:pt>
                <c:pt idx="5677">
                  <c:v>200</c:v>
                </c:pt>
                <c:pt idx="5678">
                  <c:v>200</c:v>
                </c:pt>
                <c:pt idx="5679">
                  <c:v>200</c:v>
                </c:pt>
                <c:pt idx="5680">
                  <c:v>200</c:v>
                </c:pt>
                <c:pt idx="5681">
                  <c:v>200</c:v>
                </c:pt>
                <c:pt idx="5682">
                  <c:v>200</c:v>
                </c:pt>
                <c:pt idx="5683">
                  <c:v>200</c:v>
                </c:pt>
                <c:pt idx="5684">
                  <c:v>200</c:v>
                </c:pt>
                <c:pt idx="5685">
                  <c:v>200</c:v>
                </c:pt>
                <c:pt idx="5686">
                  <c:v>200</c:v>
                </c:pt>
                <c:pt idx="5687">
                  <c:v>200</c:v>
                </c:pt>
                <c:pt idx="5688">
                  <c:v>200</c:v>
                </c:pt>
                <c:pt idx="5689">
                  <c:v>200</c:v>
                </c:pt>
                <c:pt idx="5690">
                  <c:v>200</c:v>
                </c:pt>
                <c:pt idx="5691">
                  <c:v>200</c:v>
                </c:pt>
                <c:pt idx="5692">
                  <c:v>200</c:v>
                </c:pt>
                <c:pt idx="5693">
                  <c:v>200</c:v>
                </c:pt>
                <c:pt idx="5694">
                  <c:v>200</c:v>
                </c:pt>
                <c:pt idx="5695">
                  <c:v>200</c:v>
                </c:pt>
                <c:pt idx="5696">
                  <c:v>200</c:v>
                </c:pt>
                <c:pt idx="5697">
                  <c:v>200</c:v>
                </c:pt>
                <c:pt idx="5698">
                  <c:v>200</c:v>
                </c:pt>
                <c:pt idx="5699">
                  <c:v>200</c:v>
                </c:pt>
                <c:pt idx="5700">
                  <c:v>200</c:v>
                </c:pt>
                <c:pt idx="5701">
                  <c:v>200</c:v>
                </c:pt>
                <c:pt idx="5702">
                  <c:v>200</c:v>
                </c:pt>
                <c:pt idx="5703">
                  <c:v>200</c:v>
                </c:pt>
                <c:pt idx="5704">
                  <c:v>200</c:v>
                </c:pt>
                <c:pt idx="5705">
                  <c:v>200</c:v>
                </c:pt>
                <c:pt idx="5706">
                  <c:v>200</c:v>
                </c:pt>
                <c:pt idx="5707">
                  <c:v>200</c:v>
                </c:pt>
                <c:pt idx="5708">
                  <c:v>200</c:v>
                </c:pt>
                <c:pt idx="5709">
                  <c:v>200</c:v>
                </c:pt>
                <c:pt idx="5710">
                  <c:v>200</c:v>
                </c:pt>
                <c:pt idx="5711">
                  <c:v>200</c:v>
                </c:pt>
                <c:pt idx="5712">
                  <c:v>200</c:v>
                </c:pt>
                <c:pt idx="5713">
                  <c:v>200</c:v>
                </c:pt>
                <c:pt idx="5714">
                  <c:v>200</c:v>
                </c:pt>
                <c:pt idx="5715">
                  <c:v>200</c:v>
                </c:pt>
                <c:pt idx="5716">
                  <c:v>200</c:v>
                </c:pt>
                <c:pt idx="5717">
                  <c:v>200</c:v>
                </c:pt>
                <c:pt idx="5718">
                  <c:v>200</c:v>
                </c:pt>
                <c:pt idx="5719">
                  <c:v>200</c:v>
                </c:pt>
                <c:pt idx="5720">
                  <c:v>200</c:v>
                </c:pt>
                <c:pt idx="5721">
                  <c:v>200</c:v>
                </c:pt>
                <c:pt idx="5722">
                  <c:v>200</c:v>
                </c:pt>
                <c:pt idx="5723">
                  <c:v>200</c:v>
                </c:pt>
                <c:pt idx="5724">
                  <c:v>200</c:v>
                </c:pt>
                <c:pt idx="5725">
                  <c:v>200</c:v>
                </c:pt>
                <c:pt idx="5726">
                  <c:v>200</c:v>
                </c:pt>
                <c:pt idx="5727">
                  <c:v>200</c:v>
                </c:pt>
                <c:pt idx="5728">
                  <c:v>200</c:v>
                </c:pt>
                <c:pt idx="5729">
                  <c:v>200</c:v>
                </c:pt>
                <c:pt idx="5730">
                  <c:v>200</c:v>
                </c:pt>
                <c:pt idx="5731">
                  <c:v>200</c:v>
                </c:pt>
                <c:pt idx="5732">
                  <c:v>200</c:v>
                </c:pt>
                <c:pt idx="5733">
                  <c:v>200</c:v>
                </c:pt>
                <c:pt idx="5734">
                  <c:v>200</c:v>
                </c:pt>
                <c:pt idx="5735">
                  <c:v>200</c:v>
                </c:pt>
                <c:pt idx="5736">
                  <c:v>200</c:v>
                </c:pt>
                <c:pt idx="5737">
                  <c:v>200</c:v>
                </c:pt>
                <c:pt idx="5738">
                  <c:v>200</c:v>
                </c:pt>
                <c:pt idx="5739">
                  <c:v>200</c:v>
                </c:pt>
                <c:pt idx="5740">
                  <c:v>200</c:v>
                </c:pt>
                <c:pt idx="5741">
                  <c:v>200</c:v>
                </c:pt>
                <c:pt idx="5742">
                  <c:v>200</c:v>
                </c:pt>
                <c:pt idx="5743">
                  <c:v>200</c:v>
                </c:pt>
                <c:pt idx="5744">
                  <c:v>200</c:v>
                </c:pt>
                <c:pt idx="5745">
                  <c:v>200</c:v>
                </c:pt>
                <c:pt idx="5746">
                  <c:v>200</c:v>
                </c:pt>
                <c:pt idx="5747">
                  <c:v>200</c:v>
                </c:pt>
                <c:pt idx="5748">
                  <c:v>200</c:v>
                </c:pt>
                <c:pt idx="5749">
                  <c:v>200</c:v>
                </c:pt>
                <c:pt idx="5750">
                  <c:v>200</c:v>
                </c:pt>
                <c:pt idx="5751">
                  <c:v>200</c:v>
                </c:pt>
                <c:pt idx="5752">
                  <c:v>200</c:v>
                </c:pt>
                <c:pt idx="5753">
                  <c:v>200</c:v>
                </c:pt>
                <c:pt idx="5754">
                  <c:v>200</c:v>
                </c:pt>
                <c:pt idx="5755">
                  <c:v>200</c:v>
                </c:pt>
                <c:pt idx="5756">
                  <c:v>200</c:v>
                </c:pt>
                <c:pt idx="5757">
                  <c:v>200</c:v>
                </c:pt>
                <c:pt idx="5758">
                  <c:v>200</c:v>
                </c:pt>
                <c:pt idx="5759">
                  <c:v>200</c:v>
                </c:pt>
                <c:pt idx="5760">
                  <c:v>200</c:v>
                </c:pt>
                <c:pt idx="5761">
                  <c:v>200</c:v>
                </c:pt>
                <c:pt idx="5762">
                  <c:v>200</c:v>
                </c:pt>
                <c:pt idx="5763">
                  <c:v>200</c:v>
                </c:pt>
                <c:pt idx="5764">
                  <c:v>200</c:v>
                </c:pt>
                <c:pt idx="5765">
                  <c:v>200</c:v>
                </c:pt>
                <c:pt idx="5766">
                  <c:v>200</c:v>
                </c:pt>
                <c:pt idx="5767">
                  <c:v>200</c:v>
                </c:pt>
                <c:pt idx="5768">
                  <c:v>200</c:v>
                </c:pt>
                <c:pt idx="5769">
                  <c:v>200</c:v>
                </c:pt>
                <c:pt idx="5770">
                  <c:v>200</c:v>
                </c:pt>
                <c:pt idx="5771">
                  <c:v>200</c:v>
                </c:pt>
                <c:pt idx="5772">
                  <c:v>200</c:v>
                </c:pt>
                <c:pt idx="5773">
                  <c:v>200</c:v>
                </c:pt>
                <c:pt idx="5774">
                  <c:v>200</c:v>
                </c:pt>
                <c:pt idx="5775">
                  <c:v>200</c:v>
                </c:pt>
                <c:pt idx="5776">
                  <c:v>200</c:v>
                </c:pt>
                <c:pt idx="5777">
                  <c:v>200</c:v>
                </c:pt>
                <c:pt idx="5778">
                  <c:v>200</c:v>
                </c:pt>
                <c:pt idx="5779">
                  <c:v>200</c:v>
                </c:pt>
                <c:pt idx="5780">
                  <c:v>200</c:v>
                </c:pt>
                <c:pt idx="5781">
                  <c:v>200</c:v>
                </c:pt>
                <c:pt idx="5782">
                  <c:v>200</c:v>
                </c:pt>
                <c:pt idx="5783">
                  <c:v>200</c:v>
                </c:pt>
                <c:pt idx="5784">
                  <c:v>200</c:v>
                </c:pt>
                <c:pt idx="5785">
                  <c:v>200</c:v>
                </c:pt>
                <c:pt idx="5786">
                  <c:v>200</c:v>
                </c:pt>
                <c:pt idx="5787">
                  <c:v>200</c:v>
                </c:pt>
                <c:pt idx="5788">
                  <c:v>200</c:v>
                </c:pt>
                <c:pt idx="5789">
                  <c:v>200</c:v>
                </c:pt>
                <c:pt idx="5790">
                  <c:v>200</c:v>
                </c:pt>
                <c:pt idx="5791">
                  <c:v>200</c:v>
                </c:pt>
                <c:pt idx="5792">
                  <c:v>200</c:v>
                </c:pt>
                <c:pt idx="5793">
                  <c:v>200</c:v>
                </c:pt>
                <c:pt idx="5794">
                  <c:v>200</c:v>
                </c:pt>
                <c:pt idx="5795">
                  <c:v>200</c:v>
                </c:pt>
                <c:pt idx="5796">
                  <c:v>200</c:v>
                </c:pt>
                <c:pt idx="5797">
                  <c:v>200</c:v>
                </c:pt>
                <c:pt idx="5798">
                  <c:v>200</c:v>
                </c:pt>
                <c:pt idx="5799">
                  <c:v>200</c:v>
                </c:pt>
                <c:pt idx="5800">
                  <c:v>200</c:v>
                </c:pt>
                <c:pt idx="5801">
                  <c:v>200</c:v>
                </c:pt>
                <c:pt idx="5802">
                  <c:v>200</c:v>
                </c:pt>
                <c:pt idx="5803">
                  <c:v>200</c:v>
                </c:pt>
                <c:pt idx="5804">
                  <c:v>200</c:v>
                </c:pt>
                <c:pt idx="5805">
                  <c:v>200</c:v>
                </c:pt>
                <c:pt idx="5806">
                  <c:v>200</c:v>
                </c:pt>
                <c:pt idx="5807">
                  <c:v>200</c:v>
                </c:pt>
                <c:pt idx="5808">
                  <c:v>200</c:v>
                </c:pt>
                <c:pt idx="5809">
                  <c:v>200</c:v>
                </c:pt>
                <c:pt idx="5810">
                  <c:v>200</c:v>
                </c:pt>
                <c:pt idx="5811">
                  <c:v>200</c:v>
                </c:pt>
                <c:pt idx="5812">
                  <c:v>200</c:v>
                </c:pt>
                <c:pt idx="5813">
                  <c:v>200</c:v>
                </c:pt>
                <c:pt idx="5814">
                  <c:v>200</c:v>
                </c:pt>
                <c:pt idx="5815">
                  <c:v>200</c:v>
                </c:pt>
                <c:pt idx="5816">
                  <c:v>200</c:v>
                </c:pt>
                <c:pt idx="5817">
                  <c:v>200</c:v>
                </c:pt>
                <c:pt idx="5818">
                  <c:v>200</c:v>
                </c:pt>
                <c:pt idx="5819">
                  <c:v>200</c:v>
                </c:pt>
                <c:pt idx="5820">
                  <c:v>200</c:v>
                </c:pt>
                <c:pt idx="5821">
                  <c:v>200</c:v>
                </c:pt>
                <c:pt idx="5822">
                  <c:v>200</c:v>
                </c:pt>
                <c:pt idx="5823">
                  <c:v>200</c:v>
                </c:pt>
                <c:pt idx="5824">
                  <c:v>200</c:v>
                </c:pt>
                <c:pt idx="5825">
                  <c:v>200</c:v>
                </c:pt>
                <c:pt idx="5826">
                  <c:v>200</c:v>
                </c:pt>
                <c:pt idx="5827">
                  <c:v>200</c:v>
                </c:pt>
                <c:pt idx="5828">
                  <c:v>200</c:v>
                </c:pt>
                <c:pt idx="5829">
                  <c:v>200</c:v>
                </c:pt>
                <c:pt idx="5830">
                  <c:v>200</c:v>
                </c:pt>
                <c:pt idx="5831">
                  <c:v>200</c:v>
                </c:pt>
                <c:pt idx="5832">
                  <c:v>200</c:v>
                </c:pt>
                <c:pt idx="5833">
                  <c:v>200</c:v>
                </c:pt>
                <c:pt idx="5834">
                  <c:v>200</c:v>
                </c:pt>
                <c:pt idx="5835">
                  <c:v>200</c:v>
                </c:pt>
                <c:pt idx="5836">
                  <c:v>200</c:v>
                </c:pt>
                <c:pt idx="5837">
                  <c:v>200</c:v>
                </c:pt>
                <c:pt idx="5838">
                  <c:v>200</c:v>
                </c:pt>
                <c:pt idx="5839">
                  <c:v>200</c:v>
                </c:pt>
                <c:pt idx="5840">
                  <c:v>200</c:v>
                </c:pt>
                <c:pt idx="5841">
                  <c:v>200</c:v>
                </c:pt>
                <c:pt idx="5842">
                  <c:v>200</c:v>
                </c:pt>
                <c:pt idx="5843">
                  <c:v>200</c:v>
                </c:pt>
                <c:pt idx="5844">
                  <c:v>200</c:v>
                </c:pt>
                <c:pt idx="5845">
                  <c:v>200</c:v>
                </c:pt>
                <c:pt idx="5846">
                  <c:v>200</c:v>
                </c:pt>
                <c:pt idx="5847">
                  <c:v>200</c:v>
                </c:pt>
                <c:pt idx="5848">
                  <c:v>200</c:v>
                </c:pt>
                <c:pt idx="5849">
                  <c:v>200</c:v>
                </c:pt>
                <c:pt idx="5850">
                  <c:v>200</c:v>
                </c:pt>
                <c:pt idx="5851">
                  <c:v>200</c:v>
                </c:pt>
                <c:pt idx="5852">
                  <c:v>200</c:v>
                </c:pt>
                <c:pt idx="5853">
                  <c:v>200</c:v>
                </c:pt>
                <c:pt idx="5854">
                  <c:v>200</c:v>
                </c:pt>
                <c:pt idx="5855">
                  <c:v>200</c:v>
                </c:pt>
                <c:pt idx="5856">
                  <c:v>200</c:v>
                </c:pt>
                <c:pt idx="5857">
                  <c:v>200</c:v>
                </c:pt>
                <c:pt idx="5858">
                  <c:v>200</c:v>
                </c:pt>
                <c:pt idx="5859">
                  <c:v>200</c:v>
                </c:pt>
                <c:pt idx="5860">
                  <c:v>200</c:v>
                </c:pt>
                <c:pt idx="5861">
                  <c:v>200</c:v>
                </c:pt>
                <c:pt idx="5862">
                  <c:v>200</c:v>
                </c:pt>
                <c:pt idx="5863">
                  <c:v>200</c:v>
                </c:pt>
                <c:pt idx="5864">
                  <c:v>200</c:v>
                </c:pt>
                <c:pt idx="5865">
                  <c:v>200</c:v>
                </c:pt>
                <c:pt idx="5866">
                  <c:v>200</c:v>
                </c:pt>
                <c:pt idx="5867">
                  <c:v>200</c:v>
                </c:pt>
                <c:pt idx="5868">
                  <c:v>200</c:v>
                </c:pt>
                <c:pt idx="5869">
                  <c:v>200</c:v>
                </c:pt>
                <c:pt idx="5870">
                  <c:v>200</c:v>
                </c:pt>
                <c:pt idx="5871">
                  <c:v>200</c:v>
                </c:pt>
                <c:pt idx="5872">
                  <c:v>200</c:v>
                </c:pt>
                <c:pt idx="5873">
                  <c:v>200</c:v>
                </c:pt>
                <c:pt idx="5874">
                  <c:v>200</c:v>
                </c:pt>
                <c:pt idx="5875">
                  <c:v>200</c:v>
                </c:pt>
                <c:pt idx="5876">
                  <c:v>200</c:v>
                </c:pt>
                <c:pt idx="5877">
                  <c:v>200</c:v>
                </c:pt>
                <c:pt idx="5878">
                  <c:v>200</c:v>
                </c:pt>
                <c:pt idx="5879">
                  <c:v>200</c:v>
                </c:pt>
                <c:pt idx="5880">
                  <c:v>200</c:v>
                </c:pt>
                <c:pt idx="5881">
                  <c:v>200</c:v>
                </c:pt>
                <c:pt idx="5882">
                  <c:v>200</c:v>
                </c:pt>
                <c:pt idx="5883">
                  <c:v>200</c:v>
                </c:pt>
                <c:pt idx="5884">
                  <c:v>200</c:v>
                </c:pt>
                <c:pt idx="5885">
                  <c:v>200</c:v>
                </c:pt>
                <c:pt idx="5886">
                  <c:v>200</c:v>
                </c:pt>
                <c:pt idx="5887">
                  <c:v>200</c:v>
                </c:pt>
                <c:pt idx="5888">
                  <c:v>200</c:v>
                </c:pt>
                <c:pt idx="5889">
                  <c:v>200</c:v>
                </c:pt>
                <c:pt idx="5890">
                  <c:v>200</c:v>
                </c:pt>
                <c:pt idx="5891">
                  <c:v>200</c:v>
                </c:pt>
                <c:pt idx="5892">
                  <c:v>200</c:v>
                </c:pt>
                <c:pt idx="5893">
                  <c:v>200</c:v>
                </c:pt>
                <c:pt idx="5894">
                  <c:v>200</c:v>
                </c:pt>
                <c:pt idx="5895">
                  <c:v>200</c:v>
                </c:pt>
                <c:pt idx="5896">
                  <c:v>200</c:v>
                </c:pt>
                <c:pt idx="5897">
                  <c:v>200</c:v>
                </c:pt>
                <c:pt idx="5898">
                  <c:v>200</c:v>
                </c:pt>
                <c:pt idx="5899">
                  <c:v>200</c:v>
                </c:pt>
                <c:pt idx="5900">
                  <c:v>200</c:v>
                </c:pt>
                <c:pt idx="5901">
                  <c:v>200</c:v>
                </c:pt>
                <c:pt idx="5902">
                  <c:v>200</c:v>
                </c:pt>
                <c:pt idx="5903">
                  <c:v>200</c:v>
                </c:pt>
                <c:pt idx="5904">
                  <c:v>200</c:v>
                </c:pt>
                <c:pt idx="5905">
                  <c:v>200</c:v>
                </c:pt>
                <c:pt idx="5906">
                  <c:v>200</c:v>
                </c:pt>
                <c:pt idx="5907">
                  <c:v>200</c:v>
                </c:pt>
                <c:pt idx="5908">
                  <c:v>200</c:v>
                </c:pt>
                <c:pt idx="5909">
                  <c:v>200</c:v>
                </c:pt>
                <c:pt idx="5910">
                  <c:v>200</c:v>
                </c:pt>
                <c:pt idx="5911">
                  <c:v>200</c:v>
                </c:pt>
                <c:pt idx="5912">
                  <c:v>200</c:v>
                </c:pt>
                <c:pt idx="5913">
                  <c:v>200</c:v>
                </c:pt>
                <c:pt idx="5914">
                  <c:v>200</c:v>
                </c:pt>
                <c:pt idx="5915">
                  <c:v>200</c:v>
                </c:pt>
                <c:pt idx="5916">
                  <c:v>200</c:v>
                </c:pt>
                <c:pt idx="5917">
                  <c:v>200</c:v>
                </c:pt>
                <c:pt idx="5918">
                  <c:v>200</c:v>
                </c:pt>
                <c:pt idx="5919">
                  <c:v>200</c:v>
                </c:pt>
                <c:pt idx="5920">
                  <c:v>200</c:v>
                </c:pt>
                <c:pt idx="5921">
                  <c:v>200</c:v>
                </c:pt>
                <c:pt idx="5922">
                  <c:v>200</c:v>
                </c:pt>
                <c:pt idx="5923">
                  <c:v>200</c:v>
                </c:pt>
                <c:pt idx="5924">
                  <c:v>200</c:v>
                </c:pt>
                <c:pt idx="5925">
                  <c:v>200</c:v>
                </c:pt>
                <c:pt idx="5926">
                  <c:v>200</c:v>
                </c:pt>
                <c:pt idx="5927">
                  <c:v>200</c:v>
                </c:pt>
                <c:pt idx="5928">
                  <c:v>200</c:v>
                </c:pt>
                <c:pt idx="5929">
                  <c:v>200</c:v>
                </c:pt>
                <c:pt idx="5930">
                  <c:v>200</c:v>
                </c:pt>
                <c:pt idx="5931">
                  <c:v>200</c:v>
                </c:pt>
                <c:pt idx="5932">
                  <c:v>200</c:v>
                </c:pt>
                <c:pt idx="5933">
                  <c:v>200</c:v>
                </c:pt>
                <c:pt idx="5934">
                  <c:v>200</c:v>
                </c:pt>
                <c:pt idx="5935">
                  <c:v>200</c:v>
                </c:pt>
                <c:pt idx="5936">
                  <c:v>200</c:v>
                </c:pt>
                <c:pt idx="5937">
                  <c:v>200</c:v>
                </c:pt>
                <c:pt idx="5938">
                  <c:v>200</c:v>
                </c:pt>
                <c:pt idx="5939">
                  <c:v>200</c:v>
                </c:pt>
                <c:pt idx="5940">
                  <c:v>200</c:v>
                </c:pt>
                <c:pt idx="5941">
                  <c:v>200</c:v>
                </c:pt>
                <c:pt idx="5942">
                  <c:v>200</c:v>
                </c:pt>
                <c:pt idx="5943">
                  <c:v>200</c:v>
                </c:pt>
                <c:pt idx="5944">
                  <c:v>200</c:v>
                </c:pt>
                <c:pt idx="5945">
                  <c:v>200</c:v>
                </c:pt>
                <c:pt idx="5946">
                  <c:v>200</c:v>
                </c:pt>
                <c:pt idx="5947">
                  <c:v>200</c:v>
                </c:pt>
                <c:pt idx="5948">
                  <c:v>200</c:v>
                </c:pt>
                <c:pt idx="5949">
                  <c:v>200</c:v>
                </c:pt>
                <c:pt idx="5950">
                  <c:v>200</c:v>
                </c:pt>
                <c:pt idx="5951">
                  <c:v>200</c:v>
                </c:pt>
                <c:pt idx="5952">
                  <c:v>200</c:v>
                </c:pt>
                <c:pt idx="5953">
                  <c:v>200</c:v>
                </c:pt>
                <c:pt idx="5954">
                  <c:v>200</c:v>
                </c:pt>
                <c:pt idx="5955">
                  <c:v>200</c:v>
                </c:pt>
                <c:pt idx="5956">
                  <c:v>200</c:v>
                </c:pt>
                <c:pt idx="5957">
                  <c:v>200</c:v>
                </c:pt>
                <c:pt idx="5958">
                  <c:v>200</c:v>
                </c:pt>
                <c:pt idx="5959">
                  <c:v>200</c:v>
                </c:pt>
                <c:pt idx="5960">
                  <c:v>200</c:v>
                </c:pt>
                <c:pt idx="5961">
                  <c:v>200</c:v>
                </c:pt>
                <c:pt idx="5962">
                  <c:v>200</c:v>
                </c:pt>
                <c:pt idx="5963">
                  <c:v>200</c:v>
                </c:pt>
                <c:pt idx="5964">
                  <c:v>200</c:v>
                </c:pt>
                <c:pt idx="5965">
                  <c:v>200</c:v>
                </c:pt>
                <c:pt idx="5966">
                  <c:v>200</c:v>
                </c:pt>
                <c:pt idx="5967">
                  <c:v>200</c:v>
                </c:pt>
                <c:pt idx="5968">
                  <c:v>200</c:v>
                </c:pt>
                <c:pt idx="5969">
                  <c:v>200</c:v>
                </c:pt>
                <c:pt idx="5970">
                  <c:v>200</c:v>
                </c:pt>
                <c:pt idx="5971">
                  <c:v>200</c:v>
                </c:pt>
                <c:pt idx="5972">
                  <c:v>200</c:v>
                </c:pt>
                <c:pt idx="5973">
                  <c:v>200</c:v>
                </c:pt>
                <c:pt idx="5974">
                  <c:v>200</c:v>
                </c:pt>
                <c:pt idx="5975">
                  <c:v>200</c:v>
                </c:pt>
                <c:pt idx="5976">
                  <c:v>200</c:v>
                </c:pt>
                <c:pt idx="5977">
                  <c:v>200</c:v>
                </c:pt>
                <c:pt idx="5978">
                  <c:v>200</c:v>
                </c:pt>
                <c:pt idx="5979">
                  <c:v>200</c:v>
                </c:pt>
                <c:pt idx="5980">
                  <c:v>200</c:v>
                </c:pt>
                <c:pt idx="5981">
                  <c:v>200</c:v>
                </c:pt>
                <c:pt idx="5982">
                  <c:v>200</c:v>
                </c:pt>
                <c:pt idx="5983">
                  <c:v>200</c:v>
                </c:pt>
                <c:pt idx="5984">
                  <c:v>200</c:v>
                </c:pt>
                <c:pt idx="5985">
                  <c:v>200</c:v>
                </c:pt>
                <c:pt idx="5986">
                  <c:v>200</c:v>
                </c:pt>
                <c:pt idx="5987">
                  <c:v>200</c:v>
                </c:pt>
                <c:pt idx="5988">
                  <c:v>200</c:v>
                </c:pt>
                <c:pt idx="5989">
                  <c:v>200</c:v>
                </c:pt>
                <c:pt idx="5990">
                  <c:v>200</c:v>
                </c:pt>
                <c:pt idx="5991">
                  <c:v>200</c:v>
                </c:pt>
                <c:pt idx="5992">
                  <c:v>200</c:v>
                </c:pt>
                <c:pt idx="5993">
                  <c:v>200</c:v>
                </c:pt>
                <c:pt idx="5994">
                  <c:v>200</c:v>
                </c:pt>
                <c:pt idx="5995">
                  <c:v>200</c:v>
                </c:pt>
                <c:pt idx="5996">
                  <c:v>200</c:v>
                </c:pt>
                <c:pt idx="5997">
                  <c:v>200</c:v>
                </c:pt>
                <c:pt idx="5998">
                  <c:v>200</c:v>
                </c:pt>
                <c:pt idx="5999">
                  <c:v>200</c:v>
                </c:pt>
                <c:pt idx="6000">
                  <c:v>200</c:v>
                </c:pt>
                <c:pt idx="6001">
                  <c:v>200</c:v>
                </c:pt>
                <c:pt idx="6002">
                  <c:v>200</c:v>
                </c:pt>
                <c:pt idx="6003">
                  <c:v>200</c:v>
                </c:pt>
                <c:pt idx="6004">
                  <c:v>200</c:v>
                </c:pt>
                <c:pt idx="6005">
                  <c:v>200</c:v>
                </c:pt>
                <c:pt idx="6006">
                  <c:v>200</c:v>
                </c:pt>
                <c:pt idx="6007">
                  <c:v>200</c:v>
                </c:pt>
                <c:pt idx="6008">
                  <c:v>200</c:v>
                </c:pt>
                <c:pt idx="6009">
                  <c:v>200</c:v>
                </c:pt>
                <c:pt idx="6010">
                  <c:v>200</c:v>
                </c:pt>
                <c:pt idx="6011">
                  <c:v>200</c:v>
                </c:pt>
                <c:pt idx="6012">
                  <c:v>200</c:v>
                </c:pt>
                <c:pt idx="6013">
                  <c:v>200</c:v>
                </c:pt>
                <c:pt idx="6014">
                  <c:v>200</c:v>
                </c:pt>
                <c:pt idx="6015">
                  <c:v>200</c:v>
                </c:pt>
                <c:pt idx="6016">
                  <c:v>200</c:v>
                </c:pt>
                <c:pt idx="6017">
                  <c:v>200</c:v>
                </c:pt>
                <c:pt idx="6018">
                  <c:v>200</c:v>
                </c:pt>
                <c:pt idx="6019">
                  <c:v>200</c:v>
                </c:pt>
                <c:pt idx="6020">
                  <c:v>200</c:v>
                </c:pt>
                <c:pt idx="6021">
                  <c:v>200</c:v>
                </c:pt>
                <c:pt idx="6022">
                  <c:v>200</c:v>
                </c:pt>
                <c:pt idx="6023">
                  <c:v>200</c:v>
                </c:pt>
                <c:pt idx="6024">
                  <c:v>200</c:v>
                </c:pt>
                <c:pt idx="6025">
                  <c:v>200</c:v>
                </c:pt>
                <c:pt idx="6026">
                  <c:v>200</c:v>
                </c:pt>
                <c:pt idx="6027">
                  <c:v>200</c:v>
                </c:pt>
                <c:pt idx="6028">
                  <c:v>200</c:v>
                </c:pt>
                <c:pt idx="6029">
                  <c:v>200</c:v>
                </c:pt>
                <c:pt idx="6030">
                  <c:v>200</c:v>
                </c:pt>
                <c:pt idx="6031">
                  <c:v>200</c:v>
                </c:pt>
                <c:pt idx="6032">
                  <c:v>200</c:v>
                </c:pt>
                <c:pt idx="6033">
                  <c:v>200</c:v>
                </c:pt>
                <c:pt idx="6034">
                  <c:v>200</c:v>
                </c:pt>
                <c:pt idx="6035">
                  <c:v>200</c:v>
                </c:pt>
                <c:pt idx="6036">
                  <c:v>200</c:v>
                </c:pt>
                <c:pt idx="6037">
                  <c:v>200</c:v>
                </c:pt>
                <c:pt idx="6038">
                  <c:v>200</c:v>
                </c:pt>
                <c:pt idx="6039">
                  <c:v>200</c:v>
                </c:pt>
                <c:pt idx="6040">
                  <c:v>200</c:v>
                </c:pt>
                <c:pt idx="6041">
                  <c:v>200</c:v>
                </c:pt>
                <c:pt idx="6042">
                  <c:v>200</c:v>
                </c:pt>
                <c:pt idx="6043">
                  <c:v>200</c:v>
                </c:pt>
                <c:pt idx="6044">
                  <c:v>200</c:v>
                </c:pt>
                <c:pt idx="6045">
                  <c:v>200</c:v>
                </c:pt>
                <c:pt idx="6046">
                  <c:v>200</c:v>
                </c:pt>
                <c:pt idx="6047">
                  <c:v>200</c:v>
                </c:pt>
                <c:pt idx="6048">
                  <c:v>200</c:v>
                </c:pt>
                <c:pt idx="6049">
                  <c:v>200</c:v>
                </c:pt>
                <c:pt idx="6050">
                  <c:v>200</c:v>
                </c:pt>
                <c:pt idx="6051">
                  <c:v>200</c:v>
                </c:pt>
                <c:pt idx="6052">
                  <c:v>200</c:v>
                </c:pt>
                <c:pt idx="6053">
                  <c:v>200</c:v>
                </c:pt>
                <c:pt idx="6054">
                  <c:v>200</c:v>
                </c:pt>
                <c:pt idx="6055">
                  <c:v>200</c:v>
                </c:pt>
                <c:pt idx="6056">
                  <c:v>200</c:v>
                </c:pt>
                <c:pt idx="6057">
                  <c:v>200</c:v>
                </c:pt>
                <c:pt idx="6058">
                  <c:v>200</c:v>
                </c:pt>
                <c:pt idx="6059">
                  <c:v>200</c:v>
                </c:pt>
                <c:pt idx="6060">
                  <c:v>200</c:v>
                </c:pt>
                <c:pt idx="6061">
                  <c:v>200</c:v>
                </c:pt>
                <c:pt idx="6062">
                  <c:v>200</c:v>
                </c:pt>
                <c:pt idx="6063">
                  <c:v>200</c:v>
                </c:pt>
                <c:pt idx="6064">
                  <c:v>200</c:v>
                </c:pt>
                <c:pt idx="6065">
                  <c:v>200</c:v>
                </c:pt>
                <c:pt idx="6066">
                  <c:v>200</c:v>
                </c:pt>
                <c:pt idx="6067">
                  <c:v>200</c:v>
                </c:pt>
                <c:pt idx="6068">
                  <c:v>200</c:v>
                </c:pt>
                <c:pt idx="6069">
                  <c:v>200</c:v>
                </c:pt>
                <c:pt idx="6070">
                  <c:v>200</c:v>
                </c:pt>
                <c:pt idx="6071">
                  <c:v>200</c:v>
                </c:pt>
                <c:pt idx="6072">
                  <c:v>200</c:v>
                </c:pt>
                <c:pt idx="6073">
                  <c:v>200</c:v>
                </c:pt>
                <c:pt idx="6074">
                  <c:v>200</c:v>
                </c:pt>
                <c:pt idx="6075">
                  <c:v>200</c:v>
                </c:pt>
                <c:pt idx="6076">
                  <c:v>200</c:v>
                </c:pt>
                <c:pt idx="6077">
                  <c:v>200</c:v>
                </c:pt>
                <c:pt idx="6078">
                  <c:v>200</c:v>
                </c:pt>
                <c:pt idx="6079">
                  <c:v>200</c:v>
                </c:pt>
                <c:pt idx="6080">
                  <c:v>200</c:v>
                </c:pt>
                <c:pt idx="6081">
                  <c:v>200</c:v>
                </c:pt>
                <c:pt idx="6082">
                  <c:v>200</c:v>
                </c:pt>
                <c:pt idx="6083">
                  <c:v>200</c:v>
                </c:pt>
                <c:pt idx="6084">
                  <c:v>200</c:v>
                </c:pt>
                <c:pt idx="6085">
                  <c:v>200</c:v>
                </c:pt>
                <c:pt idx="6086">
                  <c:v>200</c:v>
                </c:pt>
                <c:pt idx="6087">
                  <c:v>200</c:v>
                </c:pt>
                <c:pt idx="6088">
                  <c:v>200</c:v>
                </c:pt>
                <c:pt idx="6089">
                  <c:v>200</c:v>
                </c:pt>
                <c:pt idx="6090">
                  <c:v>200</c:v>
                </c:pt>
                <c:pt idx="6091">
                  <c:v>200</c:v>
                </c:pt>
                <c:pt idx="6092">
                  <c:v>200</c:v>
                </c:pt>
                <c:pt idx="6093">
                  <c:v>200</c:v>
                </c:pt>
                <c:pt idx="6094">
                  <c:v>200</c:v>
                </c:pt>
                <c:pt idx="6095">
                  <c:v>200</c:v>
                </c:pt>
                <c:pt idx="6096">
                  <c:v>200</c:v>
                </c:pt>
                <c:pt idx="6097">
                  <c:v>200</c:v>
                </c:pt>
                <c:pt idx="6098">
                  <c:v>200</c:v>
                </c:pt>
                <c:pt idx="6099">
                  <c:v>200</c:v>
                </c:pt>
                <c:pt idx="6100">
                  <c:v>200</c:v>
                </c:pt>
                <c:pt idx="6101">
                  <c:v>200</c:v>
                </c:pt>
                <c:pt idx="6102">
                  <c:v>200</c:v>
                </c:pt>
                <c:pt idx="6103">
                  <c:v>200</c:v>
                </c:pt>
                <c:pt idx="6104">
                  <c:v>200</c:v>
                </c:pt>
                <c:pt idx="6105">
                  <c:v>200</c:v>
                </c:pt>
                <c:pt idx="6106">
                  <c:v>200</c:v>
                </c:pt>
                <c:pt idx="6107">
                  <c:v>200</c:v>
                </c:pt>
                <c:pt idx="6108">
                  <c:v>200</c:v>
                </c:pt>
                <c:pt idx="6109">
                  <c:v>200</c:v>
                </c:pt>
                <c:pt idx="6110">
                  <c:v>200</c:v>
                </c:pt>
                <c:pt idx="6111">
                  <c:v>200</c:v>
                </c:pt>
                <c:pt idx="6112">
                  <c:v>200</c:v>
                </c:pt>
                <c:pt idx="6113">
                  <c:v>200</c:v>
                </c:pt>
                <c:pt idx="6114">
                  <c:v>200</c:v>
                </c:pt>
                <c:pt idx="6115">
                  <c:v>200</c:v>
                </c:pt>
                <c:pt idx="6116">
                  <c:v>200</c:v>
                </c:pt>
                <c:pt idx="6117">
                  <c:v>200</c:v>
                </c:pt>
                <c:pt idx="6118">
                  <c:v>200</c:v>
                </c:pt>
                <c:pt idx="6119">
                  <c:v>200</c:v>
                </c:pt>
                <c:pt idx="6120">
                  <c:v>200</c:v>
                </c:pt>
                <c:pt idx="6121">
                  <c:v>200</c:v>
                </c:pt>
                <c:pt idx="6122">
                  <c:v>200</c:v>
                </c:pt>
                <c:pt idx="6123">
                  <c:v>200</c:v>
                </c:pt>
                <c:pt idx="6124">
                  <c:v>200</c:v>
                </c:pt>
                <c:pt idx="6125">
                  <c:v>200</c:v>
                </c:pt>
                <c:pt idx="6126">
                  <c:v>200</c:v>
                </c:pt>
                <c:pt idx="6127">
                  <c:v>200</c:v>
                </c:pt>
                <c:pt idx="6128">
                  <c:v>200</c:v>
                </c:pt>
                <c:pt idx="6129">
                  <c:v>200</c:v>
                </c:pt>
                <c:pt idx="6130">
                  <c:v>200</c:v>
                </c:pt>
                <c:pt idx="6131">
                  <c:v>200</c:v>
                </c:pt>
                <c:pt idx="6132">
                  <c:v>200</c:v>
                </c:pt>
                <c:pt idx="6133">
                  <c:v>200</c:v>
                </c:pt>
                <c:pt idx="6134">
                  <c:v>200</c:v>
                </c:pt>
                <c:pt idx="6135">
                  <c:v>200</c:v>
                </c:pt>
                <c:pt idx="6136">
                  <c:v>200</c:v>
                </c:pt>
                <c:pt idx="6137">
                  <c:v>200</c:v>
                </c:pt>
                <c:pt idx="6138">
                  <c:v>200</c:v>
                </c:pt>
                <c:pt idx="6139">
                  <c:v>200</c:v>
                </c:pt>
                <c:pt idx="6140">
                  <c:v>200</c:v>
                </c:pt>
                <c:pt idx="6141">
                  <c:v>200</c:v>
                </c:pt>
                <c:pt idx="6142">
                  <c:v>200</c:v>
                </c:pt>
                <c:pt idx="6143">
                  <c:v>200</c:v>
                </c:pt>
                <c:pt idx="6144">
                  <c:v>200</c:v>
                </c:pt>
                <c:pt idx="6145">
                  <c:v>200</c:v>
                </c:pt>
                <c:pt idx="6146">
                  <c:v>200</c:v>
                </c:pt>
                <c:pt idx="6147">
                  <c:v>200</c:v>
                </c:pt>
                <c:pt idx="6148">
                  <c:v>200</c:v>
                </c:pt>
                <c:pt idx="6149">
                  <c:v>200</c:v>
                </c:pt>
                <c:pt idx="6150">
                  <c:v>200</c:v>
                </c:pt>
                <c:pt idx="6151">
                  <c:v>200</c:v>
                </c:pt>
                <c:pt idx="6152">
                  <c:v>200</c:v>
                </c:pt>
                <c:pt idx="6153">
                  <c:v>200</c:v>
                </c:pt>
                <c:pt idx="6154">
                  <c:v>200</c:v>
                </c:pt>
                <c:pt idx="6155">
                  <c:v>200</c:v>
                </c:pt>
                <c:pt idx="6156">
                  <c:v>200</c:v>
                </c:pt>
                <c:pt idx="6157">
                  <c:v>200</c:v>
                </c:pt>
                <c:pt idx="6158">
                  <c:v>200</c:v>
                </c:pt>
                <c:pt idx="6159">
                  <c:v>200</c:v>
                </c:pt>
                <c:pt idx="6160">
                  <c:v>200</c:v>
                </c:pt>
                <c:pt idx="6161">
                  <c:v>200</c:v>
                </c:pt>
                <c:pt idx="6162">
                  <c:v>200</c:v>
                </c:pt>
                <c:pt idx="6163">
                  <c:v>200</c:v>
                </c:pt>
                <c:pt idx="6164">
                  <c:v>200</c:v>
                </c:pt>
                <c:pt idx="6165">
                  <c:v>200</c:v>
                </c:pt>
                <c:pt idx="6166">
                  <c:v>200</c:v>
                </c:pt>
                <c:pt idx="6167">
                  <c:v>200</c:v>
                </c:pt>
                <c:pt idx="6168">
                  <c:v>200</c:v>
                </c:pt>
                <c:pt idx="6169">
                  <c:v>200</c:v>
                </c:pt>
                <c:pt idx="6170">
                  <c:v>200</c:v>
                </c:pt>
                <c:pt idx="6171">
                  <c:v>200</c:v>
                </c:pt>
                <c:pt idx="6172">
                  <c:v>200</c:v>
                </c:pt>
                <c:pt idx="6173">
                  <c:v>200</c:v>
                </c:pt>
                <c:pt idx="6174">
                  <c:v>200</c:v>
                </c:pt>
                <c:pt idx="6175">
                  <c:v>200</c:v>
                </c:pt>
                <c:pt idx="6176">
                  <c:v>200</c:v>
                </c:pt>
                <c:pt idx="6177">
                  <c:v>200</c:v>
                </c:pt>
                <c:pt idx="6178">
                  <c:v>200</c:v>
                </c:pt>
                <c:pt idx="6179">
                  <c:v>200</c:v>
                </c:pt>
                <c:pt idx="6180">
                  <c:v>200</c:v>
                </c:pt>
                <c:pt idx="6181">
                  <c:v>200</c:v>
                </c:pt>
                <c:pt idx="6182">
                  <c:v>200</c:v>
                </c:pt>
                <c:pt idx="6183">
                  <c:v>200</c:v>
                </c:pt>
                <c:pt idx="6184">
                  <c:v>200</c:v>
                </c:pt>
                <c:pt idx="6185">
                  <c:v>200</c:v>
                </c:pt>
                <c:pt idx="6186">
                  <c:v>200</c:v>
                </c:pt>
                <c:pt idx="6187">
                  <c:v>200</c:v>
                </c:pt>
                <c:pt idx="6188">
                  <c:v>200</c:v>
                </c:pt>
                <c:pt idx="6189">
                  <c:v>200</c:v>
                </c:pt>
                <c:pt idx="6190">
                  <c:v>200</c:v>
                </c:pt>
                <c:pt idx="6191">
                  <c:v>200</c:v>
                </c:pt>
                <c:pt idx="6192">
                  <c:v>200</c:v>
                </c:pt>
                <c:pt idx="6193">
                  <c:v>200</c:v>
                </c:pt>
                <c:pt idx="6194">
                  <c:v>200</c:v>
                </c:pt>
                <c:pt idx="6195">
                  <c:v>200</c:v>
                </c:pt>
                <c:pt idx="6196">
                  <c:v>200</c:v>
                </c:pt>
                <c:pt idx="6197">
                  <c:v>200</c:v>
                </c:pt>
                <c:pt idx="6198">
                  <c:v>200</c:v>
                </c:pt>
                <c:pt idx="6199">
                  <c:v>200</c:v>
                </c:pt>
                <c:pt idx="6200">
                  <c:v>200</c:v>
                </c:pt>
                <c:pt idx="6201">
                  <c:v>200</c:v>
                </c:pt>
                <c:pt idx="6202">
                  <c:v>200</c:v>
                </c:pt>
                <c:pt idx="6203">
                  <c:v>200</c:v>
                </c:pt>
                <c:pt idx="6204">
                  <c:v>200</c:v>
                </c:pt>
                <c:pt idx="6205">
                  <c:v>200</c:v>
                </c:pt>
                <c:pt idx="6206">
                  <c:v>200</c:v>
                </c:pt>
                <c:pt idx="6207">
                  <c:v>200</c:v>
                </c:pt>
                <c:pt idx="6208">
                  <c:v>200</c:v>
                </c:pt>
                <c:pt idx="6209">
                  <c:v>200</c:v>
                </c:pt>
                <c:pt idx="6210">
                  <c:v>200</c:v>
                </c:pt>
                <c:pt idx="6211">
                  <c:v>200</c:v>
                </c:pt>
                <c:pt idx="6212">
                  <c:v>200</c:v>
                </c:pt>
                <c:pt idx="6213">
                  <c:v>200</c:v>
                </c:pt>
                <c:pt idx="6214">
                  <c:v>200</c:v>
                </c:pt>
                <c:pt idx="6215">
                  <c:v>200</c:v>
                </c:pt>
                <c:pt idx="6216">
                  <c:v>200</c:v>
                </c:pt>
                <c:pt idx="6217">
                  <c:v>200</c:v>
                </c:pt>
                <c:pt idx="6218">
                  <c:v>200</c:v>
                </c:pt>
                <c:pt idx="6219">
                  <c:v>200</c:v>
                </c:pt>
                <c:pt idx="6220">
                  <c:v>200</c:v>
                </c:pt>
                <c:pt idx="6221">
                  <c:v>200</c:v>
                </c:pt>
                <c:pt idx="6222">
                  <c:v>200</c:v>
                </c:pt>
                <c:pt idx="6223">
                  <c:v>200</c:v>
                </c:pt>
                <c:pt idx="6224">
                  <c:v>200</c:v>
                </c:pt>
                <c:pt idx="6225">
                  <c:v>200</c:v>
                </c:pt>
                <c:pt idx="6226">
                  <c:v>200</c:v>
                </c:pt>
                <c:pt idx="6227">
                  <c:v>200</c:v>
                </c:pt>
                <c:pt idx="6228">
                  <c:v>200</c:v>
                </c:pt>
                <c:pt idx="6229">
                  <c:v>200</c:v>
                </c:pt>
                <c:pt idx="6230">
                  <c:v>200</c:v>
                </c:pt>
                <c:pt idx="6231">
                  <c:v>200</c:v>
                </c:pt>
                <c:pt idx="6232">
                  <c:v>200</c:v>
                </c:pt>
                <c:pt idx="6233">
                  <c:v>200</c:v>
                </c:pt>
                <c:pt idx="6234">
                  <c:v>200</c:v>
                </c:pt>
                <c:pt idx="6235">
                  <c:v>200</c:v>
                </c:pt>
                <c:pt idx="6236">
                  <c:v>200</c:v>
                </c:pt>
                <c:pt idx="6237">
                  <c:v>200</c:v>
                </c:pt>
                <c:pt idx="6238">
                  <c:v>200</c:v>
                </c:pt>
                <c:pt idx="6239">
                  <c:v>200</c:v>
                </c:pt>
                <c:pt idx="6240">
                  <c:v>200</c:v>
                </c:pt>
                <c:pt idx="6241">
                  <c:v>200</c:v>
                </c:pt>
                <c:pt idx="6242">
                  <c:v>200</c:v>
                </c:pt>
                <c:pt idx="6243">
                  <c:v>200</c:v>
                </c:pt>
                <c:pt idx="6244">
                  <c:v>200</c:v>
                </c:pt>
                <c:pt idx="6245">
                  <c:v>200</c:v>
                </c:pt>
                <c:pt idx="6246">
                  <c:v>200</c:v>
                </c:pt>
                <c:pt idx="6247">
                  <c:v>200</c:v>
                </c:pt>
                <c:pt idx="6248">
                  <c:v>200</c:v>
                </c:pt>
                <c:pt idx="6249">
                  <c:v>200</c:v>
                </c:pt>
                <c:pt idx="6250">
                  <c:v>200</c:v>
                </c:pt>
                <c:pt idx="6251">
                  <c:v>200</c:v>
                </c:pt>
                <c:pt idx="6252">
                  <c:v>200</c:v>
                </c:pt>
                <c:pt idx="6253">
                  <c:v>200</c:v>
                </c:pt>
                <c:pt idx="6254">
                  <c:v>200</c:v>
                </c:pt>
                <c:pt idx="6255">
                  <c:v>200</c:v>
                </c:pt>
                <c:pt idx="6256">
                  <c:v>200</c:v>
                </c:pt>
                <c:pt idx="6257">
                  <c:v>200</c:v>
                </c:pt>
                <c:pt idx="6258">
                  <c:v>200</c:v>
                </c:pt>
                <c:pt idx="6259">
                  <c:v>200</c:v>
                </c:pt>
                <c:pt idx="6260">
                  <c:v>200</c:v>
                </c:pt>
                <c:pt idx="6261">
                  <c:v>200</c:v>
                </c:pt>
                <c:pt idx="6262">
                  <c:v>200</c:v>
                </c:pt>
                <c:pt idx="6263">
                  <c:v>200</c:v>
                </c:pt>
                <c:pt idx="6264">
                  <c:v>200</c:v>
                </c:pt>
                <c:pt idx="6265">
                  <c:v>200</c:v>
                </c:pt>
                <c:pt idx="6266">
                  <c:v>200</c:v>
                </c:pt>
                <c:pt idx="6267">
                  <c:v>200</c:v>
                </c:pt>
                <c:pt idx="6268">
                  <c:v>200</c:v>
                </c:pt>
                <c:pt idx="6269">
                  <c:v>200</c:v>
                </c:pt>
                <c:pt idx="6270">
                  <c:v>200</c:v>
                </c:pt>
                <c:pt idx="6271">
                  <c:v>200</c:v>
                </c:pt>
                <c:pt idx="6272">
                  <c:v>200</c:v>
                </c:pt>
                <c:pt idx="6273">
                  <c:v>200</c:v>
                </c:pt>
                <c:pt idx="6274">
                  <c:v>200</c:v>
                </c:pt>
                <c:pt idx="6275">
                  <c:v>200</c:v>
                </c:pt>
                <c:pt idx="6276">
                  <c:v>200</c:v>
                </c:pt>
                <c:pt idx="6277">
                  <c:v>200</c:v>
                </c:pt>
                <c:pt idx="6278">
                  <c:v>200</c:v>
                </c:pt>
                <c:pt idx="6279">
                  <c:v>200</c:v>
                </c:pt>
                <c:pt idx="6280">
                  <c:v>200</c:v>
                </c:pt>
                <c:pt idx="6281">
                  <c:v>200</c:v>
                </c:pt>
                <c:pt idx="6282">
                  <c:v>200</c:v>
                </c:pt>
                <c:pt idx="6283">
                  <c:v>200</c:v>
                </c:pt>
                <c:pt idx="6284">
                  <c:v>200</c:v>
                </c:pt>
                <c:pt idx="6285">
                  <c:v>200</c:v>
                </c:pt>
                <c:pt idx="6286">
                  <c:v>200</c:v>
                </c:pt>
                <c:pt idx="6287">
                  <c:v>200</c:v>
                </c:pt>
                <c:pt idx="6288">
                  <c:v>200</c:v>
                </c:pt>
                <c:pt idx="6289">
                  <c:v>200</c:v>
                </c:pt>
                <c:pt idx="6290">
                  <c:v>200</c:v>
                </c:pt>
                <c:pt idx="6291">
                  <c:v>200</c:v>
                </c:pt>
                <c:pt idx="6292">
                  <c:v>200</c:v>
                </c:pt>
                <c:pt idx="6293">
                  <c:v>200</c:v>
                </c:pt>
                <c:pt idx="6294">
                  <c:v>200</c:v>
                </c:pt>
                <c:pt idx="6295">
                  <c:v>200</c:v>
                </c:pt>
                <c:pt idx="6296">
                  <c:v>200</c:v>
                </c:pt>
                <c:pt idx="6297">
                  <c:v>200</c:v>
                </c:pt>
                <c:pt idx="6298">
                  <c:v>200</c:v>
                </c:pt>
                <c:pt idx="6299">
                  <c:v>200</c:v>
                </c:pt>
                <c:pt idx="6300">
                  <c:v>200</c:v>
                </c:pt>
                <c:pt idx="6301">
                  <c:v>200</c:v>
                </c:pt>
                <c:pt idx="6302">
                  <c:v>200</c:v>
                </c:pt>
                <c:pt idx="6303">
                  <c:v>200</c:v>
                </c:pt>
                <c:pt idx="6304">
                  <c:v>200</c:v>
                </c:pt>
                <c:pt idx="6305">
                  <c:v>200</c:v>
                </c:pt>
                <c:pt idx="6306">
                  <c:v>200</c:v>
                </c:pt>
                <c:pt idx="6307">
                  <c:v>200</c:v>
                </c:pt>
                <c:pt idx="6308">
                  <c:v>200</c:v>
                </c:pt>
                <c:pt idx="6309">
                  <c:v>200</c:v>
                </c:pt>
                <c:pt idx="6310">
                  <c:v>200</c:v>
                </c:pt>
                <c:pt idx="6311">
                  <c:v>200</c:v>
                </c:pt>
                <c:pt idx="6312">
                  <c:v>200</c:v>
                </c:pt>
                <c:pt idx="6313">
                  <c:v>200</c:v>
                </c:pt>
                <c:pt idx="6314">
                  <c:v>200</c:v>
                </c:pt>
                <c:pt idx="6315">
                  <c:v>200</c:v>
                </c:pt>
                <c:pt idx="6316">
                  <c:v>200</c:v>
                </c:pt>
                <c:pt idx="6317">
                  <c:v>200</c:v>
                </c:pt>
                <c:pt idx="6318">
                  <c:v>200</c:v>
                </c:pt>
                <c:pt idx="6319">
                  <c:v>200</c:v>
                </c:pt>
                <c:pt idx="6320">
                  <c:v>200</c:v>
                </c:pt>
                <c:pt idx="6321">
                  <c:v>200</c:v>
                </c:pt>
                <c:pt idx="6322">
                  <c:v>200</c:v>
                </c:pt>
                <c:pt idx="6323">
                  <c:v>200</c:v>
                </c:pt>
                <c:pt idx="6324">
                  <c:v>200</c:v>
                </c:pt>
                <c:pt idx="6325">
                  <c:v>200</c:v>
                </c:pt>
                <c:pt idx="6326">
                  <c:v>200</c:v>
                </c:pt>
                <c:pt idx="6327">
                  <c:v>200</c:v>
                </c:pt>
                <c:pt idx="6328">
                  <c:v>200</c:v>
                </c:pt>
                <c:pt idx="6329">
                  <c:v>200</c:v>
                </c:pt>
                <c:pt idx="6330">
                  <c:v>200</c:v>
                </c:pt>
                <c:pt idx="6331">
                  <c:v>200</c:v>
                </c:pt>
                <c:pt idx="6332">
                  <c:v>200</c:v>
                </c:pt>
                <c:pt idx="6333">
                  <c:v>200</c:v>
                </c:pt>
                <c:pt idx="6334">
                  <c:v>200</c:v>
                </c:pt>
                <c:pt idx="6335">
                  <c:v>200</c:v>
                </c:pt>
                <c:pt idx="6336">
                  <c:v>200</c:v>
                </c:pt>
                <c:pt idx="6337">
                  <c:v>200</c:v>
                </c:pt>
                <c:pt idx="6338">
                  <c:v>200</c:v>
                </c:pt>
                <c:pt idx="6339">
                  <c:v>200</c:v>
                </c:pt>
                <c:pt idx="6340">
                  <c:v>200</c:v>
                </c:pt>
                <c:pt idx="6341">
                  <c:v>200</c:v>
                </c:pt>
                <c:pt idx="6342">
                  <c:v>200</c:v>
                </c:pt>
                <c:pt idx="6343">
                  <c:v>200</c:v>
                </c:pt>
                <c:pt idx="6344">
                  <c:v>200</c:v>
                </c:pt>
                <c:pt idx="6345">
                  <c:v>200</c:v>
                </c:pt>
                <c:pt idx="6346">
                  <c:v>200</c:v>
                </c:pt>
                <c:pt idx="6347">
                  <c:v>200</c:v>
                </c:pt>
                <c:pt idx="6348">
                  <c:v>200</c:v>
                </c:pt>
                <c:pt idx="6349">
                  <c:v>200</c:v>
                </c:pt>
                <c:pt idx="6350">
                  <c:v>200</c:v>
                </c:pt>
                <c:pt idx="6351">
                  <c:v>200</c:v>
                </c:pt>
                <c:pt idx="6352">
                  <c:v>200</c:v>
                </c:pt>
                <c:pt idx="6353">
                  <c:v>200</c:v>
                </c:pt>
                <c:pt idx="6354">
                  <c:v>200</c:v>
                </c:pt>
                <c:pt idx="6355">
                  <c:v>200</c:v>
                </c:pt>
                <c:pt idx="6356">
                  <c:v>200</c:v>
                </c:pt>
                <c:pt idx="6357">
                  <c:v>200</c:v>
                </c:pt>
                <c:pt idx="6358">
                  <c:v>200</c:v>
                </c:pt>
                <c:pt idx="6359">
                  <c:v>200</c:v>
                </c:pt>
                <c:pt idx="6360">
                  <c:v>200</c:v>
                </c:pt>
                <c:pt idx="6361">
                  <c:v>200</c:v>
                </c:pt>
                <c:pt idx="6362">
                  <c:v>200</c:v>
                </c:pt>
                <c:pt idx="6363">
                  <c:v>200</c:v>
                </c:pt>
                <c:pt idx="6364">
                  <c:v>200</c:v>
                </c:pt>
                <c:pt idx="6365">
                  <c:v>200</c:v>
                </c:pt>
                <c:pt idx="6366">
                  <c:v>200</c:v>
                </c:pt>
                <c:pt idx="6367">
                  <c:v>200</c:v>
                </c:pt>
                <c:pt idx="6368">
                  <c:v>200</c:v>
                </c:pt>
                <c:pt idx="6369">
                  <c:v>200</c:v>
                </c:pt>
                <c:pt idx="6370">
                  <c:v>200</c:v>
                </c:pt>
                <c:pt idx="6371">
                  <c:v>200</c:v>
                </c:pt>
                <c:pt idx="6372">
                  <c:v>200</c:v>
                </c:pt>
                <c:pt idx="6373">
                  <c:v>200</c:v>
                </c:pt>
                <c:pt idx="6374">
                  <c:v>200</c:v>
                </c:pt>
                <c:pt idx="6375">
                  <c:v>200</c:v>
                </c:pt>
                <c:pt idx="6376">
                  <c:v>200</c:v>
                </c:pt>
                <c:pt idx="6377">
                  <c:v>200</c:v>
                </c:pt>
                <c:pt idx="6378">
                  <c:v>200</c:v>
                </c:pt>
                <c:pt idx="6379">
                  <c:v>200</c:v>
                </c:pt>
                <c:pt idx="6380">
                  <c:v>200</c:v>
                </c:pt>
                <c:pt idx="6381">
                  <c:v>200</c:v>
                </c:pt>
                <c:pt idx="6382">
                  <c:v>200</c:v>
                </c:pt>
                <c:pt idx="6383">
                  <c:v>200</c:v>
                </c:pt>
                <c:pt idx="6384">
                  <c:v>200</c:v>
                </c:pt>
                <c:pt idx="6385">
                  <c:v>200</c:v>
                </c:pt>
                <c:pt idx="6386">
                  <c:v>200</c:v>
                </c:pt>
                <c:pt idx="6387">
                  <c:v>200</c:v>
                </c:pt>
                <c:pt idx="6388">
                  <c:v>200</c:v>
                </c:pt>
                <c:pt idx="6389">
                  <c:v>200</c:v>
                </c:pt>
                <c:pt idx="6390">
                  <c:v>200</c:v>
                </c:pt>
                <c:pt idx="6391">
                  <c:v>200</c:v>
                </c:pt>
                <c:pt idx="6392">
                  <c:v>200</c:v>
                </c:pt>
                <c:pt idx="6393">
                  <c:v>200</c:v>
                </c:pt>
                <c:pt idx="6394">
                  <c:v>200</c:v>
                </c:pt>
                <c:pt idx="6395">
                  <c:v>200</c:v>
                </c:pt>
                <c:pt idx="6396">
                  <c:v>200</c:v>
                </c:pt>
                <c:pt idx="6397">
                  <c:v>200</c:v>
                </c:pt>
                <c:pt idx="6398">
                  <c:v>200</c:v>
                </c:pt>
                <c:pt idx="6399">
                  <c:v>200</c:v>
                </c:pt>
                <c:pt idx="6400">
                  <c:v>200</c:v>
                </c:pt>
                <c:pt idx="6401">
                  <c:v>200</c:v>
                </c:pt>
                <c:pt idx="6402">
                  <c:v>200</c:v>
                </c:pt>
                <c:pt idx="6403">
                  <c:v>200</c:v>
                </c:pt>
                <c:pt idx="6404">
                  <c:v>200</c:v>
                </c:pt>
                <c:pt idx="6405">
                  <c:v>200</c:v>
                </c:pt>
                <c:pt idx="6406">
                  <c:v>200</c:v>
                </c:pt>
                <c:pt idx="6407">
                  <c:v>200</c:v>
                </c:pt>
                <c:pt idx="6408">
                  <c:v>200</c:v>
                </c:pt>
                <c:pt idx="6409">
                  <c:v>200</c:v>
                </c:pt>
                <c:pt idx="6410">
                  <c:v>200</c:v>
                </c:pt>
                <c:pt idx="6411">
                  <c:v>200</c:v>
                </c:pt>
                <c:pt idx="6412">
                  <c:v>200</c:v>
                </c:pt>
                <c:pt idx="6413">
                  <c:v>200</c:v>
                </c:pt>
                <c:pt idx="6414">
                  <c:v>200</c:v>
                </c:pt>
                <c:pt idx="6415">
                  <c:v>200</c:v>
                </c:pt>
                <c:pt idx="6416">
                  <c:v>200</c:v>
                </c:pt>
                <c:pt idx="6417">
                  <c:v>200</c:v>
                </c:pt>
                <c:pt idx="6418">
                  <c:v>200</c:v>
                </c:pt>
                <c:pt idx="6419">
                  <c:v>200</c:v>
                </c:pt>
                <c:pt idx="6420">
                  <c:v>200</c:v>
                </c:pt>
                <c:pt idx="6421">
                  <c:v>200</c:v>
                </c:pt>
                <c:pt idx="6422">
                  <c:v>200</c:v>
                </c:pt>
                <c:pt idx="6423">
                  <c:v>200</c:v>
                </c:pt>
                <c:pt idx="6424">
                  <c:v>200</c:v>
                </c:pt>
                <c:pt idx="6425">
                  <c:v>200</c:v>
                </c:pt>
                <c:pt idx="6426">
                  <c:v>200</c:v>
                </c:pt>
                <c:pt idx="6427">
                  <c:v>200</c:v>
                </c:pt>
                <c:pt idx="6428">
                  <c:v>200</c:v>
                </c:pt>
                <c:pt idx="6429">
                  <c:v>200</c:v>
                </c:pt>
                <c:pt idx="6430">
                  <c:v>200</c:v>
                </c:pt>
                <c:pt idx="6431">
                  <c:v>200</c:v>
                </c:pt>
                <c:pt idx="6432">
                  <c:v>200</c:v>
                </c:pt>
                <c:pt idx="6433">
                  <c:v>200</c:v>
                </c:pt>
                <c:pt idx="6434">
                  <c:v>200</c:v>
                </c:pt>
                <c:pt idx="6435">
                  <c:v>200</c:v>
                </c:pt>
                <c:pt idx="6436">
                  <c:v>200</c:v>
                </c:pt>
                <c:pt idx="6437">
                  <c:v>200</c:v>
                </c:pt>
                <c:pt idx="6438">
                  <c:v>200</c:v>
                </c:pt>
                <c:pt idx="6439">
                  <c:v>200</c:v>
                </c:pt>
                <c:pt idx="6440">
                  <c:v>200</c:v>
                </c:pt>
                <c:pt idx="6441">
                  <c:v>200</c:v>
                </c:pt>
                <c:pt idx="6442">
                  <c:v>200</c:v>
                </c:pt>
                <c:pt idx="6443">
                  <c:v>200</c:v>
                </c:pt>
                <c:pt idx="6444">
                  <c:v>200</c:v>
                </c:pt>
                <c:pt idx="6445">
                  <c:v>200</c:v>
                </c:pt>
                <c:pt idx="6446">
                  <c:v>200</c:v>
                </c:pt>
                <c:pt idx="6447">
                  <c:v>200</c:v>
                </c:pt>
                <c:pt idx="6448">
                  <c:v>200</c:v>
                </c:pt>
                <c:pt idx="6449">
                  <c:v>200</c:v>
                </c:pt>
                <c:pt idx="6450">
                  <c:v>200</c:v>
                </c:pt>
                <c:pt idx="6451">
                  <c:v>200</c:v>
                </c:pt>
                <c:pt idx="6452">
                  <c:v>200</c:v>
                </c:pt>
                <c:pt idx="6453">
                  <c:v>200</c:v>
                </c:pt>
                <c:pt idx="6454">
                  <c:v>200</c:v>
                </c:pt>
                <c:pt idx="6455">
                  <c:v>200</c:v>
                </c:pt>
                <c:pt idx="6456">
                  <c:v>200</c:v>
                </c:pt>
                <c:pt idx="6457">
                  <c:v>200</c:v>
                </c:pt>
                <c:pt idx="6458">
                  <c:v>200</c:v>
                </c:pt>
                <c:pt idx="6459">
                  <c:v>200</c:v>
                </c:pt>
                <c:pt idx="6460">
                  <c:v>200</c:v>
                </c:pt>
                <c:pt idx="6461">
                  <c:v>200</c:v>
                </c:pt>
                <c:pt idx="6462">
                  <c:v>200</c:v>
                </c:pt>
                <c:pt idx="6463">
                  <c:v>200</c:v>
                </c:pt>
                <c:pt idx="6464">
                  <c:v>200</c:v>
                </c:pt>
                <c:pt idx="6465">
                  <c:v>200</c:v>
                </c:pt>
                <c:pt idx="6466">
                  <c:v>200</c:v>
                </c:pt>
                <c:pt idx="6467">
                  <c:v>200</c:v>
                </c:pt>
                <c:pt idx="6468">
                  <c:v>200</c:v>
                </c:pt>
                <c:pt idx="6469">
                  <c:v>200</c:v>
                </c:pt>
                <c:pt idx="6470">
                  <c:v>200</c:v>
                </c:pt>
                <c:pt idx="6471">
                  <c:v>200</c:v>
                </c:pt>
                <c:pt idx="6472">
                  <c:v>200</c:v>
                </c:pt>
                <c:pt idx="6473">
                  <c:v>200</c:v>
                </c:pt>
                <c:pt idx="6474">
                  <c:v>200</c:v>
                </c:pt>
                <c:pt idx="6475">
                  <c:v>200</c:v>
                </c:pt>
                <c:pt idx="6476">
                  <c:v>200</c:v>
                </c:pt>
                <c:pt idx="6477">
                  <c:v>200</c:v>
                </c:pt>
                <c:pt idx="6478">
                  <c:v>200</c:v>
                </c:pt>
                <c:pt idx="6479">
                  <c:v>200</c:v>
                </c:pt>
                <c:pt idx="6480">
                  <c:v>200</c:v>
                </c:pt>
                <c:pt idx="6481">
                  <c:v>200</c:v>
                </c:pt>
                <c:pt idx="6482">
                  <c:v>200</c:v>
                </c:pt>
                <c:pt idx="6483">
                  <c:v>200</c:v>
                </c:pt>
                <c:pt idx="6484">
                  <c:v>200</c:v>
                </c:pt>
                <c:pt idx="6485">
                  <c:v>200</c:v>
                </c:pt>
                <c:pt idx="6486">
                  <c:v>200</c:v>
                </c:pt>
                <c:pt idx="6487">
                  <c:v>200</c:v>
                </c:pt>
                <c:pt idx="6488">
                  <c:v>200</c:v>
                </c:pt>
                <c:pt idx="6489">
                  <c:v>200</c:v>
                </c:pt>
                <c:pt idx="6490">
                  <c:v>200</c:v>
                </c:pt>
                <c:pt idx="6491">
                  <c:v>200</c:v>
                </c:pt>
                <c:pt idx="6492">
                  <c:v>200</c:v>
                </c:pt>
                <c:pt idx="6493">
                  <c:v>200</c:v>
                </c:pt>
                <c:pt idx="6494">
                  <c:v>200</c:v>
                </c:pt>
                <c:pt idx="6495">
                  <c:v>200</c:v>
                </c:pt>
                <c:pt idx="6496">
                  <c:v>200</c:v>
                </c:pt>
                <c:pt idx="6497">
                  <c:v>200</c:v>
                </c:pt>
                <c:pt idx="6498">
                  <c:v>200</c:v>
                </c:pt>
                <c:pt idx="6499">
                  <c:v>200</c:v>
                </c:pt>
                <c:pt idx="6500">
                  <c:v>200</c:v>
                </c:pt>
                <c:pt idx="6501">
                  <c:v>200</c:v>
                </c:pt>
                <c:pt idx="6502">
                  <c:v>200</c:v>
                </c:pt>
                <c:pt idx="6503">
                  <c:v>200</c:v>
                </c:pt>
                <c:pt idx="6504">
                  <c:v>200</c:v>
                </c:pt>
                <c:pt idx="6505">
                  <c:v>200</c:v>
                </c:pt>
                <c:pt idx="6506">
                  <c:v>200</c:v>
                </c:pt>
                <c:pt idx="6507">
                  <c:v>200</c:v>
                </c:pt>
                <c:pt idx="6508">
                  <c:v>200</c:v>
                </c:pt>
                <c:pt idx="6509">
                  <c:v>200</c:v>
                </c:pt>
                <c:pt idx="6510">
                  <c:v>200</c:v>
                </c:pt>
                <c:pt idx="6511">
                  <c:v>200</c:v>
                </c:pt>
                <c:pt idx="6512">
                  <c:v>200</c:v>
                </c:pt>
                <c:pt idx="6513">
                  <c:v>200</c:v>
                </c:pt>
                <c:pt idx="6514">
                  <c:v>200</c:v>
                </c:pt>
                <c:pt idx="6515">
                  <c:v>200</c:v>
                </c:pt>
                <c:pt idx="6516">
                  <c:v>200</c:v>
                </c:pt>
                <c:pt idx="6517">
                  <c:v>200</c:v>
                </c:pt>
                <c:pt idx="6518">
                  <c:v>200</c:v>
                </c:pt>
                <c:pt idx="6519">
                  <c:v>200</c:v>
                </c:pt>
                <c:pt idx="6520">
                  <c:v>200</c:v>
                </c:pt>
                <c:pt idx="6521">
                  <c:v>200</c:v>
                </c:pt>
                <c:pt idx="6522">
                  <c:v>200</c:v>
                </c:pt>
                <c:pt idx="6523">
                  <c:v>200</c:v>
                </c:pt>
                <c:pt idx="6524">
                  <c:v>200</c:v>
                </c:pt>
                <c:pt idx="6525">
                  <c:v>200</c:v>
                </c:pt>
                <c:pt idx="6526">
                  <c:v>200</c:v>
                </c:pt>
                <c:pt idx="6527">
                  <c:v>200</c:v>
                </c:pt>
                <c:pt idx="6528">
                  <c:v>200</c:v>
                </c:pt>
                <c:pt idx="6529">
                  <c:v>200</c:v>
                </c:pt>
                <c:pt idx="6530">
                  <c:v>200</c:v>
                </c:pt>
                <c:pt idx="6531">
                  <c:v>200</c:v>
                </c:pt>
                <c:pt idx="6532">
                  <c:v>200</c:v>
                </c:pt>
                <c:pt idx="6533">
                  <c:v>200</c:v>
                </c:pt>
                <c:pt idx="6534">
                  <c:v>200</c:v>
                </c:pt>
                <c:pt idx="6535">
                  <c:v>200</c:v>
                </c:pt>
                <c:pt idx="6536">
                  <c:v>200</c:v>
                </c:pt>
                <c:pt idx="6537">
                  <c:v>200</c:v>
                </c:pt>
                <c:pt idx="6538">
                  <c:v>200</c:v>
                </c:pt>
                <c:pt idx="6539">
                  <c:v>200</c:v>
                </c:pt>
                <c:pt idx="6540">
                  <c:v>200</c:v>
                </c:pt>
                <c:pt idx="6541">
                  <c:v>200</c:v>
                </c:pt>
                <c:pt idx="6542">
                  <c:v>200</c:v>
                </c:pt>
                <c:pt idx="6543">
                  <c:v>200</c:v>
                </c:pt>
                <c:pt idx="6544">
                  <c:v>200</c:v>
                </c:pt>
                <c:pt idx="6545">
                  <c:v>200</c:v>
                </c:pt>
                <c:pt idx="6546">
                  <c:v>200</c:v>
                </c:pt>
                <c:pt idx="6547">
                  <c:v>200</c:v>
                </c:pt>
                <c:pt idx="6548">
                  <c:v>200</c:v>
                </c:pt>
                <c:pt idx="6549">
                  <c:v>200</c:v>
                </c:pt>
                <c:pt idx="6550">
                  <c:v>200</c:v>
                </c:pt>
                <c:pt idx="6551">
                  <c:v>200</c:v>
                </c:pt>
                <c:pt idx="6552">
                  <c:v>200</c:v>
                </c:pt>
                <c:pt idx="6553">
                  <c:v>200</c:v>
                </c:pt>
                <c:pt idx="6554">
                  <c:v>200</c:v>
                </c:pt>
                <c:pt idx="6555">
                  <c:v>200</c:v>
                </c:pt>
                <c:pt idx="6556">
                  <c:v>200</c:v>
                </c:pt>
                <c:pt idx="6557">
                  <c:v>200</c:v>
                </c:pt>
                <c:pt idx="6558">
                  <c:v>200</c:v>
                </c:pt>
                <c:pt idx="6559">
                  <c:v>200</c:v>
                </c:pt>
                <c:pt idx="6560">
                  <c:v>200</c:v>
                </c:pt>
                <c:pt idx="6561">
                  <c:v>200</c:v>
                </c:pt>
                <c:pt idx="6562">
                  <c:v>200</c:v>
                </c:pt>
                <c:pt idx="6563">
                  <c:v>200</c:v>
                </c:pt>
                <c:pt idx="6564">
                  <c:v>200</c:v>
                </c:pt>
                <c:pt idx="6565">
                  <c:v>200</c:v>
                </c:pt>
                <c:pt idx="6566">
                  <c:v>200</c:v>
                </c:pt>
                <c:pt idx="6567">
                  <c:v>200</c:v>
                </c:pt>
                <c:pt idx="6568">
                  <c:v>200</c:v>
                </c:pt>
                <c:pt idx="6569">
                  <c:v>200</c:v>
                </c:pt>
                <c:pt idx="6570">
                  <c:v>200</c:v>
                </c:pt>
                <c:pt idx="6571">
                  <c:v>200</c:v>
                </c:pt>
                <c:pt idx="6572">
                  <c:v>200</c:v>
                </c:pt>
                <c:pt idx="6573">
                  <c:v>200</c:v>
                </c:pt>
                <c:pt idx="6574">
                  <c:v>200</c:v>
                </c:pt>
                <c:pt idx="6575">
                  <c:v>200</c:v>
                </c:pt>
                <c:pt idx="6576">
                  <c:v>200</c:v>
                </c:pt>
                <c:pt idx="6577">
                  <c:v>200</c:v>
                </c:pt>
                <c:pt idx="6578">
                  <c:v>200</c:v>
                </c:pt>
                <c:pt idx="6579">
                  <c:v>200</c:v>
                </c:pt>
                <c:pt idx="6580">
                  <c:v>200</c:v>
                </c:pt>
                <c:pt idx="6581">
                  <c:v>200</c:v>
                </c:pt>
                <c:pt idx="6582">
                  <c:v>200</c:v>
                </c:pt>
                <c:pt idx="6583">
                  <c:v>200</c:v>
                </c:pt>
                <c:pt idx="6584">
                  <c:v>200</c:v>
                </c:pt>
                <c:pt idx="6585">
                  <c:v>200</c:v>
                </c:pt>
                <c:pt idx="6586">
                  <c:v>200</c:v>
                </c:pt>
                <c:pt idx="6587">
                  <c:v>200</c:v>
                </c:pt>
                <c:pt idx="6588">
                  <c:v>200</c:v>
                </c:pt>
                <c:pt idx="6589">
                  <c:v>200</c:v>
                </c:pt>
                <c:pt idx="6590">
                  <c:v>200</c:v>
                </c:pt>
                <c:pt idx="6591">
                  <c:v>200</c:v>
                </c:pt>
                <c:pt idx="6592">
                  <c:v>200</c:v>
                </c:pt>
                <c:pt idx="6593">
                  <c:v>200</c:v>
                </c:pt>
                <c:pt idx="6594">
                  <c:v>200</c:v>
                </c:pt>
                <c:pt idx="6595">
                  <c:v>200</c:v>
                </c:pt>
                <c:pt idx="6596">
                  <c:v>200</c:v>
                </c:pt>
                <c:pt idx="6597">
                  <c:v>200</c:v>
                </c:pt>
                <c:pt idx="6598">
                  <c:v>200</c:v>
                </c:pt>
                <c:pt idx="6599">
                  <c:v>200</c:v>
                </c:pt>
                <c:pt idx="6600">
                  <c:v>200</c:v>
                </c:pt>
                <c:pt idx="6601">
                  <c:v>200</c:v>
                </c:pt>
                <c:pt idx="6602">
                  <c:v>200</c:v>
                </c:pt>
                <c:pt idx="6603">
                  <c:v>200</c:v>
                </c:pt>
                <c:pt idx="6604">
                  <c:v>200</c:v>
                </c:pt>
                <c:pt idx="6605">
                  <c:v>200</c:v>
                </c:pt>
                <c:pt idx="6606">
                  <c:v>200</c:v>
                </c:pt>
                <c:pt idx="6607">
                  <c:v>200</c:v>
                </c:pt>
                <c:pt idx="6608">
                  <c:v>200</c:v>
                </c:pt>
                <c:pt idx="6609">
                  <c:v>200</c:v>
                </c:pt>
                <c:pt idx="6610">
                  <c:v>200</c:v>
                </c:pt>
                <c:pt idx="6611">
                  <c:v>200</c:v>
                </c:pt>
                <c:pt idx="6612">
                  <c:v>200</c:v>
                </c:pt>
                <c:pt idx="6613">
                  <c:v>200</c:v>
                </c:pt>
                <c:pt idx="6614">
                  <c:v>200</c:v>
                </c:pt>
                <c:pt idx="6615">
                  <c:v>200</c:v>
                </c:pt>
                <c:pt idx="6616">
                  <c:v>200</c:v>
                </c:pt>
                <c:pt idx="6617">
                  <c:v>200</c:v>
                </c:pt>
                <c:pt idx="6618">
                  <c:v>200</c:v>
                </c:pt>
                <c:pt idx="6619">
                  <c:v>200</c:v>
                </c:pt>
                <c:pt idx="6620">
                  <c:v>200</c:v>
                </c:pt>
                <c:pt idx="6621">
                  <c:v>200</c:v>
                </c:pt>
                <c:pt idx="6622">
                  <c:v>200</c:v>
                </c:pt>
                <c:pt idx="6623">
                  <c:v>200</c:v>
                </c:pt>
                <c:pt idx="6624">
                  <c:v>200</c:v>
                </c:pt>
                <c:pt idx="6625">
                  <c:v>200</c:v>
                </c:pt>
                <c:pt idx="6626">
                  <c:v>200</c:v>
                </c:pt>
                <c:pt idx="6627">
                  <c:v>200</c:v>
                </c:pt>
                <c:pt idx="6628">
                  <c:v>200</c:v>
                </c:pt>
                <c:pt idx="6629">
                  <c:v>200</c:v>
                </c:pt>
                <c:pt idx="6630">
                  <c:v>200</c:v>
                </c:pt>
                <c:pt idx="6631">
                  <c:v>200</c:v>
                </c:pt>
                <c:pt idx="6632">
                  <c:v>200</c:v>
                </c:pt>
                <c:pt idx="6633">
                  <c:v>200</c:v>
                </c:pt>
                <c:pt idx="6634">
                  <c:v>200</c:v>
                </c:pt>
                <c:pt idx="6635">
                  <c:v>200</c:v>
                </c:pt>
                <c:pt idx="6636">
                  <c:v>200</c:v>
                </c:pt>
                <c:pt idx="6637">
                  <c:v>200</c:v>
                </c:pt>
                <c:pt idx="6638">
                  <c:v>200</c:v>
                </c:pt>
                <c:pt idx="6639">
                  <c:v>200</c:v>
                </c:pt>
                <c:pt idx="6640">
                  <c:v>200</c:v>
                </c:pt>
                <c:pt idx="6641">
                  <c:v>200</c:v>
                </c:pt>
                <c:pt idx="6642">
                  <c:v>200</c:v>
                </c:pt>
                <c:pt idx="6643">
                  <c:v>200</c:v>
                </c:pt>
                <c:pt idx="6644">
                  <c:v>200</c:v>
                </c:pt>
                <c:pt idx="6645">
                  <c:v>200</c:v>
                </c:pt>
                <c:pt idx="6646">
                  <c:v>200</c:v>
                </c:pt>
                <c:pt idx="6647">
                  <c:v>200</c:v>
                </c:pt>
                <c:pt idx="6648">
                  <c:v>200</c:v>
                </c:pt>
                <c:pt idx="6649">
                  <c:v>200</c:v>
                </c:pt>
                <c:pt idx="6650">
                  <c:v>200</c:v>
                </c:pt>
                <c:pt idx="6651">
                  <c:v>200</c:v>
                </c:pt>
                <c:pt idx="6652">
                  <c:v>200</c:v>
                </c:pt>
                <c:pt idx="6653">
                  <c:v>200</c:v>
                </c:pt>
                <c:pt idx="6654">
                  <c:v>200</c:v>
                </c:pt>
                <c:pt idx="6655">
                  <c:v>200</c:v>
                </c:pt>
                <c:pt idx="6656">
                  <c:v>200</c:v>
                </c:pt>
                <c:pt idx="6657">
                  <c:v>200</c:v>
                </c:pt>
                <c:pt idx="6658">
                  <c:v>200</c:v>
                </c:pt>
                <c:pt idx="6659">
                  <c:v>200</c:v>
                </c:pt>
                <c:pt idx="6660">
                  <c:v>200</c:v>
                </c:pt>
                <c:pt idx="6661">
                  <c:v>200</c:v>
                </c:pt>
                <c:pt idx="6662">
                  <c:v>200</c:v>
                </c:pt>
                <c:pt idx="6663">
                  <c:v>200</c:v>
                </c:pt>
                <c:pt idx="6664">
                  <c:v>200</c:v>
                </c:pt>
                <c:pt idx="6665">
                  <c:v>200</c:v>
                </c:pt>
                <c:pt idx="6666">
                  <c:v>200</c:v>
                </c:pt>
                <c:pt idx="6667">
                  <c:v>200</c:v>
                </c:pt>
                <c:pt idx="6668">
                  <c:v>200</c:v>
                </c:pt>
                <c:pt idx="6669">
                  <c:v>200</c:v>
                </c:pt>
                <c:pt idx="6670">
                  <c:v>200</c:v>
                </c:pt>
                <c:pt idx="6671">
                  <c:v>200</c:v>
                </c:pt>
                <c:pt idx="6672">
                  <c:v>200</c:v>
                </c:pt>
                <c:pt idx="6673">
                  <c:v>200</c:v>
                </c:pt>
                <c:pt idx="6674">
                  <c:v>200</c:v>
                </c:pt>
                <c:pt idx="6675">
                  <c:v>200</c:v>
                </c:pt>
                <c:pt idx="6676">
                  <c:v>200</c:v>
                </c:pt>
                <c:pt idx="6677">
                  <c:v>200</c:v>
                </c:pt>
                <c:pt idx="6678">
                  <c:v>200</c:v>
                </c:pt>
                <c:pt idx="6679">
                  <c:v>200</c:v>
                </c:pt>
                <c:pt idx="6680">
                  <c:v>200</c:v>
                </c:pt>
                <c:pt idx="6681">
                  <c:v>200</c:v>
                </c:pt>
                <c:pt idx="6682">
                  <c:v>200</c:v>
                </c:pt>
                <c:pt idx="6683">
                  <c:v>200</c:v>
                </c:pt>
                <c:pt idx="6684">
                  <c:v>200</c:v>
                </c:pt>
                <c:pt idx="6685">
                  <c:v>200</c:v>
                </c:pt>
                <c:pt idx="6686">
                  <c:v>200</c:v>
                </c:pt>
                <c:pt idx="6687">
                  <c:v>200</c:v>
                </c:pt>
                <c:pt idx="6688">
                  <c:v>200</c:v>
                </c:pt>
                <c:pt idx="6689">
                  <c:v>200</c:v>
                </c:pt>
                <c:pt idx="6690">
                  <c:v>200</c:v>
                </c:pt>
                <c:pt idx="6691">
                  <c:v>200</c:v>
                </c:pt>
                <c:pt idx="6692">
                  <c:v>200</c:v>
                </c:pt>
                <c:pt idx="6693">
                  <c:v>200</c:v>
                </c:pt>
                <c:pt idx="6694">
                  <c:v>200</c:v>
                </c:pt>
                <c:pt idx="6695">
                  <c:v>200</c:v>
                </c:pt>
                <c:pt idx="6696">
                  <c:v>200</c:v>
                </c:pt>
                <c:pt idx="6697">
                  <c:v>200</c:v>
                </c:pt>
                <c:pt idx="6698">
                  <c:v>200</c:v>
                </c:pt>
                <c:pt idx="6699">
                  <c:v>200</c:v>
                </c:pt>
                <c:pt idx="6700">
                  <c:v>200</c:v>
                </c:pt>
                <c:pt idx="6701">
                  <c:v>200</c:v>
                </c:pt>
                <c:pt idx="6702">
                  <c:v>200</c:v>
                </c:pt>
                <c:pt idx="6703">
                  <c:v>200</c:v>
                </c:pt>
                <c:pt idx="6704">
                  <c:v>200</c:v>
                </c:pt>
                <c:pt idx="6705">
                  <c:v>200</c:v>
                </c:pt>
                <c:pt idx="6706">
                  <c:v>200</c:v>
                </c:pt>
                <c:pt idx="6707">
                  <c:v>200</c:v>
                </c:pt>
                <c:pt idx="6708">
                  <c:v>200</c:v>
                </c:pt>
                <c:pt idx="6709">
                  <c:v>200</c:v>
                </c:pt>
                <c:pt idx="6710">
                  <c:v>200</c:v>
                </c:pt>
                <c:pt idx="6711">
                  <c:v>200</c:v>
                </c:pt>
                <c:pt idx="6712">
                  <c:v>200</c:v>
                </c:pt>
                <c:pt idx="6713">
                  <c:v>200</c:v>
                </c:pt>
                <c:pt idx="6714">
                  <c:v>200</c:v>
                </c:pt>
                <c:pt idx="6715">
                  <c:v>200</c:v>
                </c:pt>
                <c:pt idx="6716">
                  <c:v>200</c:v>
                </c:pt>
                <c:pt idx="6717">
                  <c:v>200</c:v>
                </c:pt>
                <c:pt idx="6718">
                  <c:v>200</c:v>
                </c:pt>
                <c:pt idx="6719">
                  <c:v>200</c:v>
                </c:pt>
                <c:pt idx="6720">
                  <c:v>200</c:v>
                </c:pt>
                <c:pt idx="6721">
                  <c:v>200</c:v>
                </c:pt>
                <c:pt idx="6722">
                  <c:v>200</c:v>
                </c:pt>
                <c:pt idx="6723">
                  <c:v>200</c:v>
                </c:pt>
                <c:pt idx="6724">
                  <c:v>200</c:v>
                </c:pt>
                <c:pt idx="6725">
                  <c:v>200</c:v>
                </c:pt>
                <c:pt idx="6726">
                  <c:v>200</c:v>
                </c:pt>
                <c:pt idx="6727">
                  <c:v>200</c:v>
                </c:pt>
                <c:pt idx="6728">
                  <c:v>200</c:v>
                </c:pt>
                <c:pt idx="6729">
                  <c:v>200</c:v>
                </c:pt>
                <c:pt idx="6730">
                  <c:v>200</c:v>
                </c:pt>
                <c:pt idx="6731">
                  <c:v>200</c:v>
                </c:pt>
                <c:pt idx="6732">
                  <c:v>200</c:v>
                </c:pt>
                <c:pt idx="6733">
                  <c:v>200</c:v>
                </c:pt>
                <c:pt idx="6734">
                  <c:v>200</c:v>
                </c:pt>
                <c:pt idx="6735">
                  <c:v>200</c:v>
                </c:pt>
                <c:pt idx="6736">
                  <c:v>200</c:v>
                </c:pt>
                <c:pt idx="6737">
                  <c:v>200</c:v>
                </c:pt>
                <c:pt idx="6738">
                  <c:v>200</c:v>
                </c:pt>
                <c:pt idx="6739">
                  <c:v>200</c:v>
                </c:pt>
                <c:pt idx="6740">
                  <c:v>200</c:v>
                </c:pt>
                <c:pt idx="6741">
                  <c:v>200</c:v>
                </c:pt>
                <c:pt idx="6742">
                  <c:v>200</c:v>
                </c:pt>
                <c:pt idx="6743">
                  <c:v>200</c:v>
                </c:pt>
                <c:pt idx="6744">
                  <c:v>200</c:v>
                </c:pt>
                <c:pt idx="6745">
                  <c:v>200</c:v>
                </c:pt>
                <c:pt idx="6746">
                  <c:v>200</c:v>
                </c:pt>
                <c:pt idx="6747">
                  <c:v>200</c:v>
                </c:pt>
                <c:pt idx="6748">
                  <c:v>200</c:v>
                </c:pt>
                <c:pt idx="6749">
                  <c:v>200</c:v>
                </c:pt>
                <c:pt idx="6750">
                  <c:v>200</c:v>
                </c:pt>
                <c:pt idx="6751">
                  <c:v>200</c:v>
                </c:pt>
                <c:pt idx="6752">
                  <c:v>200</c:v>
                </c:pt>
                <c:pt idx="6753">
                  <c:v>200</c:v>
                </c:pt>
                <c:pt idx="6754">
                  <c:v>200</c:v>
                </c:pt>
                <c:pt idx="6755">
                  <c:v>200</c:v>
                </c:pt>
                <c:pt idx="6756">
                  <c:v>200</c:v>
                </c:pt>
                <c:pt idx="6757">
                  <c:v>200</c:v>
                </c:pt>
                <c:pt idx="6758">
                  <c:v>200</c:v>
                </c:pt>
                <c:pt idx="6759">
                  <c:v>200</c:v>
                </c:pt>
                <c:pt idx="6760">
                  <c:v>200</c:v>
                </c:pt>
                <c:pt idx="6761">
                  <c:v>200</c:v>
                </c:pt>
                <c:pt idx="6762">
                  <c:v>200</c:v>
                </c:pt>
                <c:pt idx="6763">
                  <c:v>200</c:v>
                </c:pt>
                <c:pt idx="6764">
                  <c:v>200</c:v>
                </c:pt>
                <c:pt idx="6765">
                  <c:v>200</c:v>
                </c:pt>
                <c:pt idx="6766">
                  <c:v>200</c:v>
                </c:pt>
                <c:pt idx="6767">
                  <c:v>200</c:v>
                </c:pt>
                <c:pt idx="6768">
                  <c:v>200</c:v>
                </c:pt>
                <c:pt idx="6769">
                  <c:v>200</c:v>
                </c:pt>
                <c:pt idx="6770">
                  <c:v>200</c:v>
                </c:pt>
                <c:pt idx="6771">
                  <c:v>200</c:v>
                </c:pt>
                <c:pt idx="6772">
                  <c:v>200</c:v>
                </c:pt>
                <c:pt idx="6773">
                  <c:v>200</c:v>
                </c:pt>
                <c:pt idx="6774">
                  <c:v>200</c:v>
                </c:pt>
                <c:pt idx="6775">
                  <c:v>200</c:v>
                </c:pt>
                <c:pt idx="6776">
                  <c:v>200</c:v>
                </c:pt>
                <c:pt idx="6777">
                  <c:v>200</c:v>
                </c:pt>
                <c:pt idx="6778">
                  <c:v>200</c:v>
                </c:pt>
                <c:pt idx="6779">
                  <c:v>200</c:v>
                </c:pt>
                <c:pt idx="6780">
                  <c:v>200</c:v>
                </c:pt>
                <c:pt idx="6781">
                  <c:v>200</c:v>
                </c:pt>
                <c:pt idx="6782">
                  <c:v>200</c:v>
                </c:pt>
                <c:pt idx="6783">
                  <c:v>200</c:v>
                </c:pt>
                <c:pt idx="6784">
                  <c:v>200</c:v>
                </c:pt>
                <c:pt idx="6785">
                  <c:v>200</c:v>
                </c:pt>
                <c:pt idx="6786">
                  <c:v>200</c:v>
                </c:pt>
                <c:pt idx="6787">
                  <c:v>200</c:v>
                </c:pt>
                <c:pt idx="6788">
                  <c:v>200</c:v>
                </c:pt>
                <c:pt idx="6789">
                  <c:v>200</c:v>
                </c:pt>
                <c:pt idx="6790">
                  <c:v>200</c:v>
                </c:pt>
                <c:pt idx="6791">
                  <c:v>200</c:v>
                </c:pt>
                <c:pt idx="6792">
                  <c:v>200</c:v>
                </c:pt>
                <c:pt idx="6793">
                  <c:v>200</c:v>
                </c:pt>
                <c:pt idx="6794">
                  <c:v>200</c:v>
                </c:pt>
                <c:pt idx="6795">
                  <c:v>200</c:v>
                </c:pt>
                <c:pt idx="6796">
                  <c:v>200</c:v>
                </c:pt>
                <c:pt idx="6797">
                  <c:v>200</c:v>
                </c:pt>
                <c:pt idx="6798">
                  <c:v>200</c:v>
                </c:pt>
                <c:pt idx="6799">
                  <c:v>200</c:v>
                </c:pt>
                <c:pt idx="6800">
                  <c:v>200</c:v>
                </c:pt>
                <c:pt idx="6801">
                  <c:v>200</c:v>
                </c:pt>
                <c:pt idx="6802">
                  <c:v>200</c:v>
                </c:pt>
                <c:pt idx="6803">
                  <c:v>200</c:v>
                </c:pt>
                <c:pt idx="6804">
                  <c:v>200</c:v>
                </c:pt>
                <c:pt idx="6805">
                  <c:v>200</c:v>
                </c:pt>
                <c:pt idx="6806">
                  <c:v>200</c:v>
                </c:pt>
                <c:pt idx="6807">
                  <c:v>200</c:v>
                </c:pt>
                <c:pt idx="6808">
                  <c:v>200</c:v>
                </c:pt>
                <c:pt idx="6809">
                  <c:v>200</c:v>
                </c:pt>
                <c:pt idx="6810">
                  <c:v>200</c:v>
                </c:pt>
                <c:pt idx="6811">
                  <c:v>200</c:v>
                </c:pt>
                <c:pt idx="6812">
                  <c:v>200</c:v>
                </c:pt>
                <c:pt idx="6813">
                  <c:v>200</c:v>
                </c:pt>
                <c:pt idx="6814">
                  <c:v>200</c:v>
                </c:pt>
                <c:pt idx="6815">
                  <c:v>200</c:v>
                </c:pt>
                <c:pt idx="6816">
                  <c:v>200</c:v>
                </c:pt>
                <c:pt idx="6817">
                  <c:v>200</c:v>
                </c:pt>
                <c:pt idx="6818">
                  <c:v>200</c:v>
                </c:pt>
                <c:pt idx="6819">
                  <c:v>200</c:v>
                </c:pt>
                <c:pt idx="6820">
                  <c:v>200</c:v>
                </c:pt>
                <c:pt idx="6821">
                  <c:v>200</c:v>
                </c:pt>
                <c:pt idx="6822">
                  <c:v>200</c:v>
                </c:pt>
                <c:pt idx="6823">
                  <c:v>200</c:v>
                </c:pt>
                <c:pt idx="6824">
                  <c:v>200</c:v>
                </c:pt>
                <c:pt idx="6825">
                  <c:v>200</c:v>
                </c:pt>
                <c:pt idx="6826">
                  <c:v>200</c:v>
                </c:pt>
                <c:pt idx="6827">
                  <c:v>200</c:v>
                </c:pt>
                <c:pt idx="6828">
                  <c:v>200</c:v>
                </c:pt>
                <c:pt idx="6829">
                  <c:v>200</c:v>
                </c:pt>
                <c:pt idx="6830">
                  <c:v>200</c:v>
                </c:pt>
                <c:pt idx="6831">
                  <c:v>200</c:v>
                </c:pt>
                <c:pt idx="6832">
                  <c:v>200</c:v>
                </c:pt>
                <c:pt idx="6833">
                  <c:v>200</c:v>
                </c:pt>
                <c:pt idx="6834">
                  <c:v>200</c:v>
                </c:pt>
                <c:pt idx="6835">
                  <c:v>200</c:v>
                </c:pt>
                <c:pt idx="6836">
                  <c:v>200</c:v>
                </c:pt>
                <c:pt idx="6837">
                  <c:v>200</c:v>
                </c:pt>
                <c:pt idx="6838">
                  <c:v>200</c:v>
                </c:pt>
                <c:pt idx="6839">
                  <c:v>200</c:v>
                </c:pt>
                <c:pt idx="6840">
                  <c:v>200</c:v>
                </c:pt>
                <c:pt idx="6841">
                  <c:v>200</c:v>
                </c:pt>
                <c:pt idx="6842">
                  <c:v>200</c:v>
                </c:pt>
                <c:pt idx="6843">
                  <c:v>200</c:v>
                </c:pt>
                <c:pt idx="6844">
                  <c:v>200</c:v>
                </c:pt>
                <c:pt idx="6845">
                  <c:v>200</c:v>
                </c:pt>
                <c:pt idx="6846">
                  <c:v>200</c:v>
                </c:pt>
                <c:pt idx="6847">
                  <c:v>200</c:v>
                </c:pt>
                <c:pt idx="6848">
                  <c:v>200</c:v>
                </c:pt>
                <c:pt idx="6849">
                  <c:v>200</c:v>
                </c:pt>
                <c:pt idx="6850">
                  <c:v>200</c:v>
                </c:pt>
                <c:pt idx="6851">
                  <c:v>200</c:v>
                </c:pt>
                <c:pt idx="6852">
                  <c:v>200</c:v>
                </c:pt>
                <c:pt idx="6853">
                  <c:v>200</c:v>
                </c:pt>
                <c:pt idx="6854">
                  <c:v>200</c:v>
                </c:pt>
                <c:pt idx="6855">
                  <c:v>200</c:v>
                </c:pt>
                <c:pt idx="6856">
                  <c:v>200</c:v>
                </c:pt>
                <c:pt idx="6857">
                  <c:v>200</c:v>
                </c:pt>
                <c:pt idx="6858">
                  <c:v>200</c:v>
                </c:pt>
                <c:pt idx="6859">
                  <c:v>200</c:v>
                </c:pt>
                <c:pt idx="6860">
                  <c:v>200</c:v>
                </c:pt>
                <c:pt idx="6861">
                  <c:v>200</c:v>
                </c:pt>
                <c:pt idx="6862">
                  <c:v>200</c:v>
                </c:pt>
                <c:pt idx="6863">
                  <c:v>200</c:v>
                </c:pt>
                <c:pt idx="6864">
                  <c:v>200</c:v>
                </c:pt>
                <c:pt idx="6865">
                  <c:v>200</c:v>
                </c:pt>
                <c:pt idx="6866">
                  <c:v>200</c:v>
                </c:pt>
                <c:pt idx="6867">
                  <c:v>200</c:v>
                </c:pt>
                <c:pt idx="6868">
                  <c:v>200</c:v>
                </c:pt>
                <c:pt idx="6869">
                  <c:v>200</c:v>
                </c:pt>
                <c:pt idx="6870">
                  <c:v>200</c:v>
                </c:pt>
                <c:pt idx="6871">
                  <c:v>200</c:v>
                </c:pt>
                <c:pt idx="6872">
                  <c:v>200</c:v>
                </c:pt>
                <c:pt idx="6873">
                  <c:v>200</c:v>
                </c:pt>
                <c:pt idx="6874">
                  <c:v>200</c:v>
                </c:pt>
                <c:pt idx="6875">
                  <c:v>200</c:v>
                </c:pt>
                <c:pt idx="6876">
                  <c:v>200</c:v>
                </c:pt>
                <c:pt idx="6877">
                  <c:v>200</c:v>
                </c:pt>
                <c:pt idx="6878">
                  <c:v>200</c:v>
                </c:pt>
                <c:pt idx="6879">
                  <c:v>200</c:v>
                </c:pt>
                <c:pt idx="6880">
                  <c:v>200</c:v>
                </c:pt>
                <c:pt idx="6881">
                  <c:v>200</c:v>
                </c:pt>
                <c:pt idx="6882">
                  <c:v>200</c:v>
                </c:pt>
                <c:pt idx="6883">
                  <c:v>200</c:v>
                </c:pt>
                <c:pt idx="6884">
                  <c:v>200</c:v>
                </c:pt>
                <c:pt idx="6885">
                  <c:v>200</c:v>
                </c:pt>
                <c:pt idx="6886">
                  <c:v>200</c:v>
                </c:pt>
                <c:pt idx="6887">
                  <c:v>200</c:v>
                </c:pt>
                <c:pt idx="6888">
                  <c:v>200</c:v>
                </c:pt>
                <c:pt idx="6889">
                  <c:v>200</c:v>
                </c:pt>
                <c:pt idx="6890">
                  <c:v>200</c:v>
                </c:pt>
                <c:pt idx="6891">
                  <c:v>200</c:v>
                </c:pt>
                <c:pt idx="6892">
                  <c:v>200</c:v>
                </c:pt>
                <c:pt idx="6893">
                  <c:v>200</c:v>
                </c:pt>
                <c:pt idx="6894">
                  <c:v>200</c:v>
                </c:pt>
                <c:pt idx="6895">
                  <c:v>200</c:v>
                </c:pt>
                <c:pt idx="6896">
                  <c:v>200</c:v>
                </c:pt>
                <c:pt idx="6897">
                  <c:v>200</c:v>
                </c:pt>
                <c:pt idx="6898">
                  <c:v>200</c:v>
                </c:pt>
                <c:pt idx="6899">
                  <c:v>200</c:v>
                </c:pt>
                <c:pt idx="6900">
                  <c:v>200</c:v>
                </c:pt>
                <c:pt idx="6901">
                  <c:v>200</c:v>
                </c:pt>
                <c:pt idx="6902">
                  <c:v>200</c:v>
                </c:pt>
                <c:pt idx="6903">
                  <c:v>200</c:v>
                </c:pt>
                <c:pt idx="6904">
                  <c:v>200</c:v>
                </c:pt>
                <c:pt idx="6905">
                  <c:v>200</c:v>
                </c:pt>
                <c:pt idx="6906">
                  <c:v>200</c:v>
                </c:pt>
                <c:pt idx="6907">
                  <c:v>200</c:v>
                </c:pt>
                <c:pt idx="6908">
                  <c:v>200</c:v>
                </c:pt>
                <c:pt idx="6909">
                  <c:v>200</c:v>
                </c:pt>
                <c:pt idx="6910">
                  <c:v>200</c:v>
                </c:pt>
                <c:pt idx="6911">
                  <c:v>200</c:v>
                </c:pt>
                <c:pt idx="6912">
                  <c:v>200</c:v>
                </c:pt>
                <c:pt idx="6913">
                  <c:v>200</c:v>
                </c:pt>
                <c:pt idx="6914">
                  <c:v>200</c:v>
                </c:pt>
                <c:pt idx="6915">
                  <c:v>200</c:v>
                </c:pt>
                <c:pt idx="6916">
                  <c:v>200</c:v>
                </c:pt>
                <c:pt idx="6917">
                  <c:v>200</c:v>
                </c:pt>
                <c:pt idx="6918">
                  <c:v>200</c:v>
                </c:pt>
                <c:pt idx="6919">
                  <c:v>200</c:v>
                </c:pt>
                <c:pt idx="6920">
                  <c:v>200</c:v>
                </c:pt>
                <c:pt idx="6921">
                  <c:v>200</c:v>
                </c:pt>
                <c:pt idx="6922">
                  <c:v>200</c:v>
                </c:pt>
                <c:pt idx="6923">
                  <c:v>200</c:v>
                </c:pt>
                <c:pt idx="6924">
                  <c:v>200</c:v>
                </c:pt>
                <c:pt idx="6925">
                  <c:v>200</c:v>
                </c:pt>
                <c:pt idx="6926">
                  <c:v>200</c:v>
                </c:pt>
                <c:pt idx="6927">
                  <c:v>200</c:v>
                </c:pt>
                <c:pt idx="6928">
                  <c:v>200</c:v>
                </c:pt>
                <c:pt idx="6929">
                  <c:v>200</c:v>
                </c:pt>
                <c:pt idx="6930">
                  <c:v>200</c:v>
                </c:pt>
                <c:pt idx="6931">
                  <c:v>200</c:v>
                </c:pt>
                <c:pt idx="6932">
                  <c:v>200</c:v>
                </c:pt>
                <c:pt idx="6933">
                  <c:v>200</c:v>
                </c:pt>
                <c:pt idx="6934">
                  <c:v>200</c:v>
                </c:pt>
                <c:pt idx="6935">
                  <c:v>200</c:v>
                </c:pt>
                <c:pt idx="6936">
                  <c:v>200</c:v>
                </c:pt>
                <c:pt idx="6937">
                  <c:v>200</c:v>
                </c:pt>
                <c:pt idx="6938">
                  <c:v>200</c:v>
                </c:pt>
                <c:pt idx="6939">
                  <c:v>200</c:v>
                </c:pt>
                <c:pt idx="6940">
                  <c:v>200</c:v>
                </c:pt>
                <c:pt idx="6941">
                  <c:v>200</c:v>
                </c:pt>
                <c:pt idx="6942">
                  <c:v>200</c:v>
                </c:pt>
                <c:pt idx="6943">
                  <c:v>200</c:v>
                </c:pt>
                <c:pt idx="6944">
                  <c:v>200</c:v>
                </c:pt>
                <c:pt idx="6945">
                  <c:v>200</c:v>
                </c:pt>
                <c:pt idx="6946">
                  <c:v>200</c:v>
                </c:pt>
                <c:pt idx="6947">
                  <c:v>200</c:v>
                </c:pt>
                <c:pt idx="6948">
                  <c:v>200</c:v>
                </c:pt>
                <c:pt idx="6949">
                  <c:v>200</c:v>
                </c:pt>
                <c:pt idx="6950">
                  <c:v>200</c:v>
                </c:pt>
                <c:pt idx="6951">
                  <c:v>200</c:v>
                </c:pt>
                <c:pt idx="6952">
                  <c:v>200</c:v>
                </c:pt>
                <c:pt idx="6953">
                  <c:v>200</c:v>
                </c:pt>
                <c:pt idx="6954">
                  <c:v>200</c:v>
                </c:pt>
                <c:pt idx="6955">
                  <c:v>200</c:v>
                </c:pt>
                <c:pt idx="6956">
                  <c:v>200</c:v>
                </c:pt>
                <c:pt idx="6957">
                  <c:v>200</c:v>
                </c:pt>
                <c:pt idx="6958">
                  <c:v>200</c:v>
                </c:pt>
                <c:pt idx="6959">
                  <c:v>200</c:v>
                </c:pt>
                <c:pt idx="6960">
                  <c:v>200</c:v>
                </c:pt>
                <c:pt idx="6961">
                  <c:v>200</c:v>
                </c:pt>
                <c:pt idx="6962">
                  <c:v>200</c:v>
                </c:pt>
                <c:pt idx="6963">
                  <c:v>200</c:v>
                </c:pt>
                <c:pt idx="6964">
                  <c:v>200</c:v>
                </c:pt>
                <c:pt idx="6965">
                  <c:v>200</c:v>
                </c:pt>
                <c:pt idx="6966">
                  <c:v>200</c:v>
                </c:pt>
                <c:pt idx="6967">
                  <c:v>200</c:v>
                </c:pt>
                <c:pt idx="6968">
                  <c:v>200</c:v>
                </c:pt>
                <c:pt idx="6969">
                  <c:v>200</c:v>
                </c:pt>
                <c:pt idx="6970">
                  <c:v>200</c:v>
                </c:pt>
                <c:pt idx="6971">
                  <c:v>200</c:v>
                </c:pt>
                <c:pt idx="6972">
                  <c:v>200</c:v>
                </c:pt>
                <c:pt idx="6973">
                  <c:v>200</c:v>
                </c:pt>
                <c:pt idx="6974">
                  <c:v>200</c:v>
                </c:pt>
                <c:pt idx="6975">
                  <c:v>200</c:v>
                </c:pt>
                <c:pt idx="6976">
                  <c:v>200</c:v>
                </c:pt>
                <c:pt idx="6977">
                  <c:v>200</c:v>
                </c:pt>
                <c:pt idx="6978">
                  <c:v>200</c:v>
                </c:pt>
                <c:pt idx="6979">
                  <c:v>200</c:v>
                </c:pt>
                <c:pt idx="6980">
                  <c:v>200</c:v>
                </c:pt>
                <c:pt idx="6981">
                  <c:v>200</c:v>
                </c:pt>
                <c:pt idx="6982">
                  <c:v>200</c:v>
                </c:pt>
                <c:pt idx="6983">
                  <c:v>200</c:v>
                </c:pt>
                <c:pt idx="6984">
                  <c:v>200</c:v>
                </c:pt>
                <c:pt idx="6985">
                  <c:v>200</c:v>
                </c:pt>
                <c:pt idx="6986">
                  <c:v>200</c:v>
                </c:pt>
                <c:pt idx="6987">
                  <c:v>200</c:v>
                </c:pt>
                <c:pt idx="6988">
                  <c:v>200</c:v>
                </c:pt>
                <c:pt idx="6989">
                  <c:v>200</c:v>
                </c:pt>
                <c:pt idx="6990">
                  <c:v>200</c:v>
                </c:pt>
                <c:pt idx="6991">
                  <c:v>200</c:v>
                </c:pt>
                <c:pt idx="6992">
                  <c:v>200</c:v>
                </c:pt>
                <c:pt idx="6993">
                  <c:v>200</c:v>
                </c:pt>
                <c:pt idx="6994">
                  <c:v>200</c:v>
                </c:pt>
                <c:pt idx="6995">
                  <c:v>200</c:v>
                </c:pt>
                <c:pt idx="6996">
                  <c:v>200</c:v>
                </c:pt>
                <c:pt idx="6997">
                  <c:v>200</c:v>
                </c:pt>
                <c:pt idx="6998">
                  <c:v>200</c:v>
                </c:pt>
                <c:pt idx="6999">
                  <c:v>200</c:v>
                </c:pt>
                <c:pt idx="7000">
                  <c:v>200</c:v>
                </c:pt>
                <c:pt idx="7001">
                  <c:v>200</c:v>
                </c:pt>
                <c:pt idx="7002">
                  <c:v>200</c:v>
                </c:pt>
                <c:pt idx="7003">
                  <c:v>200</c:v>
                </c:pt>
                <c:pt idx="7004">
                  <c:v>200</c:v>
                </c:pt>
                <c:pt idx="7005">
                  <c:v>200</c:v>
                </c:pt>
                <c:pt idx="7006">
                  <c:v>200</c:v>
                </c:pt>
                <c:pt idx="7007">
                  <c:v>200</c:v>
                </c:pt>
                <c:pt idx="7008">
                  <c:v>200</c:v>
                </c:pt>
                <c:pt idx="7009">
                  <c:v>200</c:v>
                </c:pt>
                <c:pt idx="7010">
                  <c:v>200</c:v>
                </c:pt>
                <c:pt idx="7011">
                  <c:v>200</c:v>
                </c:pt>
                <c:pt idx="7012">
                  <c:v>200</c:v>
                </c:pt>
                <c:pt idx="7013">
                  <c:v>200</c:v>
                </c:pt>
                <c:pt idx="7014">
                  <c:v>200</c:v>
                </c:pt>
                <c:pt idx="7015">
                  <c:v>200</c:v>
                </c:pt>
                <c:pt idx="7016">
                  <c:v>200</c:v>
                </c:pt>
                <c:pt idx="7017">
                  <c:v>200</c:v>
                </c:pt>
                <c:pt idx="7018">
                  <c:v>200</c:v>
                </c:pt>
                <c:pt idx="7019">
                  <c:v>200</c:v>
                </c:pt>
                <c:pt idx="7020">
                  <c:v>200</c:v>
                </c:pt>
                <c:pt idx="7021">
                  <c:v>200</c:v>
                </c:pt>
                <c:pt idx="7022">
                  <c:v>200</c:v>
                </c:pt>
                <c:pt idx="7023">
                  <c:v>200</c:v>
                </c:pt>
                <c:pt idx="7024">
                  <c:v>200</c:v>
                </c:pt>
                <c:pt idx="7025">
                  <c:v>200</c:v>
                </c:pt>
                <c:pt idx="7026">
                  <c:v>200</c:v>
                </c:pt>
                <c:pt idx="7027">
                  <c:v>200</c:v>
                </c:pt>
                <c:pt idx="7028">
                  <c:v>200</c:v>
                </c:pt>
                <c:pt idx="7029">
                  <c:v>200</c:v>
                </c:pt>
                <c:pt idx="7030">
                  <c:v>200</c:v>
                </c:pt>
                <c:pt idx="7031">
                  <c:v>200</c:v>
                </c:pt>
                <c:pt idx="7032">
                  <c:v>200</c:v>
                </c:pt>
                <c:pt idx="7033">
                  <c:v>200</c:v>
                </c:pt>
                <c:pt idx="7034">
                  <c:v>200</c:v>
                </c:pt>
                <c:pt idx="7035">
                  <c:v>200</c:v>
                </c:pt>
                <c:pt idx="7036">
                  <c:v>200</c:v>
                </c:pt>
                <c:pt idx="7037">
                  <c:v>200</c:v>
                </c:pt>
                <c:pt idx="7038">
                  <c:v>200</c:v>
                </c:pt>
                <c:pt idx="7039">
                  <c:v>200</c:v>
                </c:pt>
                <c:pt idx="7040">
                  <c:v>200</c:v>
                </c:pt>
                <c:pt idx="7041">
                  <c:v>200</c:v>
                </c:pt>
                <c:pt idx="7042">
                  <c:v>200</c:v>
                </c:pt>
                <c:pt idx="7043">
                  <c:v>200</c:v>
                </c:pt>
                <c:pt idx="7044">
                  <c:v>200</c:v>
                </c:pt>
                <c:pt idx="7045">
                  <c:v>200</c:v>
                </c:pt>
                <c:pt idx="7046">
                  <c:v>200</c:v>
                </c:pt>
                <c:pt idx="7047">
                  <c:v>200</c:v>
                </c:pt>
                <c:pt idx="7048">
                  <c:v>200</c:v>
                </c:pt>
                <c:pt idx="7049">
                  <c:v>200</c:v>
                </c:pt>
                <c:pt idx="7050">
                  <c:v>200</c:v>
                </c:pt>
                <c:pt idx="7051">
                  <c:v>200</c:v>
                </c:pt>
                <c:pt idx="7052">
                  <c:v>200</c:v>
                </c:pt>
                <c:pt idx="7053">
                  <c:v>200</c:v>
                </c:pt>
                <c:pt idx="7054">
                  <c:v>200</c:v>
                </c:pt>
                <c:pt idx="7055">
                  <c:v>200</c:v>
                </c:pt>
                <c:pt idx="7056">
                  <c:v>200</c:v>
                </c:pt>
                <c:pt idx="7057">
                  <c:v>200</c:v>
                </c:pt>
                <c:pt idx="7058">
                  <c:v>200</c:v>
                </c:pt>
                <c:pt idx="7059">
                  <c:v>200</c:v>
                </c:pt>
                <c:pt idx="7060">
                  <c:v>200</c:v>
                </c:pt>
                <c:pt idx="7061">
                  <c:v>200</c:v>
                </c:pt>
                <c:pt idx="7062">
                  <c:v>200</c:v>
                </c:pt>
                <c:pt idx="7063">
                  <c:v>200</c:v>
                </c:pt>
                <c:pt idx="7064">
                  <c:v>200</c:v>
                </c:pt>
                <c:pt idx="7065">
                  <c:v>200</c:v>
                </c:pt>
                <c:pt idx="7066">
                  <c:v>200</c:v>
                </c:pt>
                <c:pt idx="7067">
                  <c:v>200</c:v>
                </c:pt>
                <c:pt idx="7068">
                  <c:v>200</c:v>
                </c:pt>
                <c:pt idx="7069">
                  <c:v>200</c:v>
                </c:pt>
                <c:pt idx="7070">
                  <c:v>200</c:v>
                </c:pt>
                <c:pt idx="7071">
                  <c:v>200</c:v>
                </c:pt>
                <c:pt idx="7072">
                  <c:v>200</c:v>
                </c:pt>
                <c:pt idx="7073">
                  <c:v>200</c:v>
                </c:pt>
                <c:pt idx="7074">
                  <c:v>200</c:v>
                </c:pt>
                <c:pt idx="7075">
                  <c:v>200</c:v>
                </c:pt>
                <c:pt idx="7076">
                  <c:v>200</c:v>
                </c:pt>
                <c:pt idx="7077">
                  <c:v>200</c:v>
                </c:pt>
                <c:pt idx="7078">
                  <c:v>200</c:v>
                </c:pt>
                <c:pt idx="7079">
                  <c:v>200</c:v>
                </c:pt>
                <c:pt idx="7080">
                  <c:v>200</c:v>
                </c:pt>
                <c:pt idx="7081">
                  <c:v>200</c:v>
                </c:pt>
                <c:pt idx="7082">
                  <c:v>200</c:v>
                </c:pt>
                <c:pt idx="7083">
                  <c:v>200</c:v>
                </c:pt>
                <c:pt idx="7084">
                  <c:v>200</c:v>
                </c:pt>
                <c:pt idx="7085">
                  <c:v>200</c:v>
                </c:pt>
                <c:pt idx="7086">
                  <c:v>200</c:v>
                </c:pt>
                <c:pt idx="7087">
                  <c:v>200</c:v>
                </c:pt>
                <c:pt idx="7088">
                  <c:v>200</c:v>
                </c:pt>
                <c:pt idx="7089">
                  <c:v>200</c:v>
                </c:pt>
                <c:pt idx="7090">
                  <c:v>200</c:v>
                </c:pt>
                <c:pt idx="7091">
                  <c:v>200</c:v>
                </c:pt>
                <c:pt idx="7092">
                  <c:v>200</c:v>
                </c:pt>
                <c:pt idx="7093">
                  <c:v>200</c:v>
                </c:pt>
                <c:pt idx="7094">
                  <c:v>200</c:v>
                </c:pt>
                <c:pt idx="7095">
                  <c:v>200</c:v>
                </c:pt>
                <c:pt idx="7096">
                  <c:v>200</c:v>
                </c:pt>
                <c:pt idx="7097">
                  <c:v>200</c:v>
                </c:pt>
                <c:pt idx="7098">
                  <c:v>200</c:v>
                </c:pt>
                <c:pt idx="7099">
                  <c:v>200</c:v>
                </c:pt>
                <c:pt idx="7100">
                  <c:v>200</c:v>
                </c:pt>
                <c:pt idx="7101">
                  <c:v>200</c:v>
                </c:pt>
                <c:pt idx="7102">
                  <c:v>200</c:v>
                </c:pt>
                <c:pt idx="7103">
                  <c:v>200</c:v>
                </c:pt>
                <c:pt idx="7104">
                  <c:v>200</c:v>
                </c:pt>
                <c:pt idx="7105">
                  <c:v>200</c:v>
                </c:pt>
                <c:pt idx="7106">
                  <c:v>200</c:v>
                </c:pt>
                <c:pt idx="7107">
                  <c:v>200</c:v>
                </c:pt>
                <c:pt idx="7108">
                  <c:v>200</c:v>
                </c:pt>
                <c:pt idx="7109">
                  <c:v>200</c:v>
                </c:pt>
                <c:pt idx="7110">
                  <c:v>200</c:v>
                </c:pt>
                <c:pt idx="7111">
                  <c:v>200</c:v>
                </c:pt>
                <c:pt idx="7112">
                  <c:v>200</c:v>
                </c:pt>
                <c:pt idx="7113">
                  <c:v>200</c:v>
                </c:pt>
                <c:pt idx="7114">
                  <c:v>200</c:v>
                </c:pt>
                <c:pt idx="7115">
                  <c:v>200</c:v>
                </c:pt>
                <c:pt idx="7116">
                  <c:v>200</c:v>
                </c:pt>
                <c:pt idx="7117">
                  <c:v>200</c:v>
                </c:pt>
                <c:pt idx="7118">
                  <c:v>200</c:v>
                </c:pt>
                <c:pt idx="7119">
                  <c:v>200</c:v>
                </c:pt>
                <c:pt idx="7120">
                  <c:v>200</c:v>
                </c:pt>
                <c:pt idx="7121">
                  <c:v>200</c:v>
                </c:pt>
                <c:pt idx="7122">
                  <c:v>200</c:v>
                </c:pt>
                <c:pt idx="7123">
                  <c:v>200</c:v>
                </c:pt>
                <c:pt idx="7124">
                  <c:v>200</c:v>
                </c:pt>
                <c:pt idx="7125">
                  <c:v>200</c:v>
                </c:pt>
                <c:pt idx="7126">
                  <c:v>200</c:v>
                </c:pt>
                <c:pt idx="7127">
                  <c:v>200</c:v>
                </c:pt>
                <c:pt idx="7128">
                  <c:v>200</c:v>
                </c:pt>
                <c:pt idx="7129">
                  <c:v>200</c:v>
                </c:pt>
                <c:pt idx="7130">
                  <c:v>200</c:v>
                </c:pt>
                <c:pt idx="7131">
                  <c:v>200</c:v>
                </c:pt>
                <c:pt idx="7132">
                  <c:v>200</c:v>
                </c:pt>
                <c:pt idx="7133">
                  <c:v>200</c:v>
                </c:pt>
                <c:pt idx="7134">
                  <c:v>200</c:v>
                </c:pt>
                <c:pt idx="7135">
                  <c:v>200</c:v>
                </c:pt>
                <c:pt idx="7136">
                  <c:v>200</c:v>
                </c:pt>
                <c:pt idx="7137">
                  <c:v>200</c:v>
                </c:pt>
                <c:pt idx="7138">
                  <c:v>200</c:v>
                </c:pt>
                <c:pt idx="7139">
                  <c:v>200</c:v>
                </c:pt>
                <c:pt idx="7140">
                  <c:v>200</c:v>
                </c:pt>
                <c:pt idx="7141">
                  <c:v>200</c:v>
                </c:pt>
                <c:pt idx="7142">
                  <c:v>200</c:v>
                </c:pt>
                <c:pt idx="7143">
                  <c:v>200</c:v>
                </c:pt>
                <c:pt idx="7144">
                  <c:v>200</c:v>
                </c:pt>
                <c:pt idx="7145">
                  <c:v>200</c:v>
                </c:pt>
                <c:pt idx="7146">
                  <c:v>200</c:v>
                </c:pt>
                <c:pt idx="7147">
                  <c:v>200</c:v>
                </c:pt>
                <c:pt idx="7148">
                  <c:v>200</c:v>
                </c:pt>
                <c:pt idx="7149">
                  <c:v>200</c:v>
                </c:pt>
                <c:pt idx="7150">
                  <c:v>200</c:v>
                </c:pt>
                <c:pt idx="7151">
                  <c:v>200</c:v>
                </c:pt>
                <c:pt idx="7152">
                  <c:v>200</c:v>
                </c:pt>
                <c:pt idx="7153">
                  <c:v>200</c:v>
                </c:pt>
                <c:pt idx="7154">
                  <c:v>200</c:v>
                </c:pt>
                <c:pt idx="7155">
                  <c:v>200</c:v>
                </c:pt>
                <c:pt idx="7156">
                  <c:v>200</c:v>
                </c:pt>
                <c:pt idx="7157">
                  <c:v>200</c:v>
                </c:pt>
                <c:pt idx="7158">
                  <c:v>200</c:v>
                </c:pt>
                <c:pt idx="7159">
                  <c:v>200</c:v>
                </c:pt>
                <c:pt idx="7160">
                  <c:v>200</c:v>
                </c:pt>
                <c:pt idx="7161">
                  <c:v>200</c:v>
                </c:pt>
                <c:pt idx="7162">
                  <c:v>200</c:v>
                </c:pt>
                <c:pt idx="7163">
                  <c:v>200</c:v>
                </c:pt>
                <c:pt idx="7164">
                  <c:v>200</c:v>
                </c:pt>
                <c:pt idx="7165">
                  <c:v>200</c:v>
                </c:pt>
                <c:pt idx="7166">
                  <c:v>200</c:v>
                </c:pt>
                <c:pt idx="7167">
                  <c:v>200</c:v>
                </c:pt>
                <c:pt idx="7168">
                  <c:v>200</c:v>
                </c:pt>
                <c:pt idx="7169">
                  <c:v>200</c:v>
                </c:pt>
                <c:pt idx="7170">
                  <c:v>200</c:v>
                </c:pt>
                <c:pt idx="7171">
                  <c:v>200</c:v>
                </c:pt>
                <c:pt idx="7172">
                  <c:v>200</c:v>
                </c:pt>
                <c:pt idx="7173">
                  <c:v>200</c:v>
                </c:pt>
                <c:pt idx="7174">
                  <c:v>200</c:v>
                </c:pt>
                <c:pt idx="7175">
                  <c:v>200</c:v>
                </c:pt>
                <c:pt idx="7176">
                  <c:v>200</c:v>
                </c:pt>
                <c:pt idx="7177">
                  <c:v>200</c:v>
                </c:pt>
                <c:pt idx="7178">
                  <c:v>200</c:v>
                </c:pt>
                <c:pt idx="7179">
                  <c:v>200</c:v>
                </c:pt>
                <c:pt idx="7180">
                  <c:v>200</c:v>
                </c:pt>
                <c:pt idx="7181">
                  <c:v>200</c:v>
                </c:pt>
                <c:pt idx="7182">
                  <c:v>200</c:v>
                </c:pt>
                <c:pt idx="7183">
                  <c:v>200</c:v>
                </c:pt>
                <c:pt idx="7184">
                  <c:v>200</c:v>
                </c:pt>
                <c:pt idx="7185">
                  <c:v>200</c:v>
                </c:pt>
                <c:pt idx="7186">
                  <c:v>200</c:v>
                </c:pt>
                <c:pt idx="7187">
                  <c:v>200</c:v>
                </c:pt>
                <c:pt idx="7188">
                  <c:v>200</c:v>
                </c:pt>
                <c:pt idx="7189">
                  <c:v>200</c:v>
                </c:pt>
                <c:pt idx="7190">
                  <c:v>200</c:v>
                </c:pt>
                <c:pt idx="7191">
                  <c:v>200</c:v>
                </c:pt>
                <c:pt idx="7192">
                  <c:v>200</c:v>
                </c:pt>
                <c:pt idx="7193">
                  <c:v>200</c:v>
                </c:pt>
                <c:pt idx="7194">
                  <c:v>200</c:v>
                </c:pt>
                <c:pt idx="7195">
                  <c:v>200</c:v>
                </c:pt>
                <c:pt idx="7196">
                  <c:v>200</c:v>
                </c:pt>
                <c:pt idx="7197">
                  <c:v>200</c:v>
                </c:pt>
                <c:pt idx="7198">
                  <c:v>200</c:v>
                </c:pt>
                <c:pt idx="7199">
                  <c:v>200</c:v>
                </c:pt>
                <c:pt idx="7200">
                  <c:v>200</c:v>
                </c:pt>
                <c:pt idx="7201">
                  <c:v>200</c:v>
                </c:pt>
                <c:pt idx="7202">
                  <c:v>200</c:v>
                </c:pt>
                <c:pt idx="7203">
                  <c:v>200</c:v>
                </c:pt>
                <c:pt idx="7204">
                  <c:v>200</c:v>
                </c:pt>
                <c:pt idx="7205">
                  <c:v>200</c:v>
                </c:pt>
                <c:pt idx="7206">
                  <c:v>200</c:v>
                </c:pt>
                <c:pt idx="7207">
                  <c:v>200</c:v>
                </c:pt>
                <c:pt idx="7208">
                  <c:v>200</c:v>
                </c:pt>
                <c:pt idx="7209">
                  <c:v>200</c:v>
                </c:pt>
                <c:pt idx="7210">
                  <c:v>200</c:v>
                </c:pt>
                <c:pt idx="7211">
                  <c:v>200</c:v>
                </c:pt>
                <c:pt idx="7212">
                  <c:v>200</c:v>
                </c:pt>
                <c:pt idx="7213">
                  <c:v>200</c:v>
                </c:pt>
                <c:pt idx="7214">
                  <c:v>200</c:v>
                </c:pt>
                <c:pt idx="7215">
                  <c:v>200</c:v>
                </c:pt>
                <c:pt idx="7216">
                  <c:v>200</c:v>
                </c:pt>
                <c:pt idx="7217">
                  <c:v>200</c:v>
                </c:pt>
                <c:pt idx="7218">
                  <c:v>200</c:v>
                </c:pt>
                <c:pt idx="7219">
                  <c:v>200</c:v>
                </c:pt>
                <c:pt idx="7220">
                  <c:v>200</c:v>
                </c:pt>
                <c:pt idx="7221">
                  <c:v>200</c:v>
                </c:pt>
                <c:pt idx="7222">
                  <c:v>200</c:v>
                </c:pt>
                <c:pt idx="7223">
                  <c:v>200</c:v>
                </c:pt>
                <c:pt idx="7224">
                  <c:v>200</c:v>
                </c:pt>
                <c:pt idx="7225">
                  <c:v>200</c:v>
                </c:pt>
                <c:pt idx="7226">
                  <c:v>200</c:v>
                </c:pt>
                <c:pt idx="7227">
                  <c:v>200</c:v>
                </c:pt>
                <c:pt idx="7228">
                  <c:v>200</c:v>
                </c:pt>
                <c:pt idx="7229">
                  <c:v>200</c:v>
                </c:pt>
                <c:pt idx="7230">
                  <c:v>200</c:v>
                </c:pt>
                <c:pt idx="7231">
                  <c:v>200</c:v>
                </c:pt>
                <c:pt idx="7232">
                  <c:v>200</c:v>
                </c:pt>
                <c:pt idx="7233">
                  <c:v>200</c:v>
                </c:pt>
                <c:pt idx="7234">
                  <c:v>200</c:v>
                </c:pt>
                <c:pt idx="7235">
                  <c:v>200</c:v>
                </c:pt>
                <c:pt idx="7236">
                  <c:v>200</c:v>
                </c:pt>
                <c:pt idx="7237">
                  <c:v>200</c:v>
                </c:pt>
                <c:pt idx="7238">
                  <c:v>200</c:v>
                </c:pt>
                <c:pt idx="7239">
                  <c:v>200</c:v>
                </c:pt>
                <c:pt idx="7240">
                  <c:v>200</c:v>
                </c:pt>
                <c:pt idx="7241">
                  <c:v>200</c:v>
                </c:pt>
                <c:pt idx="7242">
                  <c:v>200</c:v>
                </c:pt>
                <c:pt idx="7243">
                  <c:v>200</c:v>
                </c:pt>
                <c:pt idx="7244">
                  <c:v>200</c:v>
                </c:pt>
                <c:pt idx="7245">
                  <c:v>200</c:v>
                </c:pt>
                <c:pt idx="7246">
                  <c:v>200</c:v>
                </c:pt>
                <c:pt idx="7247">
                  <c:v>200</c:v>
                </c:pt>
                <c:pt idx="7248">
                  <c:v>200</c:v>
                </c:pt>
                <c:pt idx="7249">
                  <c:v>200</c:v>
                </c:pt>
                <c:pt idx="7250">
                  <c:v>200</c:v>
                </c:pt>
                <c:pt idx="7251">
                  <c:v>200</c:v>
                </c:pt>
                <c:pt idx="7252">
                  <c:v>200</c:v>
                </c:pt>
                <c:pt idx="7253">
                  <c:v>200</c:v>
                </c:pt>
                <c:pt idx="7254">
                  <c:v>200</c:v>
                </c:pt>
                <c:pt idx="7255">
                  <c:v>200</c:v>
                </c:pt>
                <c:pt idx="7256">
                  <c:v>200</c:v>
                </c:pt>
                <c:pt idx="7257">
                  <c:v>200</c:v>
                </c:pt>
                <c:pt idx="7258">
                  <c:v>200</c:v>
                </c:pt>
                <c:pt idx="7259">
                  <c:v>200</c:v>
                </c:pt>
                <c:pt idx="7260">
                  <c:v>200</c:v>
                </c:pt>
                <c:pt idx="7261">
                  <c:v>200</c:v>
                </c:pt>
                <c:pt idx="7262">
                  <c:v>200</c:v>
                </c:pt>
                <c:pt idx="7263">
                  <c:v>200</c:v>
                </c:pt>
                <c:pt idx="7264">
                  <c:v>200</c:v>
                </c:pt>
                <c:pt idx="7265">
                  <c:v>200</c:v>
                </c:pt>
                <c:pt idx="7266">
                  <c:v>200</c:v>
                </c:pt>
                <c:pt idx="7267">
                  <c:v>200</c:v>
                </c:pt>
                <c:pt idx="7268">
                  <c:v>200</c:v>
                </c:pt>
                <c:pt idx="7269">
                  <c:v>200</c:v>
                </c:pt>
                <c:pt idx="7270">
                  <c:v>200</c:v>
                </c:pt>
                <c:pt idx="7271">
                  <c:v>200</c:v>
                </c:pt>
                <c:pt idx="7272">
                  <c:v>200</c:v>
                </c:pt>
                <c:pt idx="7273">
                  <c:v>200</c:v>
                </c:pt>
                <c:pt idx="7274">
                  <c:v>200</c:v>
                </c:pt>
                <c:pt idx="7275">
                  <c:v>200</c:v>
                </c:pt>
                <c:pt idx="7276">
                  <c:v>200</c:v>
                </c:pt>
                <c:pt idx="7277">
                  <c:v>200</c:v>
                </c:pt>
                <c:pt idx="7278">
                  <c:v>200</c:v>
                </c:pt>
                <c:pt idx="7279">
                  <c:v>200</c:v>
                </c:pt>
                <c:pt idx="7280">
                  <c:v>200</c:v>
                </c:pt>
                <c:pt idx="7281">
                  <c:v>200</c:v>
                </c:pt>
                <c:pt idx="7282">
                  <c:v>200</c:v>
                </c:pt>
                <c:pt idx="7283">
                  <c:v>200</c:v>
                </c:pt>
                <c:pt idx="7284">
                  <c:v>200</c:v>
                </c:pt>
                <c:pt idx="7285">
                  <c:v>200</c:v>
                </c:pt>
                <c:pt idx="7286">
                  <c:v>200</c:v>
                </c:pt>
                <c:pt idx="7287">
                  <c:v>200</c:v>
                </c:pt>
                <c:pt idx="7288">
                  <c:v>200</c:v>
                </c:pt>
                <c:pt idx="7289">
                  <c:v>200</c:v>
                </c:pt>
                <c:pt idx="7290">
                  <c:v>200</c:v>
                </c:pt>
                <c:pt idx="7291">
                  <c:v>200</c:v>
                </c:pt>
                <c:pt idx="7292">
                  <c:v>200</c:v>
                </c:pt>
                <c:pt idx="7293">
                  <c:v>200</c:v>
                </c:pt>
                <c:pt idx="7294">
                  <c:v>200</c:v>
                </c:pt>
                <c:pt idx="7295">
                  <c:v>200</c:v>
                </c:pt>
                <c:pt idx="7296">
                  <c:v>200</c:v>
                </c:pt>
                <c:pt idx="7297">
                  <c:v>200</c:v>
                </c:pt>
                <c:pt idx="7298">
                  <c:v>200</c:v>
                </c:pt>
                <c:pt idx="7299">
                  <c:v>200</c:v>
                </c:pt>
                <c:pt idx="7300">
                  <c:v>200</c:v>
                </c:pt>
                <c:pt idx="7301">
                  <c:v>200</c:v>
                </c:pt>
                <c:pt idx="7302">
                  <c:v>200</c:v>
                </c:pt>
                <c:pt idx="7303">
                  <c:v>200</c:v>
                </c:pt>
                <c:pt idx="7304">
                  <c:v>200</c:v>
                </c:pt>
                <c:pt idx="7305">
                  <c:v>200</c:v>
                </c:pt>
                <c:pt idx="7306">
                  <c:v>200</c:v>
                </c:pt>
                <c:pt idx="7307">
                  <c:v>200</c:v>
                </c:pt>
                <c:pt idx="7308">
                  <c:v>200</c:v>
                </c:pt>
                <c:pt idx="7309">
                  <c:v>200</c:v>
                </c:pt>
                <c:pt idx="7310">
                  <c:v>200</c:v>
                </c:pt>
                <c:pt idx="7311">
                  <c:v>200</c:v>
                </c:pt>
                <c:pt idx="7312">
                  <c:v>200</c:v>
                </c:pt>
                <c:pt idx="7313">
                  <c:v>200</c:v>
                </c:pt>
                <c:pt idx="7314">
                  <c:v>200</c:v>
                </c:pt>
                <c:pt idx="7315">
                  <c:v>200</c:v>
                </c:pt>
                <c:pt idx="7316">
                  <c:v>200</c:v>
                </c:pt>
                <c:pt idx="7317">
                  <c:v>200</c:v>
                </c:pt>
                <c:pt idx="7318">
                  <c:v>200</c:v>
                </c:pt>
                <c:pt idx="7319">
                  <c:v>200</c:v>
                </c:pt>
                <c:pt idx="7320">
                  <c:v>200</c:v>
                </c:pt>
                <c:pt idx="7321">
                  <c:v>200</c:v>
                </c:pt>
                <c:pt idx="7322">
                  <c:v>200</c:v>
                </c:pt>
                <c:pt idx="7323">
                  <c:v>200</c:v>
                </c:pt>
                <c:pt idx="7324">
                  <c:v>200</c:v>
                </c:pt>
                <c:pt idx="7325">
                  <c:v>200</c:v>
                </c:pt>
                <c:pt idx="7326">
                  <c:v>200</c:v>
                </c:pt>
                <c:pt idx="7327">
                  <c:v>200</c:v>
                </c:pt>
                <c:pt idx="7328">
                  <c:v>200</c:v>
                </c:pt>
                <c:pt idx="7329">
                  <c:v>200</c:v>
                </c:pt>
                <c:pt idx="7330">
                  <c:v>200</c:v>
                </c:pt>
                <c:pt idx="7331">
                  <c:v>200</c:v>
                </c:pt>
                <c:pt idx="7332">
                  <c:v>200</c:v>
                </c:pt>
                <c:pt idx="7333">
                  <c:v>200</c:v>
                </c:pt>
                <c:pt idx="7334">
                  <c:v>200</c:v>
                </c:pt>
                <c:pt idx="7335">
                  <c:v>200</c:v>
                </c:pt>
                <c:pt idx="7336">
                  <c:v>200</c:v>
                </c:pt>
                <c:pt idx="7337">
                  <c:v>200</c:v>
                </c:pt>
                <c:pt idx="7338">
                  <c:v>200</c:v>
                </c:pt>
                <c:pt idx="7339">
                  <c:v>200</c:v>
                </c:pt>
                <c:pt idx="7340">
                  <c:v>200</c:v>
                </c:pt>
                <c:pt idx="7341">
                  <c:v>200</c:v>
                </c:pt>
                <c:pt idx="7342">
                  <c:v>200</c:v>
                </c:pt>
                <c:pt idx="7343">
                  <c:v>200</c:v>
                </c:pt>
                <c:pt idx="7344">
                  <c:v>200</c:v>
                </c:pt>
                <c:pt idx="7345">
                  <c:v>200</c:v>
                </c:pt>
                <c:pt idx="7346">
                  <c:v>200</c:v>
                </c:pt>
                <c:pt idx="7347">
                  <c:v>200</c:v>
                </c:pt>
                <c:pt idx="7348">
                  <c:v>200</c:v>
                </c:pt>
                <c:pt idx="7349">
                  <c:v>200</c:v>
                </c:pt>
                <c:pt idx="7350">
                  <c:v>200</c:v>
                </c:pt>
                <c:pt idx="7351">
                  <c:v>200</c:v>
                </c:pt>
                <c:pt idx="7352">
                  <c:v>200</c:v>
                </c:pt>
                <c:pt idx="7353">
                  <c:v>200</c:v>
                </c:pt>
                <c:pt idx="7354">
                  <c:v>200</c:v>
                </c:pt>
                <c:pt idx="7355">
                  <c:v>200</c:v>
                </c:pt>
                <c:pt idx="7356">
                  <c:v>200</c:v>
                </c:pt>
                <c:pt idx="7357">
                  <c:v>200</c:v>
                </c:pt>
                <c:pt idx="7358">
                  <c:v>200</c:v>
                </c:pt>
                <c:pt idx="7359">
                  <c:v>200</c:v>
                </c:pt>
                <c:pt idx="7360">
                  <c:v>200</c:v>
                </c:pt>
                <c:pt idx="7361">
                  <c:v>200</c:v>
                </c:pt>
                <c:pt idx="7362">
                  <c:v>200</c:v>
                </c:pt>
                <c:pt idx="7363">
                  <c:v>200</c:v>
                </c:pt>
                <c:pt idx="7364">
                  <c:v>200</c:v>
                </c:pt>
                <c:pt idx="7365">
                  <c:v>200</c:v>
                </c:pt>
                <c:pt idx="7366">
                  <c:v>200</c:v>
                </c:pt>
                <c:pt idx="7367">
                  <c:v>200</c:v>
                </c:pt>
                <c:pt idx="7368">
                  <c:v>200</c:v>
                </c:pt>
                <c:pt idx="7369">
                  <c:v>200</c:v>
                </c:pt>
                <c:pt idx="7370">
                  <c:v>200</c:v>
                </c:pt>
                <c:pt idx="7371">
                  <c:v>200</c:v>
                </c:pt>
                <c:pt idx="7372">
                  <c:v>200</c:v>
                </c:pt>
                <c:pt idx="7373">
                  <c:v>200</c:v>
                </c:pt>
                <c:pt idx="7374">
                  <c:v>200</c:v>
                </c:pt>
                <c:pt idx="7375">
                  <c:v>200</c:v>
                </c:pt>
                <c:pt idx="7376">
                  <c:v>200</c:v>
                </c:pt>
                <c:pt idx="7377">
                  <c:v>200</c:v>
                </c:pt>
                <c:pt idx="7378">
                  <c:v>200</c:v>
                </c:pt>
                <c:pt idx="7379">
                  <c:v>200</c:v>
                </c:pt>
                <c:pt idx="7380">
                  <c:v>200</c:v>
                </c:pt>
                <c:pt idx="7381">
                  <c:v>200</c:v>
                </c:pt>
                <c:pt idx="7382">
                  <c:v>200</c:v>
                </c:pt>
                <c:pt idx="7383">
                  <c:v>200</c:v>
                </c:pt>
                <c:pt idx="7384">
                  <c:v>200</c:v>
                </c:pt>
                <c:pt idx="7385">
                  <c:v>200</c:v>
                </c:pt>
                <c:pt idx="7386">
                  <c:v>200</c:v>
                </c:pt>
                <c:pt idx="7387">
                  <c:v>200</c:v>
                </c:pt>
                <c:pt idx="7388">
                  <c:v>200</c:v>
                </c:pt>
                <c:pt idx="7389">
                  <c:v>200</c:v>
                </c:pt>
                <c:pt idx="7390">
                  <c:v>200</c:v>
                </c:pt>
                <c:pt idx="7391">
                  <c:v>200</c:v>
                </c:pt>
                <c:pt idx="7392">
                  <c:v>200</c:v>
                </c:pt>
                <c:pt idx="7393">
                  <c:v>200</c:v>
                </c:pt>
                <c:pt idx="7394">
                  <c:v>200</c:v>
                </c:pt>
                <c:pt idx="7395">
                  <c:v>200</c:v>
                </c:pt>
                <c:pt idx="7396">
                  <c:v>200</c:v>
                </c:pt>
                <c:pt idx="7397">
                  <c:v>200</c:v>
                </c:pt>
                <c:pt idx="7398">
                  <c:v>200</c:v>
                </c:pt>
                <c:pt idx="7399">
                  <c:v>200</c:v>
                </c:pt>
                <c:pt idx="7400">
                  <c:v>200</c:v>
                </c:pt>
                <c:pt idx="7401">
                  <c:v>200</c:v>
                </c:pt>
                <c:pt idx="7402">
                  <c:v>200</c:v>
                </c:pt>
                <c:pt idx="7403">
                  <c:v>200</c:v>
                </c:pt>
                <c:pt idx="7404">
                  <c:v>200</c:v>
                </c:pt>
                <c:pt idx="7405">
                  <c:v>200</c:v>
                </c:pt>
                <c:pt idx="7406">
                  <c:v>200</c:v>
                </c:pt>
                <c:pt idx="7407">
                  <c:v>200</c:v>
                </c:pt>
                <c:pt idx="7408">
                  <c:v>200</c:v>
                </c:pt>
                <c:pt idx="7409">
                  <c:v>200</c:v>
                </c:pt>
                <c:pt idx="7410">
                  <c:v>200</c:v>
                </c:pt>
                <c:pt idx="7411">
                  <c:v>200</c:v>
                </c:pt>
                <c:pt idx="7412">
                  <c:v>200</c:v>
                </c:pt>
                <c:pt idx="7413">
                  <c:v>200</c:v>
                </c:pt>
                <c:pt idx="7414">
                  <c:v>200</c:v>
                </c:pt>
                <c:pt idx="7415">
                  <c:v>200</c:v>
                </c:pt>
                <c:pt idx="7416">
                  <c:v>200</c:v>
                </c:pt>
                <c:pt idx="7417">
                  <c:v>200</c:v>
                </c:pt>
                <c:pt idx="7418">
                  <c:v>200</c:v>
                </c:pt>
                <c:pt idx="7419">
                  <c:v>200</c:v>
                </c:pt>
                <c:pt idx="7420">
                  <c:v>200</c:v>
                </c:pt>
                <c:pt idx="7421">
                  <c:v>200</c:v>
                </c:pt>
                <c:pt idx="7422">
                  <c:v>200</c:v>
                </c:pt>
                <c:pt idx="7423">
                  <c:v>200</c:v>
                </c:pt>
                <c:pt idx="7424">
                  <c:v>200</c:v>
                </c:pt>
                <c:pt idx="7425">
                  <c:v>200</c:v>
                </c:pt>
                <c:pt idx="7426">
                  <c:v>200</c:v>
                </c:pt>
                <c:pt idx="7427">
                  <c:v>200</c:v>
                </c:pt>
                <c:pt idx="7428">
                  <c:v>200</c:v>
                </c:pt>
                <c:pt idx="7429">
                  <c:v>200</c:v>
                </c:pt>
                <c:pt idx="7430">
                  <c:v>200</c:v>
                </c:pt>
                <c:pt idx="7431">
                  <c:v>200</c:v>
                </c:pt>
                <c:pt idx="7432">
                  <c:v>200</c:v>
                </c:pt>
                <c:pt idx="7433">
                  <c:v>200</c:v>
                </c:pt>
                <c:pt idx="7434">
                  <c:v>200</c:v>
                </c:pt>
                <c:pt idx="7435">
                  <c:v>200</c:v>
                </c:pt>
                <c:pt idx="7436">
                  <c:v>200</c:v>
                </c:pt>
                <c:pt idx="7437">
                  <c:v>200</c:v>
                </c:pt>
                <c:pt idx="7438">
                  <c:v>200</c:v>
                </c:pt>
                <c:pt idx="7439">
                  <c:v>200</c:v>
                </c:pt>
                <c:pt idx="7440">
                  <c:v>200</c:v>
                </c:pt>
                <c:pt idx="7441">
                  <c:v>200</c:v>
                </c:pt>
                <c:pt idx="7442">
                  <c:v>200</c:v>
                </c:pt>
                <c:pt idx="7443">
                  <c:v>200</c:v>
                </c:pt>
                <c:pt idx="7444">
                  <c:v>200</c:v>
                </c:pt>
                <c:pt idx="7445">
                  <c:v>200</c:v>
                </c:pt>
                <c:pt idx="7446">
                  <c:v>200</c:v>
                </c:pt>
                <c:pt idx="7447">
                  <c:v>200</c:v>
                </c:pt>
                <c:pt idx="7448">
                  <c:v>200</c:v>
                </c:pt>
                <c:pt idx="7449">
                  <c:v>200</c:v>
                </c:pt>
                <c:pt idx="7450">
                  <c:v>200</c:v>
                </c:pt>
                <c:pt idx="7451">
                  <c:v>200</c:v>
                </c:pt>
                <c:pt idx="7452">
                  <c:v>200</c:v>
                </c:pt>
                <c:pt idx="7453">
                  <c:v>200</c:v>
                </c:pt>
                <c:pt idx="7454">
                  <c:v>200</c:v>
                </c:pt>
                <c:pt idx="7455">
                  <c:v>200</c:v>
                </c:pt>
                <c:pt idx="7456">
                  <c:v>200</c:v>
                </c:pt>
                <c:pt idx="7457">
                  <c:v>200</c:v>
                </c:pt>
                <c:pt idx="7458">
                  <c:v>200</c:v>
                </c:pt>
                <c:pt idx="7459">
                  <c:v>200</c:v>
                </c:pt>
                <c:pt idx="7460">
                  <c:v>200</c:v>
                </c:pt>
                <c:pt idx="7461">
                  <c:v>200</c:v>
                </c:pt>
                <c:pt idx="7462">
                  <c:v>200</c:v>
                </c:pt>
                <c:pt idx="7463">
                  <c:v>200</c:v>
                </c:pt>
                <c:pt idx="7464">
                  <c:v>200</c:v>
                </c:pt>
                <c:pt idx="7465">
                  <c:v>200</c:v>
                </c:pt>
                <c:pt idx="7466">
                  <c:v>200</c:v>
                </c:pt>
                <c:pt idx="7467">
                  <c:v>200</c:v>
                </c:pt>
                <c:pt idx="7468">
                  <c:v>200</c:v>
                </c:pt>
                <c:pt idx="7469">
                  <c:v>200</c:v>
                </c:pt>
                <c:pt idx="7470">
                  <c:v>200</c:v>
                </c:pt>
                <c:pt idx="7471">
                  <c:v>200</c:v>
                </c:pt>
                <c:pt idx="7472">
                  <c:v>200</c:v>
                </c:pt>
                <c:pt idx="7473">
                  <c:v>200</c:v>
                </c:pt>
                <c:pt idx="7474">
                  <c:v>200</c:v>
                </c:pt>
                <c:pt idx="7475">
                  <c:v>200</c:v>
                </c:pt>
                <c:pt idx="7476">
                  <c:v>200</c:v>
                </c:pt>
                <c:pt idx="7477">
                  <c:v>200</c:v>
                </c:pt>
                <c:pt idx="7478">
                  <c:v>200</c:v>
                </c:pt>
                <c:pt idx="7479">
                  <c:v>200</c:v>
                </c:pt>
                <c:pt idx="7480">
                  <c:v>200</c:v>
                </c:pt>
                <c:pt idx="7481">
                  <c:v>200</c:v>
                </c:pt>
                <c:pt idx="7482">
                  <c:v>200</c:v>
                </c:pt>
                <c:pt idx="7483">
                  <c:v>200</c:v>
                </c:pt>
                <c:pt idx="7484">
                  <c:v>200</c:v>
                </c:pt>
                <c:pt idx="7485">
                  <c:v>200</c:v>
                </c:pt>
                <c:pt idx="7486">
                  <c:v>200</c:v>
                </c:pt>
                <c:pt idx="7487">
                  <c:v>200</c:v>
                </c:pt>
                <c:pt idx="7488">
                  <c:v>200</c:v>
                </c:pt>
                <c:pt idx="7489">
                  <c:v>200</c:v>
                </c:pt>
                <c:pt idx="7490">
                  <c:v>200</c:v>
                </c:pt>
                <c:pt idx="7491">
                  <c:v>200</c:v>
                </c:pt>
                <c:pt idx="7492">
                  <c:v>200</c:v>
                </c:pt>
                <c:pt idx="7493">
                  <c:v>200</c:v>
                </c:pt>
                <c:pt idx="7494">
                  <c:v>200</c:v>
                </c:pt>
                <c:pt idx="7495">
                  <c:v>200</c:v>
                </c:pt>
                <c:pt idx="7496">
                  <c:v>200</c:v>
                </c:pt>
                <c:pt idx="7497">
                  <c:v>200</c:v>
                </c:pt>
                <c:pt idx="7498">
                  <c:v>200</c:v>
                </c:pt>
                <c:pt idx="7499">
                  <c:v>200</c:v>
                </c:pt>
                <c:pt idx="7500">
                  <c:v>200</c:v>
                </c:pt>
                <c:pt idx="7501">
                  <c:v>200</c:v>
                </c:pt>
                <c:pt idx="7502">
                  <c:v>200</c:v>
                </c:pt>
                <c:pt idx="7503">
                  <c:v>200</c:v>
                </c:pt>
                <c:pt idx="7504">
                  <c:v>200</c:v>
                </c:pt>
                <c:pt idx="7505">
                  <c:v>200</c:v>
                </c:pt>
                <c:pt idx="7506">
                  <c:v>200</c:v>
                </c:pt>
                <c:pt idx="7507">
                  <c:v>200</c:v>
                </c:pt>
                <c:pt idx="7508">
                  <c:v>200</c:v>
                </c:pt>
                <c:pt idx="7509">
                  <c:v>200</c:v>
                </c:pt>
                <c:pt idx="7510">
                  <c:v>200</c:v>
                </c:pt>
                <c:pt idx="7511">
                  <c:v>200</c:v>
                </c:pt>
                <c:pt idx="7512">
                  <c:v>200</c:v>
                </c:pt>
                <c:pt idx="7513">
                  <c:v>200</c:v>
                </c:pt>
                <c:pt idx="7514">
                  <c:v>200</c:v>
                </c:pt>
                <c:pt idx="7515">
                  <c:v>200</c:v>
                </c:pt>
                <c:pt idx="7516">
                  <c:v>200</c:v>
                </c:pt>
                <c:pt idx="7517">
                  <c:v>200</c:v>
                </c:pt>
                <c:pt idx="7518">
                  <c:v>200</c:v>
                </c:pt>
                <c:pt idx="7519">
                  <c:v>200</c:v>
                </c:pt>
                <c:pt idx="7520">
                  <c:v>200</c:v>
                </c:pt>
                <c:pt idx="7521">
                  <c:v>200</c:v>
                </c:pt>
                <c:pt idx="7522">
                  <c:v>200</c:v>
                </c:pt>
                <c:pt idx="7523">
                  <c:v>200</c:v>
                </c:pt>
                <c:pt idx="7524">
                  <c:v>200</c:v>
                </c:pt>
                <c:pt idx="7525">
                  <c:v>200</c:v>
                </c:pt>
                <c:pt idx="7526">
                  <c:v>200</c:v>
                </c:pt>
                <c:pt idx="7527">
                  <c:v>200</c:v>
                </c:pt>
                <c:pt idx="7528">
                  <c:v>200</c:v>
                </c:pt>
                <c:pt idx="7529">
                  <c:v>200</c:v>
                </c:pt>
                <c:pt idx="7530">
                  <c:v>200</c:v>
                </c:pt>
                <c:pt idx="7531">
                  <c:v>200</c:v>
                </c:pt>
                <c:pt idx="7532">
                  <c:v>200</c:v>
                </c:pt>
                <c:pt idx="7533">
                  <c:v>200</c:v>
                </c:pt>
                <c:pt idx="7534">
                  <c:v>200</c:v>
                </c:pt>
                <c:pt idx="7535">
                  <c:v>200</c:v>
                </c:pt>
                <c:pt idx="7536">
                  <c:v>200</c:v>
                </c:pt>
                <c:pt idx="7537">
                  <c:v>200</c:v>
                </c:pt>
                <c:pt idx="7538">
                  <c:v>200</c:v>
                </c:pt>
                <c:pt idx="7539">
                  <c:v>200</c:v>
                </c:pt>
                <c:pt idx="7540">
                  <c:v>200</c:v>
                </c:pt>
                <c:pt idx="7541">
                  <c:v>200</c:v>
                </c:pt>
                <c:pt idx="7542">
                  <c:v>200</c:v>
                </c:pt>
                <c:pt idx="7543">
                  <c:v>200</c:v>
                </c:pt>
                <c:pt idx="7544">
                  <c:v>200</c:v>
                </c:pt>
                <c:pt idx="7545">
                  <c:v>200</c:v>
                </c:pt>
                <c:pt idx="7546">
                  <c:v>200</c:v>
                </c:pt>
                <c:pt idx="7547">
                  <c:v>200</c:v>
                </c:pt>
                <c:pt idx="7548">
                  <c:v>200</c:v>
                </c:pt>
                <c:pt idx="7549">
                  <c:v>200</c:v>
                </c:pt>
                <c:pt idx="7550">
                  <c:v>200</c:v>
                </c:pt>
                <c:pt idx="7551">
                  <c:v>200</c:v>
                </c:pt>
                <c:pt idx="7552">
                  <c:v>200</c:v>
                </c:pt>
                <c:pt idx="7553">
                  <c:v>200</c:v>
                </c:pt>
                <c:pt idx="7554">
                  <c:v>200</c:v>
                </c:pt>
                <c:pt idx="7555">
                  <c:v>200</c:v>
                </c:pt>
                <c:pt idx="7556">
                  <c:v>200</c:v>
                </c:pt>
                <c:pt idx="7557">
                  <c:v>200</c:v>
                </c:pt>
                <c:pt idx="7558">
                  <c:v>200</c:v>
                </c:pt>
                <c:pt idx="7559">
                  <c:v>200</c:v>
                </c:pt>
                <c:pt idx="7560">
                  <c:v>200</c:v>
                </c:pt>
                <c:pt idx="7561">
                  <c:v>200</c:v>
                </c:pt>
                <c:pt idx="7562">
                  <c:v>200</c:v>
                </c:pt>
                <c:pt idx="7563">
                  <c:v>200</c:v>
                </c:pt>
                <c:pt idx="7564">
                  <c:v>200</c:v>
                </c:pt>
                <c:pt idx="7565">
                  <c:v>200</c:v>
                </c:pt>
                <c:pt idx="7566">
                  <c:v>200</c:v>
                </c:pt>
                <c:pt idx="7567">
                  <c:v>200</c:v>
                </c:pt>
                <c:pt idx="7568">
                  <c:v>200</c:v>
                </c:pt>
                <c:pt idx="7569">
                  <c:v>200</c:v>
                </c:pt>
                <c:pt idx="7570">
                  <c:v>200</c:v>
                </c:pt>
                <c:pt idx="7571">
                  <c:v>200</c:v>
                </c:pt>
                <c:pt idx="7572">
                  <c:v>200</c:v>
                </c:pt>
                <c:pt idx="7573">
                  <c:v>200</c:v>
                </c:pt>
                <c:pt idx="7574">
                  <c:v>200</c:v>
                </c:pt>
                <c:pt idx="7575">
                  <c:v>200</c:v>
                </c:pt>
                <c:pt idx="7576">
                  <c:v>200</c:v>
                </c:pt>
                <c:pt idx="7577">
                  <c:v>200</c:v>
                </c:pt>
                <c:pt idx="7578">
                  <c:v>200</c:v>
                </c:pt>
                <c:pt idx="7579">
                  <c:v>200</c:v>
                </c:pt>
                <c:pt idx="7580">
                  <c:v>200</c:v>
                </c:pt>
                <c:pt idx="7581">
                  <c:v>200</c:v>
                </c:pt>
                <c:pt idx="7582">
                  <c:v>200</c:v>
                </c:pt>
                <c:pt idx="7583">
                  <c:v>200</c:v>
                </c:pt>
                <c:pt idx="7584">
                  <c:v>200</c:v>
                </c:pt>
                <c:pt idx="7585">
                  <c:v>200</c:v>
                </c:pt>
                <c:pt idx="7586">
                  <c:v>200</c:v>
                </c:pt>
                <c:pt idx="7587">
                  <c:v>200</c:v>
                </c:pt>
                <c:pt idx="7588">
                  <c:v>200</c:v>
                </c:pt>
                <c:pt idx="7589">
                  <c:v>200</c:v>
                </c:pt>
                <c:pt idx="7590">
                  <c:v>200</c:v>
                </c:pt>
                <c:pt idx="7591">
                  <c:v>200</c:v>
                </c:pt>
                <c:pt idx="7592">
                  <c:v>200</c:v>
                </c:pt>
                <c:pt idx="7593">
                  <c:v>200</c:v>
                </c:pt>
                <c:pt idx="7594">
                  <c:v>200</c:v>
                </c:pt>
                <c:pt idx="7595">
                  <c:v>200</c:v>
                </c:pt>
                <c:pt idx="7596">
                  <c:v>200</c:v>
                </c:pt>
                <c:pt idx="7597">
                  <c:v>200</c:v>
                </c:pt>
                <c:pt idx="7598">
                  <c:v>200</c:v>
                </c:pt>
                <c:pt idx="7599">
                  <c:v>200</c:v>
                </c:pt>
                <c:pt idx="7600">
                  <c:v>200</c:v>
                </c:pt>
                <c:pt idx="7601">
                  <c:v>200</c:v>
                </c:pt>
                <c:pt idx="7602">
                  <c:v>200</c:v>
                </c:pt>
                <c:pt idx="7603">
                  <c:v>200</c:v>
                </c:pt>
                <c:pt idx="7604">
                  <c:v>200</c:v>
                </c:pt>
                <c:pt idx="7605">
                  <c:v>200</c:v>
                </c:pt>
                <c:pt idx="7606">
                  <c:v>200</c:v>
                </c:pt>
                <c:pt idx="7607">
                  <c:v>200</c:v>
                </c:pt>
                <c:pt idx="7608">
                  <c:v>200</c:v>
                </c:pt>
                <c:pt idx="7609">
                  <c:v>200</c:v>
                </c:pt>
                <c:pt idx="7610">
                  <c:v>200</c:v>
                </c:pt>
                <c:pt idx="7611">
                  <c:v>200</c:v>
                </c:pt>
                <c:pt idx="7612">
                  <c:v>200</c:v>
                </c:pt>
                <c:pt idx="7613">
                  <c:v>200</c:v>
                </c:pt>
                <c:pt idx="7614">
                  <c:v>200</c:v>
                </c:pt>
                <c:pt idx="7615">
                  <c:v>200</c:v>
                </c:pt>
                <c:pt idx="7616">
                  <c:v>200</c:v>
                </c:pt>
                <c:pt idx="7617">
                  <c:v>200</c:v>
                </c:pt>
                <c:pt idx="7618">
                  <c:v>200</c:v>
                </c:pt>
                <c:pt idx="7619">
                  <c:v>200</c:v>
                </c:pt>
                <c:pt idx="7620">
                  <c:v>200</c:v>
                </c:pt>
                <c:pt idx="7621">
                  <c:v>200</c:v>
                </c:pt>
                <c:pt idx="7622">
                  <c:v>200</c:v>
                </c:pt>
                <c:pt idx="7623">
                  <c:v>200</c:v>
                </c:pt>
                <c:pt idx="7624">
                  <c:v>200</c:v>
                </c:pt>
                <c:pt idx="7625">
                  <c:v>200</c:v>
                </c:pt>
                <c:pt idx="7626">
                  <c:v>200</c:v>
                </c:pt>
                <c:pt idx="7627">
                  <c:v>200</c:v>
                </c:pt>
                <c:pt idx="7628">
                  <c:v>200</c:v>
                </c:pt>
                <c:pt idx="7629">
                  <c:v>200</c:v>
                </c:pt>
                <c:pt idx="7630">
                  <c:v>200</c:v>
                </c:pt>
                <c:pt idx="7631">
                  <c:v>200</c:v>
                </c:pt>
                <c:pt idx="7632">
                  <c:v>200</c:v>
                </c:pt>
                <c:pt idx="7633">
                  <c:v>200</c:v>
                </c:pt>
                <c:pt idx="7634">
                  <c:v>200</c:v>
                </c:pt>
                <c:pt idx="7635">
                  <c:v>200</c:v>
                </c:pt>
                <c:pt idx="7636">
                  <c:v>200</c:v>
                </c:pt>
                <c:pt idx="7637">
                  <c:v>200</c:v>
                </c:pt>
                <c:pt idx="7638">
                  <c:v>200</c:v>
                </c:pt>
                <c:pt idx="7639">
                  <c:v>200</c:v>
                </c:pt>
                <c:pt idx="7640">
                  <c:v>200</c:v>
                </c:pt>
                <c:pt idx="7641">
                  <c:v>200</c:v>
                </c:pt>
                <c:pt idx="7642">
                  <c:v>200</c:v>
                </c:pt>
                <c:pt idx="7643">
                  <c:v>200</c:v>
                </c:pt>
                <c:pt idx="7644">
                  <c:v>200</c:v>
                </c:pt>
                <c:pt idx="7645">
                  <c:v>200</c:v>
                </c:pt>
                <c:pt idx="7646">
                  <c:v>200</c:v>
                </c:pt>
                <c:pt idx="7647">
                  <c:v>200</c:v>
                </c:pt>
                <c:pt idx="7648">
                  <c:v>200</c:v>
                </c:pt>
                <c:pt idx="7649">
                  <c:v>200</c:v>
                </c:pt>
                <c:pt idx="7650">
                  <c:v>200</c:v>
                </c:pt>
                <c:pt idx="7651">
                  <c:v>200</c:v>
                </c:pt>
                <c:pt idx="7652">
                  <c:v>200</c:v>
                </c:pt>
                <c:pt idx="7653">
                  <c:v>200</c:v>
                </c:pt>
                <c:pt idx="7654">
                  <c:v>200</c:v>
                </c:pt>
                <c:pt idx="7655">
                  <c:v>200</c:v>
                </c:pt>
                <c:pt idx="7656">
                  <c:v>200</c:v>
                </c:pt>
                <c:pt idx="7657">
                  <c:v>200</c:v>
                </c:pt>
                <c:pt idx="7658">
                  <c:v>200</c:v>
                </c:pt>
                <c:pt idx="7659">
                  <c:v>200</c:v>
                </c:pt>
                <c:pt idx="7660">
                  <c:v>200</c:v>
                </c:pt>
                <c:pt idx="7661">
                  <c:v>200</c:v>
                </c:pt>
                <c:pt idx="7662">
                  <c:v>200</c:v>
                </c:pt>
                <c:pt idx="7663">
                  <c:v>200</c:v>
                </c:pt>
                <c:pt idx="7664">
                  <c:v>200</c:v>
                </c:pt>
                <c:pt idx="7665">
                  <c:v>200</c:v>
                </c:pt>
                <c:pt idx="7666">
                  <c:v>200</c:v>
                </c:pt>
                <c:pt idx="7667">
                  <c:v>200</c:v>
                </c:pt>
                <c:pt idx="7668">
                  <c:v>200</c:v>
                </c:pt>
                <c:pt idx="7669">
                  <c:v>200</c:v>
                </c:pt>
                <c:pt idx="7670">
                  <c:v>200</c:v>
                </c:pt>
                <c:pt idx="7671">
                  <c:v>200</c:v>
                </c:pt>
                <c:pt idx="7672">
                  <c:v>200</c:v>
                </c:pt>
                <c:pt idx="7673">
                  <c:v>200</c:v>
                </c:pt>
                <c:pt idx="7674">
                  <c:v>200</c:v>
                </c:pt>
                <c:pt idx="7675">
                  <c:v>200</c:v>
                </c:pt>
                <c:pt idx="7676">
                  <c:v>200</c:v>
                </c:pt>
                <c:pt idx="7677">
                  <c:v>200</c:v>
                </c:pt>
                <c:pt idx="7678">
                  <c:v>200</c:v>
                </c:pt>
                <c:pt idx="7679">
                  <c:v>200</c:v>
                </c:pt>
                <c:pt idx="7680">
                  <c:v>200</c:v>
                </c:pt>
                <c:pt idx="7681">
                  <c:v>200</c:v>
                </c:pt>
                <c:pt idx="7682">
                  <c:v>200</c:v>
                </c:pt>
                <c:pt idx="7683">
                  <c:v>200</c:v>
                </c:pt>
                <c:pt idx="7684">
                  <c:v>200</c:v>
                </c:pt>
                <c:pt idx="7685">
                  <c:v>200</c:v>
                </c:pt>
                <c:pt idx="7686">
                  <c:v>200</c:v>
                </c:pt>
                <c:pt idx="7687">
                  <c:v>200</c:v>
                </c:pt>
                <c:pt idx="7688">
                  <c:v>200</c:v>
                </c:pt>
                <c:pt idx="7689">
                  <c:v>200</c:v>
                </c:pt>
                <c:pt idx="7690">
                  <c:v>200</c:v>
                </c:pt>
                <c:pt idx="7691">
                  <c:v>200</c:v>
                </c:pt>
                <c:pt idx="7692">
                  <c:v>200</c:v>
                </c:pt>
                <c:pt idx="7693">
                  <c:v>200</c:v>
                </c:pt>
                <c:pt idx="7694">
                  <c:v>200</c:v>
                </c:pt>
                <c:pt idx="7695">
                  <c:v>200</c:v>
                </c:pt>
                <c:pt idx="7696">
                  <c:v>200</c:v>
                </c:pt>
                <c:pt idx="7697">
                  <c:v>200</c:v>
                </c:pt>
                <c:pt idx="7698">
                  <c:v>200</c:v>
                </c:pt>
                <c:pt idx="7699">
                  <c:v>200</c:v>
                </c:pt>
                <c:pt idx="7700">
                  <c:v>200</c:v>
                </c:pt>
                <c:pt idx="7701">
                  <c:v>200</c:v>
                </c:pt>
                <c:pt idx="7702">
                  <c:v>200</c:v>
                </c:pt>
                <c:pt idx="7703">
                  <c:v>200</c:v>
                </c:pt>
                <c:pt idx="7704">
                  <c:v>200</c:v>
                </c:pt>
                <c:pt idx="7705">
                  <c:v>200</c:v>
                </c:pt>
                <c:pt idx="7706">
                  <c:v>200</c:v>
                </c:pt>
                <c:pt idx="7707">
                  <c:v>200</c:v>
                </c:pt>
                <c:pt idx="7708">
                  <c:v>200</c:v>
                </c:pt>
                <c:pt idx="7709">
                  <c:v>200</c:v>
                </c:pt>
                <c:pt idx="7710">
                  <c:v>200</c:v>
                </c:pt>
                <c:pt idx="7711">
                  <c:v>200</c:v>
                </c:pt>
                <c:pt idx="7712">
                  <c:v>200</c:v>
                </c:pt>
                <c:pt idx="7713">
                  <c:v>200</c:v>
                </c:pt>
                <c:pt idx="7714">
                  <c:v>200</c:v>
                </c:pt>
                <c:pt idx="7715">
                  <c:v>200</c:v>
                </c:pt>
                <c:pt idx="7716">
                  <c:v>200</c:v>
                </c:pt>
                <c:pt idx="7717">
                  <c:v>200</c:v>
                </c:pt>
                <c:pt idx="7718">
                  <c:v>200</c:v>
                </c:pt>
                <c:pt idx="7719">
                  <c:v>200</c:v>
                </c:pt>
                <c:pt idx="7720">
                  <c:v>200</c:v>
                </c:pt>
                <c:pt idx="7721">
                  <c:v>200</c:v>
                </c:pt>
                <c:pt idx="7722">
                  <c:v>200</c:v>
                </c:pt>
                <c:pt idx="7723">
                  <c:v>200</c:v>
                </c:pt>
                <c:pt idx="7724">
                  <c:v>200</c:v>
                </c:pt>
                <c:pt idx="7725">
                  <c:v>200</c:v>
                </c:pt>
                <c:pt idx="7726">
                  <c:v>200</c:v>
                </c:pt>
                <c:pt idx="7727">
                  <c:v>200</c:v>
                </c:pt>
                <c:pt idx="7728">
                  <c:v>200</c:v>
                </c:pt>
                <c:pt idx="7729">
                  <c:v>200</c:v>
                </c:pt>
                <c:pt idx="7730">
                  <c:v>200</c:v>
                </c:pt>
                <c:pt idx="7731">
                  <c:v>200</c:v>
                </c:pt>
                <c:pt idx="7732">
                  <c:v>200</c:v>
                </c:pt>
                <c:pt idx="7733">
                  <c:v>200</c:v>
                </c:pt>
                <c:pt idx="7734">
                  <c:v>200</c:v>
                </c:pt>
                <c:pt idx="7735">
                  <c:v>200</c:v>
                </c:pt>
                <c:pt idx="7736">
                  <c:v>200</c:v>
                </c:pt>
                <c:pt idx="7737">
                  <c:v>200</c:v>
                </c:pt>
                <c:pt idx="7738">
                  <c:v>200</c:v>
                </c:pt>
                <c:pt idx="7739">
                  <c:v>200</c:v>
                </c:pt>
                <c:pt idx="7740">
                  <c:v>200</c:v>
                </c:pt>
                <c:pt idx="7741">
                  <c:v>200</c:v>
                </c:pt>
                <c:pt idx="7742">
                  <c:v>200</c:v>
                </c:pt>
                <c:pt idx="7743">
                  <c:v>200</c:v>
                </c:pt>
                <c:pt idx="7744">
                  <c:v>200</c:v>
                </c:pt>
                <c:pt idx="7745">
                  <c:v>200</c:v>
                </c:pt>
                <c:pt idx="7746">
                  <c:v>200</c:v>
                </c:pt>
                <c:pt idx="7747">
                  <c:v>200</c:v>
                </c:pt>
                <c:pt idx="7748">
                  <c:v>200</c:v>
                </c:pt>
                <c:pt idx="7749">
                  <c:v>200</c:v>
                </c:pt>
                <c:pt idx="7750">
                  <c:v>200</c:v>
                </c:pt>
                <c:pt idx="7751">
                  <c:v>200</c:v>
                </c:pt>
                <c:pt idx="7752">
                  <c:v>200</c:v>
                </c:pt>
                <c:pt idx="7753">
                  <c:v>200</c:v>
                </c:pt>
                <c:pt idx="7754">
                  <c:v>200</c:v>
                </c:pt>
                <c:pt idx="7755">
                  <c:v>200</c:v>
                </c:pt>
                <c:pt idx="7756">
                  <c:v>200</c:v>
                </c:pt>
                <c:pt idx="7757">
                  <c:v>200</c:v>
                </c:pt>
                <c:pt idx="7758">
                  <c:v>200</c:v>
                </c:pt>
                <c:pt idx="7759">
                  <c:v>200</c:v>
                </c:pt>
                <c:pt idx="7760">
                  <c:v>200</c:v>
                </c:pt>
                <c:pt idx="7761">
                  <c:v>200</c:v>
                </c:pt>
                <c:pt idx="7762">
                  <c:v>200</c:v>
                </c:pt>
                <c:pt idx="7763">
                  <c:v>200</c:v>
                </c:pt>
                <c:pt idx="7764">
                  <c:v>200</c:v>
                </c:pt>
                <c:pt idx="7765">
                  <c:v>200</c:v>
                </c:pt>
                <c:pt idx="7766">
                  <c:v>200</c:v>
                </c:pt>
                <c:pt idx="7767">
                  <c:v>200</c:v>
                </c:pt>
                <c:pt idx="7768">
                  <c:v>200</c:v>
                </c:pt>
                <c:pt idx="7769">
                  <c:v>200</c:v>
                </c:pt>
                <c:pt idx="7770">
                  <c:v>200</c:v>
                </c:pt>
                <c:pt idx="7771">
                  <c:v>200</c:v>
                </c:pt>
                <c:pt idx="7772">
                  <c:v>200</c:v>
                </c:pt>
                <c:pt idx="7773">
                  <c:v>200</c:v>
                </c:pt>
                <c:pt idx="7774">
                  <c:v>200</c:v>
                </c:pt>
                <c:pt idx="7775">
                  <c:v>200</c:v>
                </c:pt>
                <c:pt idx="7776">
                  <c:v>200</c:v>
                </c:pt>
                <c:pt idx="7777">
                  <c:v>200</c:v>
                </c:pt>
                <c:pt idx="7778">
                  <c:v>200</c:v>
                </c:pt>
                <c:pt idx="7779">
                  <c:v>200</c:v>
                </c:pt>
                <c:pt idx="7780">
                  <c:v>200</c:v>
                </c:pt>
                <c:pt idx="7781">
                  <c:v>200</c:v>
                </c:pt>
                <c:pt idx="7782">
                  <c:v>200</c:v>
                </c:pt>
                <c:pt idx="7783">
                  <c:v>200</c:v>
                </c:pt>
                <c:pt idx="7784">
                  <c:v>200</c:v>
                </c:pt>
                <c:pt idx="7785">
                  <c:v>200</c:v>
                </c:pt>
                <c:pt idx="7786">
                  <c:v>200</c:v>
                </c:pt>
                <c:pt idx="7787">
                  <c:v>200</c:v>
                </c:pt>
                <c:pt idx="7788">
                  <c:v>200</c:v>
                </c:pt>
                <c:pt idx="7789">
                  <c:v>200</c:v>
                </c:pt>
                <c:pt idx="7790">
                  <c:v>200</c:v>
                </c:pt>
                <c:pt idx="7791">
                  <c:v>200</c:v>
                </c:pt>
                <c:pt idx="7792">
                  <c:v>200</c:v>
                </c:pt>
                <c:pt idx="7793">
                  <c:v>200</c:v>
                </c:pt>
                <c:pt idx="7794">
                  <c:v>200</c:v>
                </c:pt>
                <c:pt idx="7795">
                  <c:v>200</c:v>
                </c:pt>
                <c:pt idx="7796">
                  <c:v>200</c:v>
                </c:pt>
                <c:pt idx="7797">
                  <c:v>200</c:v>
                </c:pt>
                <c:pt idx="7798">
                  <c:v>200</c:v>
                </c:pt>
                <c:pt idx="7799">
                  <c:v>200</c:v>
                </c:pt>
                <c:pt idx="7800">
                  <c:v>200</c:v>
                </c:pt>
                <c:pt idx="7801">
                  <c:v>200</c:v>
                </c:pt>
                <c:pt idx="7802">
                  <c:v>200</c:v>
                </c:pt>
                <c:pt idx="7803">
                  <c:v>200</c:v>
                </c:pt>
                <c:pt idx="7804">
                  <c:v>200</c:v>
                </c:pt>
                <c:pt idx="7805">
                  <c:v>200</c:v>
                </c:pt>
                <c:pt idx="7806">
                  <c:v>200</c:v>
                </c:pt>
                <c:pt idx="7807">
                  <c:v>200</c:v>
                </c:pt>
                <c:pt idx="7808">
                  <c:v>200</c:v>
                </c:pt>
                <c:pt idx="7809">
                  <c:v>200</c:v>
                </c:pt>
                <c:pt idx="7810">
                  <c:v>200</c:v>
                </c:pt>
                <c:pt idx="7811">
                  <c:v>200</c:v>
                </c:pt>
                <c:pt idx="7812">
                  <c:v>200</c:v>
                </c:pt>
                <c:pt idx="7813">
                  <c:v>200</c:v>
                </c:pt>
                <c:pt idx="7814">
                  <c:v>200</c:v>
                </c:pt>
                <c:pt idx="7815">
                  <c:v>200</c:v>
                </c:pt>
                <c:pt idx="7816">
                  <c:v>200</c:v>
                </c:pt>
                <c:pt idx="7817">
                  <c:v>200</c:v>
                </c:pt>
                <c:pt idx="7818">
                  <c:v>200</c:v>
                </c:pt>
                <c:pt idx="7819">
                  <c:v>200</c:v>
                </c:pt>
                <c:pt idx="7820">
                  <c:v>200</c:v>
                </c:pt>
                <c:pt idx="7821">
                  <c:v>200</c:v>
                </c:pt>
                <c:pt idx="7822">
                  <c:v>200</c:v>
                </c:pt>
                <c:pt idx="7823">
                  <c:v>200</c:v>
                </c:pt>
                <c:pt idx="7824">
                  <c:v>200</c:v>
                </c:pt>
                <c:pt idx="7825">
                  <c:v>200</c:v>
                </c:pt>
                <c:pt idx="7826">
                  <c:v>200</c:v>
                </c:pt>
                <c:pt idx="7827">
                  <c:v>200</c:v>
                </c:pt>
                <c:pt idx="7828">
                  <c:v>200</c:v>
                </c:pt>
                <c:pt idx="7829">
                  <c:v>200</c:v>
                </c:pt>
                <c:pt idx="7830">
                  <c:v>200</c:v>
                </c:pt>
                <c:pt idx="7831">
                  <c:v>200</c:v>
                </c:pt>
                <c:pt idx="7832">
                  <c:v>200</c:v>
                </c:pt>
                <c:pt idx="7833">
                  <c:v>200</c:v>
                </c:pt>
                <c:pt idx="7834">
                  <c:v>200</c:v>
                </c:pt>
                <c:pt idx="7835">
                  <c:v>200</c:v>
                </c:pt>
                <c:pt idx="7836">
                  <c:v>200</c:v>
                </c:pt>
                <c:pt idx="7837">
                  <c:v>200</c:v>
                </c:pt>
                <c:pt idx="7838">
                  <c:v>200</c:v>
                </c:pt>
                <c:pt idx="7839">
                  <c:v>200</c:v>
                </c:pt>
                <c:pt idx="7840">
                  <c:v>200</c:v>
                </c:pt>
                <c:pt idx="7841">
                  <c:v>200</c:v>
                </c:pt>
                <c:pt idx="7842">
                  <c:v>200</c:v>
                </c:pt>
                <c:pt idx="7843">
                  <c:v>200</c:v>
                </c:pt>
                <c:pt idx="7844">
                  <c:v>200</c:v>
                </c:pt>
                <c:pt idx="7845">
                  <c:v>200</c:v>
                </c:pt>
                <c:pt idx="7846">
                  <c:v>200</c:v>
                </c:pt>
                <c:pt idx="7847">
                  <c:v>200</c:v>
                </c:pt>
                <c:pt idx="7848">
                  <c:v>200</c:v>
                </c:pt>
                <c:pt idx="7849">
                  <c:v>200</c:v>
                </c:pt>
                <c:pt idx="7850">
                  <c:v>200</c:v>
                </c:pt>
                <c:pt idx="7851">
                  <c:v>200</c:v>
                </c:pt>
                <c:pt idx="7852">
                  <c:v>200</c:v>
                </c:pt>
                <c:pt idx="7853">
                  <c:v>200</c:v>
                </c:pt>
                <c:pt idx="7854">
                  <c:v>200</c:v>
                </c:pt>
                <c:pt idx="7855">
                  <c:v>200</c:v>
                </c:pt>
                <c:pt idx="7856">
                  <c:v>200</c:v>
                </c:pt>
                <c:pt idx="7857">
                  <c:v>200</c:v>
                </c:pt>
                <c:pt idx="7858">
                  <c:v>200</c:v>
                </c:pt>
                <c:pt idx="7859">
                  <c:v>200</c:v>
                </c:pt>
                <c:pt idx="7860">
                  <c:v>200</c:v>
                </c:pt>
                <c:pt idx="7861">
                  <c:v>200</c:v>
                </c:pt>
                <c:pt idx="7862">
                  <c:v>200</c:v>
                </c:pt>
                <c:pt idx="7863">
                  <c:v>200</c:v>
                </c:pt>
                <c:pt idx="7864">
                  <c:v>200</c:v>
                </c:pt>
                <c:pt idx="7865">
                  <c:v>200</c:v>
                </c:pt>
                <c:pt idx="7866">
                  <c:v>200</c:v>
                </c:pt>
                <c:pt idx="7867">
                  <c:v>200</c:v>
                </c:pt>
                <c:pt idx="7868">
                  <c:v>200</c:v>
                </c:pt>
                <c:pt idx="7869">
                  <c:v>200</c:v>
                </c:pt>
                <c:pt idx="7870">
                  <c:v>200</c:v>
                </c:pt>
                <c:pt idx="7871">
                  <c:v>200</c:v>
                </c:pt>
                <c:pt idx="7872">
                  <c:v>200</c:v>
                </c:pt>
                <c:pt idx="7873">
                  <c:v>200</c:v>
                </c:pt>
                <c:pt idx="7874">
                  <c:v>200</c:v>
                </c:pt>
                <c:pt idx="7875">
                  <c:v>200</c:v>
                </c:pt>
                <c:pt idx="7876">
                  <c:v>200</c:v>
                </c:pt>
                <c:pt idx="7877">
                  <c:v>200</c:v>
                </c:pt>
                <c:pt idx="7878">
                  <c:v>200</c:v>
                </c:pt>
                <c:pt idx="7879">
                  <c:v>200</c:v>
                </c:pt>
                <c:pt idx="7880">
                  <c:v>200</c:v>
                </c:pt>
                <c:pt idx="7881">
                  <c:v>200</c:v>
                </c:pt>
                <c:pt idx="7882">
                  <c:v>200</c:v>
                </c:pt>
                <c:pt idx="7883">
                  <c:v>200</c:v>
                </c:pt>
                <c:pt idx="7884">
                  <c:v>200</c:v>
                </c:pt>
                <c:pt idx="7885">
                  <c:v>200</c:v>
                </c:pt>
                <c:pt idx="7886">
                  <c:v>200</c:v>
                </c:pt>
                <c:pt idx="7887">
                  <c:v>200</c:v>
                </c:pt>
                <c:pt idx="7888">
                  <c:v>200</c:v>
                </c:pt>
                <c:pt idx="7889">
                  <c:v>200</c:v>
                </c:pt>
                <c:pt idx="7890">
                  <c:v>200</c:v>
                </c:pt>
                <c:pt idx="7891">
                  <c:v>200</c:v>
                </c:pt>
                <c:pt idx="7892">
                  <c:v>200</c:v>
                </c:pt>
                <c:pt idx="7893">
                  <c:v>200</c:v>
                </c:pt>
                <c:pt idx="7894">
                  <c:v>200</c:v>
                </c:pt>
                <c:pt idx="7895">
                  <c:v>200</c:v>
                </c:pt>
                <c:pt idx="7896">
                  <c:v>200</c:v>
                </c:pt>
                <c:pt idx="7897">
                  <c:v>200</c:v>
                </c:pt>
                <c:pt idx="7898">
                  <c:v>200</c:v>
                </c:pt>
                <c:pt idx="7899">
                  <c:v>200</c:v>
                </c:pt>
                <c:pt idx="7900">
                  <c:v>200</c:v>
                </c:pt>
                <c:pt idx="7901">
                  <c:v>200</c:v>
                </c:pt>
                <c:pt idx="7902">
                  <c:v>200</c:v>
                </c:pt>
                <c:pt idx="7903">
                  <c:v>200</c:v>
                </c:pt>
                <c:pt idx="7904">
                  <c:v>200</c:v>
                </c:pt>
                <c:pt idx="7905">
                  <c:v>200</c:v>
                </c:pt>
                <c:pt idx="7906">
                  <c:v>200</c:v>
                </c:pt>
                <c:pt idx="7907">
                  <c:v>200</c:v>
                </c:pt>
                <c:pt idx="7908">
                  <c:v>200</c:v>
                </c:pt>
                <c:pt idx="7909">
                  <c:v>200</c:v>
                </c:pt>
                <c:pt idx="7910">
                  <c:v>200</c:v>
                </c:pt>
                <c:pt idx="7911">
                  <c:v>200</c:v>
                </c:pt>
                <c:pt idx="7912">
                  <c:v>200</c:v>
                </c:pt>
                <c:pt idx="7913">
                  <c:v>200</c:v>
                </c:pt>
                <c:pt idx="7914">
                  <c:v>200</c:v>
                </c:pt>
                <c:pt idx="7915">
                  <c:v>200</c:v>
                </c:pt>
                <c:pt idx="7916">
                  <c:v>200</c:v>
                </c:pt>
                <c:pt idx="7917">
                  <c:v>200</c:v>
                </c:pt>
                <c:pt idx="7918">
                  <c:v>200</c:v>
                </c:pt>
                <c:pt idx="7919">
                  <c:v>200</c:v>
                </c:pt>
                <c:pt idx="7920">
                  <c:v>200</c:v>
                </c:pt>
                <c:pt idx="7921">
                  <c:v>200</c:v>
                </c:pt>
                <c:pt idx="7922">
                  <c:v>200</c:v>
                </c:pt>
                <c:pt idx="7923">
                  <c:v>200</c:v>
                </c:pt>
                <c:pt idx="7924">
                  <c:v>200</c:v>
                </c:pt>
                <c:pt idx="7925">
                  <c:v>200</c:v>
                </c:pt>
                <c:pt idx="7926">
                  <c:v>200</c:v>
                </c:pt>
                <c:pt idx="7927">
                  <c:v>200</c:v>
                </c:pt>
                <c:pt idx="7928">
                  <c:v>200</c:v>
                </c:pt>
                <c:pt idx="7929">
                  <c:v>200</c:v>
                </c:pt>
                <c:pt idx="7930">
                  <c:v>200</c:v>
                </c:pt>
                <c:pt idx="7931">
                  <c:v>200</c:v>
                </c:pt>
                <c:pt idx="7932">
                  <c:v>200</c:v>
                </c:pt>
                <c:pt idx="7933">
                  <c:v>200</c:v>
                </c:pt>
                <c:pt idx="7934">
                  <c:v>200</c:v>
                </c:pt>
                <c:pt idx="7935">
                  <c:v>200</c:v>
                </c:pt>
                <c:pt idx="7936">
                  <c:v>200</c:v>
                </c:pt>
                <c:pt idx="7937">
                  <c:v>200</c:v>
                </c:pt>
                <c:pt idx="7938">
                  <c:v>200</c:v>
                </c:pt>
                <c:pt idx="7939">
                  <c:v>200</c:v>
                </c:pt>
                <c:pt idx="7940">
                  <c:v>200</c:v>
                </c:pt>
                <c:pt idx="7941">
                  <c:v>200</c:v>
                </c:pt>
                <c:pt idx="7942">
                  <c:v>200</c:v>
                </c:pt>
                <c:pt idx="7943">
                  <c:v>200</c:v>
                </c:pt>
                <c:pt idx="7944">
                  <c:v>200</c:v>
                </c:pt>
                <c:pt idx="7945">
                  <c:v>200</c:v>
                </c:pt>
                <c:pt idx="7946">
                  <c:v>200</c:v>
                </c:pt>
                <c:pt idx="7947">
                  <c:v>200</c:v>
                </c:pt>
                <c:pt idx="7948">
                  <c:v>200</c:v>
                </c:pt>
                <c:pt idx="7949">
                  <c:v>200</c:v>
                </c:pt>
                <c:pt idx="7950">
                  <c:v>200</c:v>
                </c:pt>
                <c:pt idx="7951">
                  <c:v>200</c:v>
                </c:pt>
                <c:pt idx="7952">
                  <c:v>200</c:v>
                </c:pt>
                <c:pt idx="7953">
                  <c:v>200</c:v>
                </c:pt>
                <c:pt idx="7954">
                  <c:v>200</c:v>
                </c:pt>
                <c:pt idx="7955">
                  <c:v>200</c:v>
                </c:pt>
                <c:pt idx="7956">
                  <c:v>200</c:v>
                </c:pt>
                <c:pt idx="7957">
                  <c:v>200</c:v>
                </c:pt>
                <c:pt idx="7958">
                  <c:v>200</c:v>
                </c:pt>
                <c:pt idx="7959">
                  <c:v>200</c:v>
                </c:pt>
                <c:pt idx="7960">
                  <c:v>200</c:v>
                </c:pt>
                <c:pt idx="7961">
                  <c:v>200</c:v>
                </c:pt>
                <c:pt idx="7962">
                  <c:v>200</c:v>
                </c:pt>
                <c:pt idx="7963">
                  <c:v>200</c:v>
                </c:pt>
                <c:pt idx="7964">
                  <c:v>200</c:v>
                </c:pt>
                <c:pt idx="7965">
                  <c:v>200</c:v>
                </c:pt>
                <c:pt idx="7966">
                  <c:v>200</c:v>
                </c:pt>
                <c:pt idx="7967">
                  <c:v>200</c:v>
                </c:pt>
                <c:pt idx="7968">
                  <c:v>200</c:v>
                </c:pt>
                <c:pt idx="7969">
                  <c:v>200</c:v>
                </c:pt>
                <c:pt idx="7970">
                  <c:v>200</c:v>
                </c:pt>
                <c:pt idx="7971">
                  <c:v>200</c:v>
                </c:pt>
                <c:pt idx="7972">
                  <c:v>200</c:v>
                </c:pt>
                <c:pt idx="7973">
                  <c:v>200</c:v>
                </c:pt>
                <c:pt idx="7974">
                  <c:v>200</c:v>
                </c:pt>
                <c:pt idx="7975">
                  <c:v>200</c:v>
                </c:pt>
                <c:pt idx="7976">
                  <c:v>200</c:v>
                </c:pt>
                <c:pt idx="7977">
                  <c:v>200</c:v>
                </c:pt>
                <c:pt idx="7978">
                  <c:v>200</c:v>
                </c:pt>
                <c:pt idx="7979">
                  <c:v>200</c:v>
                </c:pt>
                <c:pt idx="7980">
                  <c:v>200</c:v>
                </c:pt>
                <c:pt idx="7981">
                  <c:v>200</c:v>
                </c:pt>
                <c:pt idx="7982">
                  <c:v>200</c:v>
                </c:pt>
                <c:pt idx="7983">
                  <c:v>200</c:v>
                </c:pt>
                <c:pt idx="7984">
                  <c:v>200</c:v>
                </c:pt>
                <c:pt idx="7985">
                  <c:v>200</c:v>
                </c:pt>
                <c:pt idx="7986">
                  <c:v>200</c:v>
                </c:pt>
                <c:pt idx="7987">
                  <c:v>200</c:v>
                </c:pt>
                <c:pt idx="7988">
                  <c:v>200</c:v>
                </c:pt>
                <c:pt idx="7989">
                  <c:v>200</c:v>
                </c:pt>
                <c:pt idx="7990">
                  <c:v>200</c:v>
                </c:pt>
                <c:pt idx="7991">
                  <c:v>200</c:v>
                </c:pt>
                <c:pt idx="7992">
                  <c:v>200</c:v>
                </c:pt>
                <c:pt idx="7993">
                  <c:v>200</c:v>
                </c:pt>
                <c:pt idx="7994">
                  <c:v>200</c:v>
                </c:pt>
                <c:pt idx="7995">
                  <c:v>200</c:v>
                </c:pt>
                <c:pt idx="7996">
                  <c:v>200</c:v>
                </c:pt>
                <c:pt idx="7997">
                  <c:v>200</c:v>
                </c:pt>
                <c:pt idx="7998">
                  <c:v>200</c:v>
                </c:pt>
                <c:pt idx="7999">
                  <c:v>200</c:v>
                </c:pt>
                <c:pt idx="8000">
                  <c:v>200</c:v>
                </c:pt>
                <c:pt idx="8001">
                  <c:v>200</c:v>
                </c:pt>
                <c:pt idx="8002">
                  <c:v>200</c:v>
                </c:pt>
                <c:pt idx="8003">
                  <c:v>200</c:v>
                </c:pt>
                <c:pt idx="8004">
                  <c:v>200</c:v>
                </c:pt>
                <c:pt idx="8005">
                  <c:v>200</c:v>
                </c:pt>
                <c:pt idx="8006">
                  <c:v>200</c:v>
                </c:pt>
                <c:pt idx="8007">
                  <c:v>200</c:v>
                </c:pt>
                <c:pt idx="8008">
                  <c:v>200</c:v>
                </c:pt>
                <c:pt idx="8009">
                  <c:v>200</c:v>
                </c:pt>
                <c:pt idx="8010">
                  <c:v>200</c:v>
                </c:pt>
                <c:pt idx="8011">
                  <c:v>200</c:v>
                </c:pt>
                <c:pt idx="8012">
                  <c:v>200</c:v>
                </c:pt>
                <c:pt idx="8013">
                  <c:v>200</c:v>
                </c:pt>
                <c:pt idx="8014">
                  <c:v>200</c:v>
                </c:pt>
                <c:pt idx="8015">
                  <c:v>200</c:v>
                </c:pt>
                <c:pt idx="8016">
                  <c:v>200</c:v>
                </c:pt>
                <c:pt idx="8017">
                  <c:v>200</c:v>
                </c:pt>
                <c:pt idx="8018">
                  <c:v>200</c:v>
                </c:pt>
                <c:pt idx="8019">
                  <c:v>200</c:v>
                </c:pt>
                <c:pt idx="8020">
                  <c:v>200</c:v>
                </c:pt>
                <c:pt idx="8021">
                  <c:v>200</c:v>
                </c:pt>
                <c:pt idx="8022">
                  <c:v>200</c:v>
                </c:pt>
                <c:pt idx="8023">
                  <c:v>200</c:v>
                </c:pt>
                <c:pt idx="8024">
                  <c:v>200</c:v>
                </c:pt>
                <c:pt idx="8025">
                  <c:v>200</c:v>
                </c:pt>
                <c:pt idx="8026">
                  <c:v>200</c:v>
                </c:pt>
                <c:pt idx="8027">
                  <c:v>200</c:v>
                </c:pt>
                <c:pt idx="8028">
                  <c:v>200</c:v>
                </c:pt>
                <c:pt idx="8029">
                  <c:v>200</c:v>
                </c:pt>
                <c:pt idx="8030">
                  <c:v>200</c:v>
                </c:pt>
                <c:pt idx="8031">
                  <c:v>200</c:v>
                </c:pt>
                <c:pt idx="8032">
                  <c:v>200</c:v>
                </c:pt>
                <c:pt idx="8033">
                  <c:v>200</c:v>
                </c:pt>
                <c:pt idx="8034">
                  <c:v>200</c:v>
                </c:pt>
                <c:pt idx="8035">
                  <c:v>200</c:v>
                </c:pt>
                <c:pt idx="8036">
                  <c:v>200</c:v>
                </c:pt>
                <c:pt idx="8037">
                  <c:v>200</c:v>
                </c:pt>
                <c:pt idx="8038">
                  <c:v>200</c:v>
                </c:pt>
                <c:pt idx="8039">
                  <c:v>200</c:v>
                </c:pt>
                <c:pt idx="8040">
                  <c:v>200</c:v>
                </c:pt>
                <c:pt idx="8041">
                  <c:v>200</c:v>
                </c:pt>
                <c:pt idx="8042">
                  <c:v>200</c:v>
                </c:pt>
                <c:pt idx="8043">
                  <c:v>200</c:v>
                </c:pt>
                <c:pt idx="8044">
                  <c:v>200</c:v>
                </c:pt>
                <c:pt idx="8045">
                  <c:v>200</c:v>
                </c:pt>
                <c:pt idx="8046">
                  <c:v>200</c:v>
                </c:pt>
                <c:pt idx="8047">
                  <c:v>200</c:v>
                </c:pt>
                <c:pt idx="8048">
                  <c:v>200</c:v>
                </c:pt>
                <c:pt idx="8049">
                  <c:v>200</c:v>
                </c:pt>
                <c:pt idx="8050">
                  <c:v>200</c:v>
                </c:pt>
                <c:pt idx="8051">
                  <c:v>200</c:v>
                </c:pt>
                <c:pt idx="8052">
                  <c:v>200</c:v>
                </c:pt>
                <c:pt idx="8053">
                  <c:v>200</c:v>
                </c:pt>
                <c:pt idx="8054">
                  <c:v>200</c:v>
                </c:pt>
                <c:pt idx="8055">
                  <c:v>200</c:v>
                </c:pt>
                <c:pt idx="8056">
                  <c:v>200</c:v>
                </c:pt>
                <c:pt idx="8057">
                  <c:v>200</c:v>
                </c:pt>
                <c:pt idx="8058">
                  <c:v>200</c:v>
                </c:pt>
                <c:pt idx="8059">
                  <c:v>200</c:v>
                </c:pt>
                <c:pt idx="8060">
                  <c:v>200</c:v>
                </c:pt>
                <c:pt idx="8061">
                  <c:v>200</c:v>
                </c:pt>
                <c:pt idx="8062">
                  <c:v>200</c:v>
                </c:pt>
                <c:pt idx="8063">
                  <c:v>200</c:v>
                </c:pt>
                <c:pt idx="8064">
                  <c:v>200</c:v>
                </c:pt>
                <c:pt idx="8065">
                  <c:v>200</c:v>
                </c:pt>
                <c:pt idx="8066">
                  <c:v>200</c:v>
                </c:pt>
                <c:pt idx="8067">
                  <c:v>200</c:v>
                </c:pt>
                <c:pt idx="8068">
                  <c:v>200</c:v>
                </c:pt>
                <c:pt idx="8069">
                  <c:v>200</c:v>
                </c:pt>
                <c:pt idx="8070">
                  <c:v>200</c:v>
                </c:pt>
                <c:pt idx="8071">
                  <c:v>200</c:v>
                </c:pt>
                <c:pt idx="8072">
                  <c:v>200</c:v>
                </c:pt>
                <c:pt idx="8073">
                  <c:v>200</c:v>
                </c:pt>
                <c:pt idx="8074">
                  <c:v>200</c:v>
                </c:pt>
                <c:pt idx="8075">
                  <c:v>200</c:v>
                </c:pt>
                <c:pt idx="8076">
                  <c:v>200</c:v>
                </c:pt>
                <c:pt idx="8077">
                  <c:v>200</c:v>
                </c:pt>
                <c:pt idx="8078">
                  <c:v>200</c:v>
                </c:pt>
                <c:pt idx="8079">
                  <c:v>200</c:v>
                </c:pt>
                <c:pt idx="8080">
                  <c:v>200</c:v>
                </c:pt>
                <c:pt idx="8081">
                  <c:v>200</c:v>
                </c:pt>
                <c:pt idx="8082">
                  <c:v>200</c:v>
                </c:pt>
                <c:pt idx="8083">
                  <c:v>200</c:v>
                </c:pt>
                <c:pt idx="8084">
                  <c:v>200</c:v>
                </c:pt>
                <c:pt idx="8085">
                  <c:v>200</c:v>
                </c:pt>
                <c:pt idx="8086">
                  <c:v>200</c:v>
                </c:pt>
                <c:pt idx="8087">
                  <c:v>200</c:v>
                </c:pt>
                <c:pt idx="8088">
                  <c:v>200</c:v>
                </c:pt>
                <c:pt idx="8089">
                  <c:v>200</c:v>
                </c:pt>
                <c:pt idx="8090">
                  <c:v>200</c:v>
                </c:pt>
                <c:pt idx="8091">
                  <c:v>200</c:v>
                </c:pt>
                <c:pt idx="8092">
                  <c:v>200</c:v>
                </c:pt>
                <c:pt idx="8093">
                  <c:v>200</c:v>
                </c:pt>
                <c:pt idx="8094">
                  <c:v>200</c:v>
                </c:pt>
                <c:pt idx="8095">
                  <c:v>200</c:v>
                </c:pt>
                <c:pt idx="8096">
                  <c:v>200</c:v>
                </c:pt>
                <c:pt idx="8097">
                  <c:v>200</c:v>
                </c:pt>
                <c:pt idx="8098">
                  <c:v>200</c:v>
                </c:pt>
                <c:pt idx="8099">
                  <c:v>200</c:v>
                </c:pt>
                <c:pt idx="8100">
                  <c:v>200</c:v>
                </c:pt>
                <c:pt idx="8101">
                  <c:v>200</c:v>
                </c:pt>
                <c:pt idx="8102">
                  <c:v>200</c:v>
                </c:pt>
                <c:pt idx="8103">
                  <c:v>200</c:v>
                </c:pt>
                <c:pt idx="8104">
                  <c:v>200</c:v>
                </c:pt>
                <c:pt idx="8105">
                  <c:v>200</c:v>
                </c:pt>
                <c:pt idx="8106">
                  <c:v>200</c:v>
                </c:pt>
                <c:pt idx="8107">
                  <c:v>200</c:v>
                </c:pt>
                <c:pt idx="8108">
                  <c:v>200</c:v>
                </c:pt>
                <c:pt idx="8109">
                  <c:v>200</c:v>
                </c:pt>
                <c:pt idx="8110">
                  <c:v>200</c:v>
                </c:pt>
                <c:pt idx="8111">
                  <c:v>200</c:v>
                </c:pt>
                <c:pt idx="8112">
                  <c:v>200</c:v>
                </c:pt>
                <c:pt idx="8113">
                  <c:v>200</c:v>
                </c:pt>
                <c:pt idx="8114">
                  <c:v>200</c:v>
                </c:pt>
                <c:pt idx="8115">
                  <c:v>200</c:v>
                </c:pt>
                <c:pt idx="8116">
                  <c:v>200</c:v>
                </c:pt>
                <c:pt idx="8117">
                  <c:v>200</c:v>
                </c:pt>
                <c:pt idx="8118">
                  <c:v>200</c:v>
                </c:pt>
                <c:pt idx="8119">
                  <c:v>200</c:v>
                </c:pt>
                <c:pt idx="8120">
                  <c:v>200</c:v>
                </c:pt>
                <c:pt idx="8121">
                  <c:v>200</c:v>
                </c:pt>
                <c:pt idx="8122">
                  <c:v>200</c:v>
                </c:pt>
                <c:pt idx="8123">
                  <c:v>200</c:v>
                </c:pt>
                <c:pt idx="8124">
                  <c:v>200</c:v>
                </c:pt>
                <c:pt idx="8125">
                  <c:v>200</c:v>
                </c:pt>
                <c:pt idx="8126">
                  <c:v>200</c:v>
                </c:pt>
                <c:pt idx="8127">
                  <c:v>200</c:v>
                </c:pt>
                <c:pt idx="8128">
                  <c:v>200</c:v>
                </c:pt>
                <c:pt idx="8129">
                  <c:v>200</c:v>
                </c:pt>
                <c:pt idx="8130">
                  <c:v>200</c:v>
                </c:pt>
                <c:pt idx="8131">
                  <c:v>200</c:v>
                </c:pt>
                <c:pt idx="8132">
                  <c:v>200</c:v>
                </c:pt>
                <c:pt idx="8133">
                  <c:v>200</c:v>
                </c:pt>
                <c:pt idx="8134">
                  <c:v>200</c:v>
                </c:pt>
                <c:pt idx="8135">
                  <c:v>200</c:v>
                </c:pt>
                <c:pt idx="8136">
                  <c:v>200</c:v>
                </c:pt>
                <c:pt idx="8137">
                  <c:v>200</c:v>
                </c:pt>
                <c:pt idx="8138">
                  <c:v>200</c:v>
                </c:pt>
                <c:pt idx="8139">
                  <c:v>200</c:v>
                </c:pt>
                <c:pt idx="8140">
                  <c:v>200</c:v>
                </c:pt>
                <c:pt idx="8141">
                  <c:v>200</c:v>
                </c:pt>
                <c:pt idx="8142">
                  <c:v>200</c:v>
                </c:pt>
                <c:pt idx="8143">
                  <c:v>200</c:v>
                </c:pt>
                <c:pt idx="8144">
                  <c:v>200</c:v>
                </c:pt>
                <c:pt idx="8145">
                  <c:v>200</c:v>
                </c:pt>
                <c:pt idx="8146">
                  <c:v>200</c:v>
                </c:pt>
                <c:pt idx="8147">
                  <c:v>200</c:v>
                </c:pt>
                <c:pt idx="8148">
                  <c:v>200</c:v>
                </c:pt>
                <c:pt idx="8149">
                  <c:v>200</c:v>
                </c:pt>
                <c:pt idx="8150">
                  <c:v>200</c:v>
                </c:pt>
                <c:pt idx="8151">
                  <c:v>200</c:v>
                </c:pt>
                <c:pt idx="8152">
                  <c:v>200</c:v>
                </c:pt>
                <c:pt idx="8153">
                  <c:v>200</c:v>
                </c:pt>
                <c:pt idx="8154">
                  <c:v>200</c:v>
                </c:pt>
                <c:pt idx="8155">
                  <c:v>200</c:v>
                </c:pt>
                <c:pt idx="8156">
                  <c:v>200</c:v>
                </c:pt>
                <c:pt idx="8157">
                  <c:v>200</c:v>
                </c:pt>
                <c:pt idx="8158">
                  <c:v>200</c:v>
                </c:pt>
                <c:pt idx="8159">
                  <c:v>200</c:v>
                </c:pt>
                <c:pt idx="8160">
                  <c:v>200</c:v>
                </c:pt>
                <c:pt idx="8161">
                  <c:v>200</c:v>
                </c:pt>
                <c:pt idx="8162">
                  <c:v>200</c:v>
                </c:pt>
                <c:pt idx="8163">
                  <c:v>200</c:v>
                </c:pt>
                <c:pt idx="8164">
                  <c:v>200</c:v>
                </c:pt>
                <c:pt idx="8165">
                  <c:v>200</c:v>
                </c:pt>
                <c:pt idx="8166">
                  <c:v>200</c:v>
                </c:pt>
                <c:pt idx="8167">
                  <c:v>200</c:v>
                </c:pt>
                <c:pt idx="8168">
                  <c:v>200</c:v>
                </c:pt>
                <c:pt idx="8169">
                  <c:v>200</c:v>
                </c:pt>
                <c:pt idx="8170">
                  <c:v>200</c:v>
                </c:pt>
                <c:pt idx="8171">
                  <c:v>200</c:v>
                </c:pt>
                <c:pt idx="8172">
                  <c:v>200</c:v>
                </c:pt>
                <c:pt idx="8173">
                  <c:v>200</c:v>
                </c:pt>
                <c:pt idx="8174">
                  <c:v>200</c:v>
                </c:pt>
                <c:pt idx="8175">
                  <c:v>200</c:v>
                </c:pt>
                <c:pt idx="8176">
                  <c:v>200</c:v>
                </c:pt>
                <c:pt idx="8177">
                  <c:v>200</c:v>
                </c:pt>
                <c:pt idx="8178">
                  <c:v>200</c:v>
                </c:pt>
                <c:pt idx="8179">
                  <c:v>200</c:v>
                </c:pt>
                <c:pt idx="8180">
                  <c:v>200</c:v>
                </c:pt>
                <c:pt idx="8181">
                  <c:v>200</c:v>
                </c:pt>
                <c:pt idx="8182">
                  <c:v>200</c:v>
                </c:pt>
                <c:pt idx="8183">
                  <c:v>200</c:v>
                </c:pt>
                <c:pt idx="8184">
                  <c:v>200</c:v>
                </c:pt>
                <c:pt idx="8185">
                  <c:v>200</c:v>
                </c:pt>
                <c:pt idx="8186">
                  <c:v>200</c:v>
                </c:pt>
                <c:pt idx="8187">
                  <c:v>200</c:v>
                </c:pt>
                <c:pt idx="8188">
                  <c:v>200</c:v>
                </c:pt>
                <c:pt idx="8189">
                  <c:v>200</c:v>
                </c:pt>
                <c:pt idx="8190">
                  <c:v>200</c:v>
                </c:pt>
                <c:pt idx="8191">
                  <c:v>200</c:v>
                </c:pt>
                <c:pt idx="8192">
                  <c:v>200</c:v>
                </c:pt>
                <c:pt idx="8193">
                  <c:v>200</c:v>
                </c:pt>
                <c:pt idx="8194">
                  <c:v>200</c:v>
                </c:pt>
                <c:pt idx="8195">
                  <c:v>200</c:v>
                </c:pt>
                <c:pt idx="8196">
                  <c:v>200</c:v>
                </c:pt>
                <c:pt idx="8197">
                  <c:v>200</c:v>
                </c:pt>
                <c:pt idx="8198">
                  <c:v>200</c:v>
                </c:pt>
                <c:pt idx="8199">
                  <c:v>200</c:v>
                </c:pt>
                <c:pt idx="8200">
                  <c:v>200</c:v>
                </c:pt>
                <c:pt idx="8201">
                  <c:v>200</c:v>
                </c:pt>
                <c:pt idx="8202">
                  <c:v>200</c:v>
                </c:pt>
                <c:pt idx="8203">
                  <c:v>200</c:v>
                </c:pt>
                <c:pt idx="8204">
                  <c:v>200</c:v>
                </c:pt>
                <c:pt idx="8205">
                  <c:v>200</c:v>
                </c:pt>
                <c:pt idx="8206">
                  <c:v>200</c:v>
                </c:pt>
                <c:pt idx="8207">
                  <c:v>200</c:v>
                </c:pt>
                <c:pt idx="8208">
                  <c:v>200</c:v>
                </c:pt>
                <c:pt idx="8209">
                  <c:v>200</c:v>
                </c:pt>
                <c:pt idx="8210">
                  <c:v>200</c:v>
                </c:pt>
                <c:pt idx="8211">
                  <c:v>200</c:v>
                </c:pt>
                <c:pt idx="8212">
                  <c:v>200</c:v>
                </c:pt>
                <c:pt idx="8213">
                  <c:v>200</c:v>
                </c:pt>
                <c:pt idx="8214">
                  <c:v>200</c:v>
                </c:pt>
                <c:pt idx="8215">
                  <c:v>200</c:v>
                </c:pt>
                <c:pt idx="8216">
                  <c:v>200</c:v>
                </c:pt>
                <c:pt idx="8217">
                  <c:v>200</c:v>
                </c:pt>
                <c:pt idx="8218">
                  <c:v>200</c:v>
                </c:pt>
                <c:pt idx="8219">
                  <c:v>200</c:v>
                </c:pt>
                <c:pt idx="8220">
                  <c:v>200</c:v>
                </c:pt>
                <c:pt idx="8221">
                  <c:v>200</c:v>
                </c:pt>
                <c:pt idx="8222">
                  <c:v>200</c:v>
                </c:pt>
                <c:pt idx="8223">
                  <c:v>200</c:v>
                </c:pt>
                <c:pt idx="8224">
                  <c:v>200</c:v>
                </c:pt>
                <c:pt idx="8225">
                  <c:v>200</c:v>
                </c:pt>
                <c:pt idx="8226">
                  <c:v>200</c:v>
                </c:pt>
                <c:pt idx="8227">
                  <c:v>200</c:v>
                </c:pt>
                <c:pt idx="8228">
                  <c:v>200</c:v>
                </c:pt>
                <c:pt idx="8229">
                  <c:v>200</c:v>
                </c:pt>
                <c:pt idx="8230">
                  <c:v>200</c:v>
                </c:pt>
                <c:pt idx="8231">
                  <c:v>200</c:v>
                </c:pt>
                <c:pt idx="8232">
                  <c:v>200</c:v>
                </c:pt>
                <c:pt idx="8233">
                  <c:v>200</c:v>
                </c:pt>
                <c:pt idx="8234">
                  <c:v>200</c:v>
                </c:pt>
                <c:pt idx="8235">
                  <c:v>200</c:v>
                </c:pt>
                <c:pt idx="8236">
                  <c:v>200</c:v>
                </c:pt>
                <c:pt idx="8237">
                  <c:v>200</c:v>
                </c:pt>
                <c:pt idx="8238">
                  <c:v>200</c:v>
                </c:pt>
                <c:pt idx="8239">
                  <c:v>200</c:v>
                </c:pt>
                <c:pt idx="8240">
                  <c:v>200</c:v>
                </c:pt>
                <c:pt idx="8241">
                  <c:v>200</c:v>
                </c:pt>
                <c:pt idx="8242">
                  <c:v>200</c:v>
                </c:pt>
                <c:pt idx="8243">
                  <c:v>200</c:v>
                </c:pt>
                <c:pt idx="8244">
                  <c:v>200</c:v>
                </c:pt>
                <c:pt idx="8245">
                  <c:v>200</c:v>
                </c:pt>
                <c:pt idx="8246">
                  <c:v>200</c:v>
                </c:pt>
                <c:pt idx="8247">
                  <c:v>200</c:v>
                </c:pt>
                <c:pt idx="8248">
                  <c:v>200</c:v>
                </c:pt>
                <c:pt idx="8249">
                  <c:v>200</c:v>
                </c:pt>
                <c:pt idx="8250">
                  <c:v>200</c:v>
                </c:pt>
                <c:pt idx="8251">
                  <c:v>200</c:v>
                </c:pt>
                <c:pt idx="8252">
                  <c:v>200</c:v>
                </c:pt>
                <c:pt idx="8253">
                  <c:v>200</c:v>
                </c:pt>
                <c:pt idx="8254">
                  <c:v>200</c:v>
                </c:pt>
                <c:pt idx="8255">
                  <c:v>200</c:v>
                </c:pt>
                <c:pt idx="8256">
                  <c:v>200</c:v>
                </c:pt>
                <c:pt idx="8257">
                  <c:v>200</c:v>
                </c:pt>
                <c:pt idx="8258">
                  <c:v>200</c:v>
                </c:pt>
                <c:pt idx="8259">
                  <c:v>200</c:v>
                </c:pt>
                <c:pt idx="8260">
                  <c:v>200</c:v>
                </c:pt>
                <c:pt idx="8261">
                  <c:v>200</c:v>
                </c:pt>
                <c:pt idx="8262">
                  <c:v>200</c:v>
                </c:pt>
                <c:pt idx="8263">
                  <c:v>200</c:v>
                </c:pt>
                <c:pt idx="8264">
                  <c:v>200</c:v>
                </c:pt>
                <c:pt idx="8265">
                  <c:v>200</c:v>
                </c:pt>
                <c:pt idx="8266">
                  <c:v>200</c:v>
                </c:pt>
                <c:pt idx="8267">
                  <c:v>200</c:v>
                </c:pt>
                <c:pt idx="8268">
                  <c:v>200</c:v>
                </c:pt>
                <c:pt idx="8269">
                  <c:v>200</c:v>
                </c:pt>
                <c:pt idx="8270">
                  <c:v>200</c:v>
                </c:pt>
                <c:pt idx="8271">
                  <c:v>200</c:v>
                </c:pt>
                <c:pt idx="8272">
                  <c:v>200</c:v>
                </c:pt>
                <c:pt idx="8273">
                  <c:v>200</c:v>
                </c:pt>
                <c:pt idx="8274">
                  <c:v>200</c:v>
                </c:pt>
                <c:pt idx="8275">
                  <c:v>200</c:v>
                </c:pt>
                <c:pt idx="8276">
                  <c:v>200</c:v>
                </c:pt>
                <c:pt idx="8277">
                  <c:v>200</c:v>
                </c:pt>
                <c:pt idx="8278">
                  <c:v>200</c:v>
                </c:pt>
                <c:pt idx="8279">
                  <c:v>200</c:v>
                </c:pt>
                <c:pt idx="8280">
                  <c:v>200</c:v>
                </c:pt>
                <c:pt idx="8281">
                  <c:v>200</c:v>
                </c:pt>
                <c:pt idx="8282">
                  <c:v>200</c:v>
                </c:pt>
                <c:pt idx="8283">
                  <c:v>200</c:v>
                </c:pt>
                <c:pt idx="8284">
                  <c:v>200</c:v>
                </c:pt>
                <c:pt idx="8285">
                  <c:v>200</c:v>
                </c:pt>
                <c:pt idx="8286">
                  <c:v>200</c:v>
                </c:pt>
                <c:pt idx="8287">
                  <c:v>200</c:v>
                </c:pt>
                <c:pt idx="8288">
                  <c:v>200</c:v>
                </c:pt>
                <c:pt idx="8289">
                  <c:v>200</c:v>
                </c:pt>
                <c:pt idx="8290">
                  <c:v>200</c:v>
                </c:pt>
                <c:pt idx="8291">
                  <c:v>200</c:v>
                </c:pt>
                <c:pt idx="8292">
                  <c:v>200</c:v>
                </c:pt>
                <c:pt idx="8293">
                  <c:v>200</c:v>
                </c:pt>
                <c:pt idx="8294">
                  <c:v>200</c:v>
                </c:pt>
                <c:pt idx="8295">
                  <c:v>200</c:v>
                </c:pt>
                <c:pt idx="8296">
                  <c:v>200</c:v>
                </c:pt>
                <c:pt idx="8297">
                  <c:v>200</c:v>
                </c:pt>
                <c:pt idx="8298">
                  <c:v>200</c:v>
                </c:pt>
                <c:pt idx="8299">
                  <c:v>200</c:v>
                </c:pt>
                <c:pt idx="8300">
                  <c:v>200</c:v>
                </c:pt>
                <c:pt idx="8301">
                  <c:v>200</c:v>
                </c:pt>
                <c:pt idx="8302">
                  <c:v>200</c:v>
                </c:pt>
                <c:pt idx="8303">
                  <c:v>200</c:v>
                </c:pt>
                <c:pt idx="8304">
                  <c:v>200</c:v>
                </c:pt>
                <c:pt idx="8305">
                  <c:v>200</c:v>
                </c:pt>
                <c:pt idx="8306">
                  <c:v>200</c:v>
                </c:pt>
                <c:pt idx="8307">
                  <c:v>200</c:v>
                </c:pt>
                <c:pt idx="8308">
                  <c:v>200</c:v>
                </c:pt>
                <c:pt idx="8309">
                  <c:v>200</c:v>
                </c:pt>
                <c:pt idx="8310">
                  <c:v>200</c:v>
                </c:pt>
                <c:pt idx="8311">
                  <c:v>200</c:v>
                </c:pt>
                <c:pt idx="8312">
                  <c:v>200</c:v>
                </c:pt>
                <c:pt idx="8313">
                  <c:v>200</c:v>
                </c:pt>
                <c:pt idx="8314">
                  <c:v>200</c:v>
                </c:pt>
                <c:pt idx="8315">
                  <c:v>200</c:v>
                </c:pt>
                <c:pt idx="8316">
                  <c:v>200</c:v>
                </c:pt>
                <c:pt idx="8317">
                  <c:v>200</c:v>
                </c:pt>
                <c:pt idx="8318">
                  <c:v>200</c:v>
                </c:pt>
                <c:pt idx="8319">
                  <c:v>200</c:v>
                </c:pt>
                <c:pt idx="8320">
                  <c:v>200</c:v>
                </c:pt>
                <c:pt idx="8321">
                  <c:v>200</c:v>
                </c:pt>
                <c:pt idx="8322">
                  <c:v>200</c:v>
                </c:pt>
                <c:pt idx="8323">
                  <c:v>200</c:v>
                </c:pt>
                <c:pt idx="8324">
                  <c:v>200</c:v>
                </c:pt>
                <c:pt idx="8325">
                  <c:v>200</c:v>
                </c:pt>
                <c:pt idx="8326">
                  <c:v>200</c:v>
                </c:pt>
                <c:pt idx="8327">
                  <c:v>200</c:v>
                </c:pt>
                <c:pt idx="8328">
                  <c:v>200</c:v>
                </c:pt>
                <c:pt idx="8329">
                  <c:v>200</c:v>
                </c:pt>
                <c:pt idx="8330">
                  <c:v>200</c:v>
                </c:pt>
                <c:pt idx="8331">
                  <c:v>200</c:v>
                </c:pt>
                <c:pt idx="8332">
                  <c:v>200</c:v>
                </c:pt>
                <c:pt idx="8333">
                  <c:v>200</c:v>
                </c:pt>
                <c:pt idx="8334">
                  <c:v>200</c:v>
                </c:pt>
                <c:pt idx="8335">
                  <c:v>200</c:v>
                </c:pt>
                <c:pt idx="8336">
                  <c:v>200</c:v>
                </c:pt>
                <c:pt idx="8337">
                  <c:v>200</c:v>
                </c:pt>
                <c:pt idx="8338">
                  <c:v>200</c:v>
                </c:pt>
                <c:pt idx="8339">
                  <c:v>200</c:v>
                </c:pt>
                <c:pt idx="8340">
                  <c:v>200</c:v>
                </c:pt>
                <c:pt idx="8341">
                  <c:v>200</c:v>
                </c:pt>
                <c:pt idx="8342">
                  <c:v>200</c:v>
                </c:pt>
                <c:pt idx="8343">
                  <c:v>200</c:v>
                </c:pt>
                <c:pt idx="8344">
                  <c:v>200</c:v>
                </c:pt>
                <c:pt idx="8345">
                  <c:v>200</c:v>
                </c:pt>
                <c:pt idx="8346">
                  <c:v>200</c:v>
                </c:pt>
                <c:pt idx="8347">
                  <c:v>200</c:v>
                </c:pt>
                <c:pt idx="8348">
                  <c:v>200</c:v>
                </c:pt>
                <c:pt idx="8349">
                  <c:v>200</c:v>
                </c:pt>
                <c:pt idx="8350">
                  <c:v>200</c:v>
                </c:pt>
                <c:pt idx="8351">
                  <c:v>200</c:v>
                </c:pt>
                <c:pt idx="8352">
                  <c:v>200</c:v>
                </c:pt>
                <c:pt idx="8353">
                  <c:v>200</c:v>
                </c:pt>
                <c:pt idx="8354">
                  <c:v>200</c:v>
                </c:pt>
                <c:pt idx="8355">
                  <c:v>200</c:v>
                </c:pt>
                <c:pt idx="8356">
                  <c:v>200</c:v>
                </c:pt>
                <c:pt idx="8357">
                  <c:v>200</c:v>
                </c:pt>
                <c:pt idx="8358">
                  <c:v>200</c:v>
                </c:pt>
                <c:pt idx="8359">
                  <c:v>200</c:v>
                </c:pt>
                <c:pt idx="8360">
                  <c:v>200</c:v>
                </c:pt>
                <c:pt idx="8361">
                  <c:v>200</c:v>
                </c:pt>
                <c:pt idx="8362">
                  <c:v>200</c:v>
                </c:pt>
                <c:pt idx="8363">
                  <c:v>200</c:v>
                </c:pt>
                <c:pt idx="8364">
                  <c:v>200</c:v>
                </c:pt>
                <c:pt idx="8365">
                  <c:v>200</c:v>
                </c:pt>
                <c:pt idx="8366">
                  <c:v>200</c:v>
                </c:pt>
                <c:pt idx="8367">
                  <c:v>200</c:v>
                </c:pt>
                <c:pt idx="8368">
                  <c:v>200</c:v>
                </c:pt>
                <c:pt idx="8369">
                  <c:v>200</c:v>
                </c:pt>
                <c:pt idx="8370">
                  <c:v>200</c:v>
                </c:pt>
                <c:pt idx="8371">
                  <c:v>200</c:v>
                </c:pt>
                <c:pt idx="8372">
                  <c:v>200</c:v>
                </c:pt>
                <c:pt idx="8373">
                  <c:v>200</c:v>
                </c:pt>
                <c:pt idx="8374">
                  <c:v>200</c:v>
                </c:pt>
                <c:pt idx="8375">
                  <c:v>200</c:v>
                </c:pt>
                <c:pt idx="8376">
                  <c:v>200</c:v>
                </c:pt>
                <c:pt idx="8377">
                  <c:v>200</c:v>
                </c:pt>
                <c:pt idx="8378">
                  <c:v>200</c:v>
                </c:pt>
                <c:pt idx="8379">
                  <c:v>200</c:v>
                </c:pt>
                <c:pt idx="8380">
                  <c:v>200</c:v>
                </c:pt>
                <c:pt idx="8381">
                  <c:v>200</c:v>
                </c:pt>
                <c:pt idx="8382">
                  <c:v>200</c:v>
                </c:pt>
                <c:pt idx="8383">
                  <c:v>200</c:v>
                </c:pt>
                <c:pt idx="8384">
                  <c:v>200</c:v>
                </c:pt>
                <c:pt idx="8385">
                  <c:v>200</c:v>
                </c:pt>
                <c:pt idx="8386">
                  <c:v>200</c:v>
                </c:pt>
                <c:pt idx="8387">
                  <c:v>200</c:v>
                </c:pt>
                <c:pt idx="8388">
                  <c:v>200</c:v>
                </c:pt>
                <c:pt idx="8389">
                  <c:v>200</c:v>
                </c:pt>
                <c:pt idx="8390">
                  <c:v>200</c:v>
                </c:pt>
                <c:pt idx="8391">
                  <c:v>200</c:v>
                </c:pt>
                <c:pt idx="8392">
                  <c:v>200</c:v>
                </c:pt>
                <c:pt idx="8393">
                  <c:v>200</c:v>
                </c:pt>
                <c:pt idx="8394">
                  <c:v>200</c:v>
                </c:pt>
                <c:pt idx="8395">
                  <c:v>200</c:v>
                </c:pt>
                <c:pt idx="8396">
                  <c:v>200</c:v>
                </c:pt>
                <c:pt idx="8397">
                  <c:v>200</c:v>
                </c:pt>
                <c:pt idx="8398">
                  <c:v>200</c:v>
                </c:pt>
                <c:pt idx="8399">
                  <c:v>200</c:v>
                </c:pt>
                <c:pt idx="8400">
                  <c:v>200</c:v>
                </c:pt>
                <c:pt idx="8401">
                  <c:v>200</c:v>
                </c:pt>
                <c:pt idx="8402">
                  <c:v>200</c:v>
                </c:pt>
                <c:pt idx="8403">
                  <c:v>200</c:v>
                </c:pt>
                <c:pt idx="8404">
                  <c:v>200</c:v>
                </c:pt>
                <c:pt idx="8405">
                  <c:v>200</c:v>
                </c:pt>
                <c:pt idx="8406">
                  <c:v>200</c:v>
                </c:pt>
                <c:pt idx="8407">
                  <c:v>200</c:v>
                </c:pt>
                <c:pt idx="8408">
                  <c:v>200</c:v>
                </c:pt>
                <c:pt idx="8409">
                  <c:v>200</c:v>
                </c:pt>
                <c:pt idx="8410">
                  <c:v>200</c:v>
                </c:pt>
                <c:pt idx="8411">
                  <c:v>200</c:v>
                </c:pt>
                <c:pt idx="8412">
                  <c:v>200</c:v>
                </c:pt>
                <c:pt idx="8413">
                  <c:v>200</c:v>
                </c:pt>
                <c:pt idx="8414">
                  <c:v>200</c:v>
                </c:pt>
                <c:pt idx="8415">
                  <c:v>200</c:v>
                </c:pt>
                <c:pt idx="8416">
                  <c:v>200</c:v>
                </c:pt>
                <c:pt idx="8417">
                  <c:v>200</c:v>
                </c:pt>
                <c:pt idx="8418">
                  <c:v>200</c:v>
                </c:pt>
                <c:pt idx="8419">
                  <c:v>200</c:v>
                </c:pt>
                <c:pt idx="8420">
                  <c:v>200</c:v>
                </c:pt>
                <c:pt idx="8421">
                  <c:v>200</c:v>
                </c:pt>
                <c:pt idx="8422">
                  <c:v>200</c:v>
                </c:pt>
                <c:pt idx="8423">
                  <c:v>200</c:v>
                </c:pt>
                <c:pt idx="8424">
                  <c:v>200</c:v>
                </c:pt>
                <c:pt idx="8425">
                  <c:v>200</c:v>
                </c:pt>
                <c:pt idx="8426">
                  <c:v>200</c:v>
                </c:pt>
                <c:pt idx="8427">
                  <c:v>200</c:v>
                </c:pt>
                <c:pt idx="8428">
                  <c:v>200</c:v>
                </c:pt>
                <c:pt idx="8429">
                  <c:v>200</c:v>
                </c:pt>
                <c:pt idx="8430">
                  <c:v>200</c:v>
                </c:pt>
                <c:pt idx="8431">
                  <c:v>200</c:v>
                </c:pt>
                <c:pt idx="8432">
                  <c:v>200</c:v>
                </c:pt>
                <c:pt idx="8433">
                  <c:v>200</c:v>
                </c:pt>
                <c:pt idx="8434">
                  <c:v>200</c:v>
                </c:pt>
                <c:pt idx="8435">
                  <c:v>200</c:v>
                </c:pt>
                <c:pt idx="8436">
                  <c:v>200</c:v>
                </c:pt>
                <c:pt idx="8437">
                  <c:v>200</c:v>
                </c:pt>
                <c:pt idx="8438">
                  <c:v>200</c:v>
                </c:pt>
                <c:pt idx="8439">
                  <c:v>200</c:v>
                </c:pt>
                <c:pt idx="8440">
                  <c:v>200</c:v>
                </c:pt>
                <c:pt idx="8441">
                  <c:v>200</c:v>
                </c:pt>
                <c:pt idx="8442">
                  <c:v>200</c:v>
                </c:pt>
                <c:pt idx="8443">
                  <c:v>200</c:v>
                </c:pt>
                <c:pt idx="8444">
                  <c:v>200</c:v>
                </c:pt>
                <c:pt idx="8445">
                  <c:v>200</c:v>
                </c:pt>
                <c:pt idx="8446">
                  <c:v>200</c:v>
                </c:pt>
                <c:pt idx="8447">
                  <c:v>200</c:v>
                </c:pt>
                <c:pt idx="8448">
                  <c:v>200</c:v>
                </c:pt>
                <c:pt idx="8449">
                  <c:v>200</c:v>
                </c:pt>
                <c:pt idx="8450">
                  <c:v>200</c:v>
                </c:pt>
                <c:pt idx="8451">
                  <c:v>200</c:v>
                </c:pt>
                <c:pt idx="8452">
                  <c:v>200</c:v>
                </c:pt>
                <c:pt idx="8453">
                  <c:v>200</c:v>
                </c:pt>
                <c:pt idx="8454">
                  <c:v>200</c:v>
                </c:pt>
                <c:pt idx="8455">
                  <c:v>200</c:v>
                </c:pt>
                <c:pt idx="8456">
                  <c:v>200</c:v>
                </c:pt>
                <c:pt idx="8457">
                  <c:v>200</c:v>
                </c:pt>
                <c:pt idx="8458">
                  <c:v>200</c:v>
                </c:pt>
                <c:pt idx="8459">
                  <c:v>200</c:v>
                </c:pt>
                <c:pt idx="8460">
                  <c:v>200</c:v>
                </c:pt>
                <c:pt idx="8461">
                  <c:v>200</c:v>
                </c:pt>
                <c:pt idx="8462">
                  <c:v>200</c:v>
                </c:pt>
                <c:pt idx="8463">
                  <c:v>200</c:v>
                </c:pt>
                <c:pt idx="8464">
                  <c:v>200</c:v>
                </c:pt>
                <c:pt idx="8465">
                  <c:v>200</c:v>
                </c:pt>
                <c:pt idx="8466">
                  <c:v>200</c:v>
                </c:pt>
                <c:pt idx="8467">
                  <c:v>200</c:v>
                </c:pt>
                <c:pt idx="8468">
                  <c:v>200</c:v>
                </c:pt>
                <c:pt idx="8469">
                  <c:v>200</c:v>
                </c:pt>
                <c:pt idx="8470">
                  <c:v>200</c:v>
                </c:pt>
                <c:pt idx="8471">
                  <c:v>200</c:v>
                </c:pt>
                <c:pt idx="8472">
                  <c:v>200</c:v>
                </c:pt>
                <c:pt idx="8473">
                  <c:v>200</c:v>
                </c:pt>
                <c:pt idx="8474">
                  <c:v>200</c:v>
                </c:pt>
                <c:pt idx="8475">
                  <c:v>200</c:v>
                </c:pt>
                <c:pt idx="8476">
                  <c:v>200</c:v>
                </c:pt>
                <c:pt idx="8477">
                  <c:v>200</c:v>
                </c:pt>
                <c:pt idx="8478">
                  <c:v>200</c:v>
                </c:pt>
                <c:pt idx="8479">
                  <c:v>200</c:v>
                </c:pt>
                <c:pt idx="8480">
                  <c:v>200</c:v>
                </c:pt>
                <c:pt idx="8481">
                  <c:v>200</c:v>
                </c:pt>
                <c:pt idx="8482">
                  <c:v>200</c:v>
                </c:pt>
                <c:pt idx="8483">
                  <c:v>200</c:v>
                </c:pt>
                <c:pt idx="8484">
                  <c:v>200</c:v>
                </c:pt>
                <c:pt idx="8485">
                  <c:v>200</c:v>
                </c:pt>
                <c:pt idx="8486">
                  <c:v>200</c:v>
                </c:pt>
                <c:pt idx="8487">
                  <c:v>200</c:v>
                </c:pt>
                <c:pt idx="8488">
                  <c:v>200</c:v>
                </c:pt>
                <c:pt idx="8489">
                  <c:v>200</c:v>
                </c:pt>
                <c:pt idx="8490">
                  <c:v>200</c:v>
                </c:pt>
                <c:pt idx="8491">
                  <c:v>200</c:v>
                </c:pt>
                <c:pt idx="8492">
                  <c:v>200</c:v>
                </c:pt>
                <c:pt idx="8493">
                  <c:v>200</c:v>
                </c:pt>
                <c:pt idx="8494">
                  <c:v>200</c:v>
                </c:pt>
                <c:pt idx="8495">
                  <c:v>200</c:v>
                </c:pt>
                <c:pt idx="8496">
                  <c:v>200</c:v>
                </c:pt>
                <c:pt idx="8497">
                  <c:v>200</c:v>
                </c:pt>
                <c:pt idx="8498">
                  <c:v>200</c:v>
                </c:pt>
                <c:pt idx="8499">
                  <c:v>200</c:v>
                </c:pt>
                <c:pt idx="8500">
                  <c:v>200</c:v>
                </c:pt>
                <c:pt idx="8501">
                  <c:v>200</c:v>
                </c:pt>
                <c:pt idx="8502">
                  <c:v>200</c:v>
                </c:pt>
                <c:pt idx="8503">
                  <c:v>200</c:v>
                </c:pt>
                <c:pt idx="8504">
                  <c:v>200</c:v>
                </c:pt>
                <c:pt idx="8505">
                  <c:v>200</c:v>
                </c:pt>
                <c:pt idx="8506">
                  <c:v>200</c:v>
                </c:pt>
                <c:pt idx="8507">
                  <c:v>200</c:v>
                </c:pt>
                <c:pt idx="8508">
                  <c:v>200</c:v>
                </c:pt>
                <c:pt idx="8509">
                  <c:v>200</c:v>
                </c:pt>
                <c:pt idx="8510">
                  <c:v>200</c:v>
                </c:pt>
                <c:pt idx="8511">
                  <c:v>200</c:v>
                </c:pt>
                <c:pt idx="8512">
                  <c:v>200</c:v>
                </c:pt>
                <c:pt idx="8513">
                  <c:v>200</c:v>
                </c:pt>
                <c:pt idx="8514">
                  <c:v>200</c:v>
                </c:pt>
                <c:pt idx="8515">
                  <c:v>200</c:v>
                </c:pt>
                <c:pt idx="8516">
                  <c:v>200</c:v>
                </c:pt>
                <c:pt idx="8517">
                  <c:v>200</c:v>
                </c:pt>
                <c:pt idx="8518">
                  <c:v>200</c:v>
                </c:pt>
                <c:pt idx="8519">
                  <c:v>200</c:v>
                </c:pt>
                <c:pt idx="8520">
                  <c:v>200</c:v>
                </c:pt>
                <c:pt idx="8521">
                  <c:v>200</c:v>
                </c:pt>
                <c:pt idx="8522">
                  <c:v>200</c:v>
                </c:pt>
                <c:pt idx="8523">
                  <c:v>200</c:v>
                </c:pt>
                <c:pt idx="8524">
                  <c:v>200</c:v>
                </c:pt>
                <c:pt idx="8525">
                  <c:v>200</c:v>
                </c:pt>
                <c:pt idx="8526">
                  <c:v>200</c:v>
                </c:pt>
                <c:pt idx="8527">
                  <c:v>200</c:v>
                </c:pt>
                <c:pt idx="8528">
                  <c:v>200</c:v>
                </c:pt>
                <c:pt idx="8529">
                  <c:v>200</c:v>
                </c:pt>
                <c:pt idx="8530">
                  <c:v>200</c:v>
                </c:pt>
                <c:pt idx="8531">
                  <c:v>200</c:v>
                </c:pt>
                <c:pt idx="8532">
                  <c:v>200</c:v>
                </c:pt>
                <c:pt idx="8533">
                  <c:v>200</c:v>
                </c:pt>
                <c:pt idx="8534">
                  <c:v>200</c:v>
                </c:pt>
                <c:pt idx="8535">
                  <c:v>200</c:v>
                </c:pt>
                <c:pt idx="8536">
                  <c:v>200</c:v>
                </c:pt>
                <c:pt idx="8537">
                  <c:v>200</c:v>
                </c:pt>
                <c:pt idx="8538">
                  <c:v>200</c:v>
                </c:pt>
                <c:pt idx="8539">
                  <c:v>200</c:v>
                </c:pt>
                <c:pt idx="8540">
                  <c:v>200</c:v>
                </c:pt>
                <c:pt idx="8541">
                  <c:v>200</c:v>
                </c:pt>
                <c:pt idx="8542">
                  <c:v>200</c:v>
                </c:pt>
                <c:pt idx="8543">
                  <c:v>200</c:v>
                </c:pt>
                <c:pt idx="8544">
                  <c:v>200</c:v>
                </c:pt>
                <c:pt idx="8545">
                  <c:v>200</c:v>
                </c:pt>
                <c:pt idx="8546">
                  <c:v>200</c:v>
                </c:pt>
                <c:pt idx="8547">
                  <c:v>200</c:v>
                </c:pt>
                <c:pt idx="8548">
                  <c:v>200</c:v>
                </c:pt>
                <c:pt idx="8549">
                  <c:v>200</c:v>
                </c:pt>
                <c:pt idx="8550">
                  <c:v>200</c:v>
                </c:pt>
                <c:pt idx="8551">
                  <c:v>200</c:v>
                </c:pt>
                <c:pt idx="8552">
                  <c:v>200</c:v>
                </c:pt>
                <c:pt idx="8553">
                  <c:v>200</c:v>
                </c:pt>
                <c:pt idx="8554">
                  <c:v>200</c:v>
                </c:pt>
                <c:pt idx="8555">
                  <c:v>200</c:v>
                </c:pt>
                <c:pt idx="8556">
                  <c:v>200</c:v>
                </c:pt>
                <c:pt idx="8557">
                  <c:v>200</c:v>
                </c:pt>
                <c:pt idx="8558">
                  <c:v>200</c:v>
                </c:pt>
                <c:pt idx="8559">
                  <c:v>200</c:v>
                </c:pt>
                <c:pt idx="8560">
                  <c:v>200</c:v>
                </c:pt>
                <c:pt idx="8561">
                  <c:v>200</c:v>
                </c:pt>
                <c:pt idx="8562">
                  <c:v>200</c:v>
                </c:pt>
                <c:pt idx="8563">
                  <c:v>200</c:v>
                </c:pt>
                <c:pt idx="8564">
                  <c:v>200</c:v>
                </c:pt>
                <c:pt idx="8565">
                  <c:v>200</c:v>
                </c:pt>
                <c:pt idx="8566">
                  <c:v>200</c:v>
                </c:pt>
                <c:pt idx="8567">
                  <c:v>200</c:v>
                </c:pt>
                <c:pt idx="8568">
                  <c:v>200</c:v>
                </c:pt>
                <c:pt idx="8569">
                  <c:v>200</c:v>
                </c:pt>
                <c:pt idx="8570">
                  <c:v>200</c:v>
                </c:pt>
                <c:pt idx="8571">
                  <c:v>200</c:v>
                </c:pt>
                <c:pt idx="8572">
                  <c:v>200</c:v>
                </c:pt>
                <c:pt idx="8573">
                  <c:v>200</c:v>
                </c:pt>
                <c:pt idx="8574">
                  <c:v>200</c:v>
                </c:pt>
                <c:pt idx="8575">
                  <c:v>200</c:v>
                </c:pt>
                <c:pt idx="8576">
                  <c:v>200</c:v>
                </c:pt>
                <c:pt idx="8577">
                  <c:v>200</c:v>
                </c:pt>
                <c:pt idx="8578">
                  <c:v>200</c:v>
                </c:pt>
                <c:pt idx="8579">
                  <c:v>200</c:v>
                </c:pt>
                <c:pt idx="8580">
                  <c:v>200</c:v>
                </c:pt>
                <c:pt idx="8581">
                  <c:v>200</c:v>
                </c:pt>
                <c:pt idx="8582">
                  <c:v>200</c:v>
                </c:pt>
                <c:pt idx="8583">
                  <c:v>200</c:v>
                </c:pt>
                <c:pt idx="8584">
                  <c:v>200</c:v>
                </c:pt>
                <c:pt idx="8585">
                  <c:v>200</c:v>
                </c:pt>
                <c:pt idx="8586">
                  <c:v>200</c:v>
                </c:pt>
                <c:pt idx="8587">
                  <c:v>200</c:v>
                </c:pt>
                <c:pt idx="8588">
                  <c:v>200</c:v>
                </c:pt>
                <c:pt idx="8589">
                  <c:v>200</c:v>
                </c:pt>
                <c:pt idx="8590">
                  <c:v>200</c:v>
                </c:pt>
                <c:pt idx="8591">
                  <c:v>200</c:v>
                </c:pt>
                <c:pt idx="8592">
                  <c:v>200</c:v>
                </c:pt>
                <c:pt idx="8593">
                  <c:v>200</c:v>
                </c:pt>
                <c:pt idx="8594">
                  <c:v>200</c:v>
                </c:pt>
                <c:pt idx="8595">
                  <c:v>200</c:v>
                </c:pt>
                <c:pt idx="8596">
                  <c:v>200</c:v>
                </c:pt>
                <c:pt idx="8597">
                  <c:v>200</c:v>
                </c:pt>
                <c:pt idx="8598">
                  <c:v>200</c:v>
                </c:pt>
                <c:pt idx="8599">
                  <c:v>200</c:v>
                </c:pt>
                <c:pt idx="8600">
                  <c:v>200</c:v>
                </c:pt>
                <c:pt idx="8601">
                  <c:v>200</c:v>
                </c:pt>
                <c:pt idx="8602">
                  <c:v>200</c:v>
                </c:pt>
                <c:pt idx="8603">
                  <c:v>200</c:v>
                </c:pt>
                <c:pt idx="8604">
                  <c:v>200</c:v>
                </c:pt>
                <c:pt idx="8605">
                  <c:v>200</c:v>
                </c:pt>
                <c:pt idx="8606">
                  <c:v>200</c:v>
                </c:pt>
                <c:pt idx="8607">
                  <c:v>200</c:v>
                </c:pt>
                <c:pt idx="8608">
                  <c:v>200</c:v>
                </c:pt>
                <c:pt idx="8609">
                  <c:v>200</c:v>
                </c:pt>
                <c:pt idx="8610">
                  <c:v>200</c:v>
                </c:pt>
                <c:pt idx="8611">
                  <c:v>200</c:v>
                </c:pt>
                <c:pt idx="8612">
                  <c:v>200</c:v>
                </c:pt>
                <c:pt idx="8613">
                  <c:v>200</c:v>
                </c:pt>
                <c:pt idx="8614">
                  <c:v>200</c:v>
                </c:pt>
                <c:pt idx="8615">
                  <c:v>200</c:v>
                </c:pt>
                <c:pt idx="8616">
                  <c:v>200</c:v>
                </c:pt>
                <c:pt idx="8617">
                  <c:v>200</c:v>
                </c:pt>
                <c:pt idx="8618">
                  <c:v>200</c:v>
                </c:pt>
                <c:pt idx="8619">
                  <c:v>200</c:v>
                </c:pt>
                <c:pt idx="8620">
                  <c:v>200</c:v>
                </c:pt>
                <c:pt idx="8621">
                  <c:v>200</c:v>
                </c:pt>
                <c:pt idx="8622">
                  <c:v>200</c:v>
                </c:pt>
                <c:pt idx="8623">
                  <c:v>200</c:v>
                </c:pt>
                <c:pt idx="8624">
                  <c:v>200</c:v>
                </c:pt>
                <c:pt idx="8625">
                  <c:v>200</c:v>
                </c:pt>
                <c:pt idx="8626">
                  <c:v>200</c:v>
                </c:pt>
                <c:pt idx="8627">
                  <c:v>200</c:v>
                </c:pt>
                <c:pt idx="8628">
                  <c:v>200</c:v>
                </c:pt>
                <c:pt idx="8629">
                  <c:v>200</c:v>
                </c:pt>
                <c:pt idx="8630">
                  <c:v>200</c:v>
                </c:pt>
                <c:pt idx="8631">
                  <c:v>200</c:v>
                </c:pt>
                <c:pt idx="8632">
                  <c:v>200</c:v>
                </c:pt>
                <c:pt idx="8633">
                  <c:v>200</c:v>
                </c:pt>
                <c:pt idx="8634">
                  <c:v>200</c:v>
                </c:pt>
                <c:pt idx="8635">
                  <c:v>200</c:v>
                </c:pt>
                <c:pt idx="8636">
                  <c:v>200</c:v>
                </c:pt>
                <c:pt idx="8637">
                  <c:v>200</c:v>
                </c:pt>
                <c:pt idx="8638">
                  <c:v>200</c:v>
                </c:pt>
                <c:pt idx="8639">
                  <c:v>200</c:v>
                </c:pt>
                <c:pt idx="8640">
                  <c:v>200</c:v>
                </c:pt>
                <c:pt idx="8641">
                  <c:v>200</c:v>
                </c:pt>
                <c:pt idx="8642">
                  <c:v>200</c:v>
                </c:pt>
                <c:pt idx="8643">
                  <c:v>200</c:v>
                </c:pt>
                <c:pt idx="8644">
                  <c:v>200</c:v>
                </c:pt>
                <c:pt idx="8645">
                  <c:v>200</c:v>
                </c:pt>
                <c:pt idx="8646">
                  <c:v>200</c:v>
                </c:pt>
                <c:pt idx="8647">
                  <c:v>200</c:v>
                </c:pt>
                <c:pt idx="8648">
                  <c:v>200</c:v>
                </c:pt>
                <c:pt idx="8649">
                  <c:v>200</c:v>
                </c:pt>
                <c:pt idx="8650">
                  <c:v>200</c:v>
                </c:pt>
                <c:pt idx="8651">
                  <c:v>200</c:v>
                </c:pt>
                <c:pt idx="8652">
                  <c:v>200</c:v>
                </c:pt>
                <c:pt idx="8653">
                  <c:v>200</c:v>
                </c:pt>
                <c:pt idx="8654">
                  <c:v>200</c:v>
                </c:pt>
                <c:pt idx="8655">
                  <c:v>200</c:v>
                </c:pt>
                <c:pt idx="8656">
                  <c:v>200</c:v>
                </c:pt>
                <c:pt idx="8657">
                  <c:v>200</c:v>
                </c:pt>
                <c:pt idx="8658">
                  <c:v>200</c:v>
                </c:pt>
                <c:pt idx="8659">
                  <c:v>200</c:v>
                </c:pt>
                <c:pt idx="8660">
                  <c:v>200</c:v>
                </c:pt>
                <c:pt idx="8661">
                  <c:v>200</c:v>
                </c:pt>
                <c:pt idx="8662">
                  <c:v>200</c:v>
                </c:pt>
                <c:pt idx="8663">
                  <c:v>200</c:v>
                </c:pt>
                <c:pt idx="8664">
                  <c:v>200</c:v>
                </c:pt>
                <c:pt idx="8665">
                  <c:v>200</c:v>
                </c:pt>
                <c:pt idx="8666">
                  <c:v>200</c:v>
                </c:pt>
                <c:pt idx="8667">
                  <c:v>200</c:v>
                </c:pt>
                <c:pt idx="8668">
                  <c:v>200</c:v>
                </c:pt>
                <c:pt idx="8669">
                  <c:v>200</c:v>
                </c:pt>
                <c:pt idx="8670">
                  <c:v>200</c:v>
                </c:pt>
                <c:pt idx="8671">
                  <c:v>200</c:v>
                </c:pt>
                <c:pt idx="8672">
                  <c:v>200</c:v>
                </c:pt>
                <c:pt idx="8673">
                  <c:v>200</c:v>
                </c:pt>
                <c:pt idx="8674">
                  <c:v>200</c:v>
                </c:pt>
                <c:pt idx="8675">
                  <c:v>200</c:v>
                </c:pt>
                <c:pt idx="8676">
                  <c:v>200</c:v>
                </c:pt>
                <c:pt idx="8677">
                  <c:v>200</c:v>
                </c:pt>
                <c:pt idx="8678">
                  <c:v>200</c:v>
                </c:pt>
                <c:pt idx="8679">
                  <c:v>200</c:v>
                </c:pt>
                <c:pt idx="8680">
                  <c:v>200</c:v>
                </c:pt>
                <c:pt idx="8681">
                  <c:v>200</c:v>
                </c:pt>
                <c:pt idx="8682">
                  <c:v>200</c:v>
                </c:pt>
                <c:pt idx="8683">
                  <c:v>200</c:v>
                </c:pt>
                <c:pt idx="8684">
                  <c:v>200</c:v>
                </c:pt>
                <c:pt idx="8685">
                  <c:v>200</c:v>
                </c:pt>
                <c:pt idx="8686">
                  <c:v>200</c:v>
                </c:pt>
                <c:pt idx="8687">
                  <c:v>200</c:v>
                </c:pt>
                <c:pt idx="8688">
                  <c:v>200</c:v>
                </c:pt>
                <c:pt idx="8689">
                  <c:v>200</c:v>
                </c:pt>
                <c:pt idx="8690">
                  <c:v>200</c:v>
                </c:pt>
                <c:pt idx="8691">
                  <c:v>200</c:v>
                </c:pt>
                <c:pt idx="8692">
                  <c:v>200</c:v>
                </c:pt>
                <c:pt idx="8693">
                  <c:v>200</c:v>
                </c:pt>
                <c:pt idx="8694">
                  <c:v>200</c:v>
                </c:pt>
                <c:pt idx="8695">
                  <c:v>200</c:v>
                </c:pt>
                <c:pt idx="8696">
                  <c:v>200</c:v>
                </c:pt>
                <c:pt idx="8697">
                  <c:v>200</c:v>
                </c:pt>
                <c:pt idx="8698">
                  <c:v>200</c:v>
                </c:pt>
                <c:pt idx="8699">
                  <c:v>200</c:v>
                </c:pt>
                <c:pt idx="8700">
                  <c:v>200</c:v>
                </c:pt>
                <c:pt idx="8701">
                  <c:v>200</c:v>
                </c:pt>
                <c:pt idx="8702">
                  <c:v>200</c:v>
                </c:pt>
                <c:pt idx="8703">
                  <c:v>200</c:v>
                </c:pt>
                <c:pt idx="8704">
                  <c:v>200</c:v>
                </c:pt>
                <c:pt idx="8705">
                  <c:v>200</c:v>
                </c:pt>
                <c:pt idx="8706">
                  <c:v>200</c:v>
                </c:pt>
                <c:pt idx="8707">
                  <c:v>200</c:v>
                </c:pt>
                <c:pt idx="8708">
                  <c:v>200</c:v>
                </c:pt>
                <c:pt idx="8709">
                  <c:v>200</c:v>
                </c:pt>
                <c:pt idx="8710">
                  <c:v>200</c:v>
                </c:pt>
                <c:pt idx="8711">
                  <c:v>200</c:v>
                </c:pt>
                <c:pt idx="8712">
                  <c:v>200</c:v>
                </c:pt>
                <c:pt idx="8713">
                  <c:v>200</c:v>
                </c:pt>
                <c:pt idx="8714">
                  <c:v>200</c:v>
                </c:pt>
                <c:pt idx="8715">
                  <c:v>200</c:v>
                </c:pt>
                <c:pt idx="8716">
                  <c:v>200</c:v>
                </c:pt>
                <c:pt idx="8717">
                  <c:v>200</c:v>
                </c:pt>
                <c:pt idx="8718">
                  <c:v>200</c:v>
                </c:pt>
                <c:pt idx="8719">
                  <c:v>200</c:v>
                </c:pt>
                <c:pt idx="8720">
                  <c:v>200</c:v>
                </c:pt>
                <c:pt idx="8721">
                  <c:v>200</c:v>
                </c:pt>
                <c:pt idx="8722">
                  <c:v>200</c:v>
                </c:pt>
                <c:pt idx="8723">
                  <c:v>200</c:v>
                </c:pt>
                <c:pt idx="8724">
                  <c:v>200</c:v>
                </c:pt>
                <c:pt idx="8725">
                  <c:v>200</c:v>
                </c:pt>
                <c:pt idx="8726">
                  <c:v>200</c:v>
                </c:pt>
                <c:pt idx="8727">
                  <c:v>200</c:v>
                </c:pt>
                <c:pt idx="8728">
                  <c:v>200</c:v>
                </c:pt>
                <c:pt idx="8729">
                  <c:v>200</c:v>
                </c:pt>
                <c:pt idx="8730">
                  <c:v>200</c:v>
                </c:pt>
                <c:pt idx="8731">
                  <c:v>200</c:v>
                </c:pt>
                <c:pt idx="8732">
                  <c:v>200</c:v>
                </c:pt>
                <c:pt idx="8733">
                  <c:v>200</c:v>
                </c:pt>
                <c:pt idx="8734">
                  <c:v>200</c:v>
                </c:pt>
                <c:pt idx="8735">
                  <c:v>200</c:v>
                </c:pt>
                <c:pt idx="8736">
                  <c:v>200</c:v>
                </c:pt>
                <c:pt idx="8737">
                  <c:v>200</c:v>
                </c:pt>
                <c:pt idx="8738">
                  <c:v>200</c:v>
                </c:pt>
                <c:pt idx="8739">
                  <c:v>200</c:v>
                </c:pt>
                <c:pt idx="8740">
                  <c:v>200</c:v>
                </c:pt>
                <c:pt idx="8741">
                  <c:v>200</c:v>
                </c:pt>
                <c:pt idx="8742">
                  <c:v>200</c:v>
                </c:pt>
                <c:pt idx="8743">
                  <c:v>200</c:v>
                </c:pt>
                <c:pt idx="8744">
                  <c:v>200</c:v>
                </c:pt>
                <c:pt idx="8745">
                  <c:v>200</c:v>
                </c:pt>
                <c:pt idx="8746">
                  <c:v>200</c:v>
                </c:pt>
                <c:pt idx="8747">
                  <c:v>200</c:v>
                </c:pt>
                <c:pt idx="8748">
                  <c:v>200</c:v>
                </c:pt>
                <c:pt idx="8749">
                  <c:v>200</c:v>
                </c:pt>
                <c:pt idx="8750">
                  <c:v>200</c:v>
                </c:pt>
                <c:pt idx="8751">
                  <c:v>200</c:v>
                </c:pt>
                <c:pt idx="8752">
                  <c:v>200</c:v>
                </c:pt>
                <c:pt idx="8753">
                  <c:v>200</c:v>
                </c:pt>
                <c:pt idx="8754">
                  <c:v>200</c:v>
                </c:pt>
                <c:pt idx="8755">
                  <c:v>200</c:v>
                </c:pt>
                <c:pt idx="8756">
                  <c:v>200</c:v>
                </c:pt>
                <c:pt idx="8757">
                  <c:v>200</c:v>
                </c:pt>
                <c:pt idx="8758">
                  <c:v>200</c:v>
                </c:pt>
                <c:pt idx="8759">
                  <c:v>200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31072"/>
        <c:axId val="22132608"/>
      </c:lineChart>
      <c:catAx>
        <c:axId val="2213107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5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132608"/>
        <c:crosses val="autoZero"/>
        <c:auto val="1"/>
        <c:lblAlgn val="ctr"/>
        <c:lblOffset val="100"/>
        <c:tickLblSkip val="90"/>
        <c:tickMarkSkip val="1"/>
        <c:noMultiLvlLbl val="0"/>
      </c:catAx>
      <c:valAx>
        <c:axId val="22132608"/>
        <c:scaling>
          <c:orientation val="minMax"/>
        </c:scaling>
        <c:delete val="0"/>
        <c:axPos val="l"/>
        <c:majorGridlines>
          <c:spPr>
            <a:ln w="3169">
              <a:solidFill>
                <a:srgbClr val="00000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131072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FFFFCC" mc:Ignorable="a14" a14:legacySpreadsheetColorIndex="26"/>
            </a:gs>
            <a:gs pos="100000">
              <a:srgbClr xmlns:mc="http://schemas.openxmlformats.org/markup-compatibility/2006" xmlns:a14="http://schemas.microsoft.com/office/drawing/2010/main" val="CCFFFF" mc:Ignorable="a14" a14:legacySpreadsheetColorIndex="27"/>
            </a:gs>
          </a:gsLst>
          <a:lin ang="5400000" scaled="1"/>
        </a:gradFill>
        <a:ln w="3169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"/>
          <c:y val="0.79783393501805056"/>
          <c:w val="0.99444444444444446"/>
          <c:h val="0.17328519855595667"/>
        </c:manualLayout>
      </c:layout>
      <c:overlay val="0"/>
      <c:spPr>
        <a:solidFill>
          <a:srgbClr val="FFFFCC"/>
        </a:solidFill>
        <a:ln w="25354">
          <a:noFill/>
        </a:ln>
      </c:spPr>
      <c:txPr>
        <a:bodyPr/>
        <a:lstStyle/>
        <a:p>
          <a:pPr>
            <a:defRPr sz="824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blipFill dpi="0" rotWithShape="0">
      <a:blip xmlns:r="http://schemas.openxmlformats.org/officeDocument/2006/relationships" r:embed="rId1"/>
      <a:srcRect/>
      <a:tile tx="0" ty="0" sx="100000" sy="100000" flip="none" algn="tl"/>
    </a:blipFill>
    <a:ln w="3169">
      <a:solidFill>
        <a:srgbClr val="000000"/>
      </a:solidFill>
      <a:prstDash val="solid"/>
    </a:ln>
  </c:spPr>
  <c:txPr>
    <a:bodyPr/>
    <a:lstStyle/>
    <a:p>
      <a:pPr>
        <a:defRPr sz="79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49948293691830487"/>
          <c:y val="5.0847457627118788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798345398138894E-2"/>
          <c:y val="0.17627118644067796"/>
          <c:w val="0.91313340227507855"/>
          <c:h val="0.5966101694915249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MS-1 - 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strRef>
              <c:f>Data!$A$2:$A$397</c:f>
              <c:strCache>
                <c:ptCount val="365"/>
                <c:pt idx="0">
                  <c:v>01 Jan 2014</c:v>
                </c:pt>
                <c:pt idx="1">
                  <c:v>02 Jan 2014</c:v>
                </c:pt>
                <c:pt idx="2">
                  <c:v>03 Jan 2014</c:v>
                </c:pt>
                <c:pt idx="3">
                  <c:v>04 Jan 2014</c:v>
                </c:pt>
                <c:pt idx="4">
                  <c:v>05 Jan 2014</c:v>
                </c:pt>
                <c:pt idx="5">
                  <c:v>06 Jan 2014</c:v>
                </c:pt>
                <c:pt idx="6">
                  <c:v>07 Jan 2014</c:v>
                </c:pt>
                <c:pt idx="7">
                  <c:v>08 Jan 2014</c:v>
                </c:pt>
                <c:pt idx="8">
                  <c:v>09 Jan 2014</c:v>
                </c:pt>
                <c:pt idx="9">
                  <c:v>10 Jan 2014</c:v>
                </c:pt>
                <c:pt idx="10">
                  <c:v>11 Jan 2014</c:v>
                </c:pt>
                <c:pt idx="11">
                  <c:v>12 Jan 2014</c:v>
                </c:pt>
                <c:pt idx="12">
                  <c:v>13 Jan 2014</c:v>
                </c:pt>
                <c:pt idx="13">
                  <c:v>14 Jan 2014</c:v>
                </c:pt>
                <c:pt idx="14">
                  <c:v>15 Jan 2014</c:v>
                </c:pt>
                <c:pt idx="15">
                  <c:v>16 Jan 2014</c:v>
                </c:pt>
                <c:pt idx="16">
                  <c:v>17 Jan 2014</c:v>
                </c:pt>
                <c:pt idx="17">
                  <c:v>18 Jan 2014</c:v>
                </c:pt>
                <c:pt idx="18">
                  <c:v>19 Jan 2014</c:v>
                </c:pt>
                <c:pt idx="19">
                  <c:v>20 Jan 2014</c:v>
                </c:pt>
                <c:pt idx="20">
                  <c:v>21 Jan 2014</c:v>
                </c:pt>
                <c:pt idx="21">
                  <c:v>22 Jan 2014</c:v>
                </c:pt>
                <c:pt idx="22">
                  <c:v>23 Jan 2014</c:v>
                </c:pt>
                <c:pt idx="23">
                  <c:v>24 Jan 2014</c:v>
                </c:pt>
                <c:pt idx="24">
                  <c:v>25 Jan 2014</c:v>
                </c:pt>
                <c:pt idx="25">
                  <c:v>26 Jan 2014</c:v>
                </c:pt>
                <c:pt idx="26">
                  <c:v>27 Jan 2014</c:v>
                </c:pt>
                <c:pt idx="27">
                  <c:v>28 Jan 2014</c:v>
                </c:pt>
                <c:pt idx="28">
                  <c:v>29 Jan 2014</c:v>
                </c:pt>
                <c:pt idx="29">
                  <c:v>30 Jan 2014</c:v>
                </c:pt>
                <c:pt idx="30">
                  <c:v>31 Jan 2014</c:v>
                </c:pt>
                <c:pt idx="31">
                  <c:v>01 Feb 2014</c:v>
                </c:pt>
                <c:pt idx="32">
                  <c:v>02 Feb 2014</c:v>
                </c:pt>
                <c:pt idx="33">
                  <c:v>03 Feb 2014</c:v>
                </c:pt>
                <c:pt idx="34">
                  <c:v>04 Feb 2014</c:v>
                </c:pt>
                <c:pt idx="35">
                  <c:v>05 Feb 2014</c:v>
                </c:pt>
                <c:pt idx="36">
                  <c:v>06 Feb 2014</c:v>
                </c:pt>
                <c:pt idx="37">
                  <c:v>07 Feb 2014</c:v>
                </c:pt>
                <c:pt idx="38">
                  <c:v>08 Feb 2014</c:v>
                </c:pt>
                <c:pt idx="39">
                  <c:v>09 Feb 2014</c:v>
                </c:pt>
                <c:pt idx="40">
                  <c:v>10 Feb 2014</c:v>
                </c:pt>
                <c:pt idx="41">
                  <c:v>11 Feb 2014</c:v>
                </c:pt>
                <c:pt idx="42">
                  <c:v>12 Feb 2014</c:v>
                </c:pt>
                <c:pt idx="43">
                  <c:v>13 Feb 2014</c:v>
                </c:pt>
                <c:pt idx="44">
                  <c:v>14 Feb 2014</c:v>
                </c:pt>
                <c:pt idx="45">
                  <c:v>15 Feb 2014</c:v>
                </c:pt>
                <c:pt idx="46">
                  <c:v>16 Feb 2014</c:v>
                </c:pt>
                <c:pt idx="47">
                  <c:v>17 Feb 2014</c:v>
                </c:pt>
                <c:pt idx="48">
                  <c:v>18 Feb 2014</c:v>
                </c:pt>
                <c:pt idx="49">
                  <c:v>19 Feb 2014</c:v>
                </c:pt>
                <c:pt idx="50">
                  <c:v>20 Feb 2014</c:v>
                </c:pt>
                <c:pt idx="51">
                  <c:v>21 Feb 2014</c:v>
                </c:pt>
                <c:pt idx="52">
                  <c:v>22 Feb 2014</c:v>
                </c:pt>
                <c:pt idx="53">
                  <c:v>23 Feb 2014</c:v>
                </c:pt>
                <c:pt idx="54">
                  <c:v>24 Feb 2014</c:v>
                </c:pt>
                <c:pt idx="55">
                  <c:v>25 Feb 2014</c:v>
                </c:pt>
                <c:pt idx="56">
                  <c:v>26 Feb 2014</c:v>
                </c:pt>
                <c:pt idx="57">
                  <c:v>27 Feb 2014</c:v>
                </c:pt>
                <c:pt idx="58">
                  <c:v>28 Feb 2014</c:v>
                </c:pt>
                <c:pt idx="59">
                  <c:v>01 Mar 2014</c:v>
                </c:pt>
                <c:pt idx="60">
                  <c:v>02 Mar 2014</c:v>
                </c:pt>
                <c:pt idx="61">
                  <c:v>03 Mar 2014</c:v>
                </c:pt>
                <c:pt idx="62">
                  <c:v>04 Mar 2014</c:v>
                </c:pt>
                <c:pt idx="63">
                  <c:v>05 Mar 2014</c:v>
                </c:pt>
                <c:pt idx="64">
                  <c:v>06 Mar 2014</c:v>
                </c:pt>
                <c:pt idx="65">
                  <c:v>07 Mar 2014</c:v>
                </c:pt>
                <c:pt idx="66">
                  <c:v>08 Mar 2014</c:v>
                </c:pt>
                <c:pt idx="67">
                  <c:v>09 Mar 2014</c:v>
                </c:pt>
                <c:pt idx="68">
                  <c:v>10 Mar 2014</c:v>
                </c:pt>
                <c:pt idx="69">
                  <c:v>11 Mar 2014</c:v>
                </c:pt>
                <c:pt idx="70">
                  <c:v>12 Mar 2014</c:v>
                </c:pt>
                <c:pt idx="71">
                  <c:v>13 Mar 2014</c:v>
                </c:pt>
                <c:pt idx="72">
                  <c:v>14 Mar 2014</c:v>
                </c:pt>
                <c:pt idx="73">
                  <c:v>15 Mar 2014</c:v>
                </c:pt>
                <c:pt idx="74">
                  <c:v>16 Mar 2014</c:v>
                </c:pt>
                <c:pt idx="75">
                  <c:v>17 Mar 2014</c:v>
                </c:pt>
                <c:pt idx="76">
                  <c:v>18 Mar 2014</c:v>
                </c:pt>
                <c:pt idx="77">
                  <c:v>19 Mar 2014</c:v>
                </c:pt>
                <c:pt idx="78">
                  <c:v>20 Mar 2014</c:v>
                </c:pt>
                <c:pt idx="79">
                  <c:v>21 Mar 2014</c:v>
                </c:pt>
                <c:pt idx="80">
                  <c:v>22 Mar 2014</c:v>
                </c:pt>
                <c:pt idx="81">
                  <c:v>23 Mar 2014</c:v>
                </c:pt>
                <c:pt idx="82">
                  <c:v>24 Mar 2014</c:v>
                </c:pt>
                <c:pt idx="83">
                  <c:v>25 Mar 2014</c:v>
                </c:pt>
                <c:pt idx="84">
                  <c:v>26 Mar 2014</c:v>
                </c:pt>
                <c:pt idx="85">
                  <c:v>27 Mar 2014</c:v>
                </c:pt>
                <c:pt idx="86">
                  <c:v>28 Mar 2014</c:v>
                </c:pt>
                <c:pt idx="87">
                  <c:v>29 Mar 2014</c:v>
                </c:pt>
                <c:pt idx="88">
                  <c:v>30 Mar 2014</c:v>
                </c:pt>
                <c:pt idx="89">
                  <c:v>31 Mar 2014</c:v>
                </c:pt>
                <c:pt idx="90">
                  <c:v>01 Apr 2014</c:v>
                </c:pt>
                <c:pt idx="91">
                  <c:v>02 Apr 2014</c:v>
                </c:pt>
                <c:pt idx="92">
                  <c:v>03 Apr 2014</c:v>
                </c:pt>
                <c:pt idx="93">
                  <c:v>04 Apr 2014</c:v>
                </c:pt>
                <c:pt idx="94">
                  <c:v>05 Apr 2014</c:v>
                </c:pt>
                <c:pt idx="95">
                  <c:v>06 Apr 2014</c:v>
                </c:pt>
                <c:pt idx="96">
                  <c:v>07 Apr 2014</c:v>
                </c:pt>
                <c:pt idx="97">
                  <c:v>08 Apr 2014</c:v>
                </c:pt>
                <c:pt idx="98">
                  <c:v>09 Apr 2014</c:v>
                </c:pt>
                <c:pt idx="99">
                  <c:v>10 Apr 2014</c:v>
                </c:pt>
                <c:pt idx="100">
                  <c:v>11 Apr 2014</c:v>
                </c:pt>
                <c:pt idx="101">
                  <c:v>12 Apr 2014</c:v>
                </c:pt>
                <c:pt idx="102">
                  <c:v>13 Apr 2014</c:v>
                </c:pt>
                <c:pt idx="103">
                  <c:v>14 Apr 2014</c:v>
                </c:pt>
                <c:pt idx="104">
                  <c:v>15 Apr 2014</c:v>
                </c:pt>
                <c:pt idx="105">
                  <c:v>16 Apr 2014</c:v>
                </c:pt>
                <c:pt idx="106">
                  <c:v>17 Apr 2014</c:v>
                </c:pt>
                <c:pt idx="107">
                  <c:v>18 Apr 2014</c:v>
                </c:pt>
                <c:pt idx="108">
                  <c:v>19 Apr 2014</c:v>
                </c:pt>
                <c:pt idx="109">
                  <c:v>20 Apr 2014</c:v>
                </c:pt>
                <c:pt idx="110">
                  <c:v>21 Apr 2014</c:v>
                </c:pt>
                <c:pt idx="111">
                  <c:v>22 Apr 2014</c:v>
                </c:pt>
                <c:pt idx="112">
                  <c:v>23 Apr 2014</c:v>
                </c:pt>
                <c:pt idx="113">
                  <c:v>24 Apr 2014</c:v>
                </c:pt>
                <c:pt idx="114">
                  <c:v>25 Apr 2014</c:v>
                </c:pt>
                <c:pt idx="115">
                  <c:v>26 Apr 2014</c:v>
                </c:pt>
                <c:pt idx="116">
                  <c:v>27 Apr 2014</c:v>
                </c:pt>
                <c:pt idx="117">
                  <c:v>28 Apr 2014</c:v>
                </c:pt>
                <c:pt idx="118">
                  <c:v>29 Apr 2014</c:v>
                </c:pt>
                <c:pt idx="119">
                  <c:v>30 Apr 2014</c:v>
                </c:pt>
                <c:pt idx="120">
                  <c:v>01 May 2014</c:v>
                </c:pt>
                <c:pt idx="121">
                  <c:v>02 May 2014</c:v>
                </c:pt>
                <c:pt idx="122">
                  <c:v>03 May 2014</c:v>
                </c:pt>
                <c:pt idx="123">
                  <c:v>04 May 2014</c:v>
                </c:pt>
                <c:pt idx="124">
                  <c:v>05 May 2014</c:v>
                </c:pt>
                <c:pt idx="125">
                  <c:v>06 May 2014</c:v>
                </c:pt>
                <c:pt idx="126">
                  <c:v>07 May 2014</c:v>
                </c:pt>
                <c:pt idx="127">
                  <c:v>08 May 2014</c:v>
                </c:pt>
                <c:pt idx="128">
                  <c:v>09 May 2014</c:v>
                </c:pt>
                <c:pt idx="129">
                  <c:v>10 May 2014</c:v>
                </c:pt>
                <c:pt idx="130">
                  <c:v>11 May 2014</c:v>
                </c:pt>
                <c:pt idx="131">
                  <c:v>12 May 2014</c:v>
                </c:pt>
                <c:pt idx="132">
                  <c:v>13 May 2014</c:v>
                </c:pt>
                <c:pt idx="133">
                  <c:v>14 May 2014</c:v>
                </c:pt>
                <c:pt idx="134">
                  <c:v>15 May 2014</c:v>
                </c:pt>
                <c:pt idx="135">
                  <c:v>16 May 2014</c:v>
                </c:pt>
                <c:pt idx="136">
                  <c:v>17 May 2014</c:v>
                </c:pt>
                <c:pt idx="137">
                  <c:v>18 May 2014</c:v>
                </c:pt>
                <c:pt idx="138">
                  <c:v>19 May 2014</c:v>
                </c:pt>
                <c:pt idx="139">
                  <c:v>20 May 2014</c:v>
                </c:pt>
                <c:pt idx="140">
                  <c:v>21 May 2014</c:v>
                </c:pt>
                <c:pt idx="141">
                  <c:v>22 May 2014</c:v>
                </c:pt>
                <c:pt idx="142">
                  <c:v>23 May 2014</c:v>
                </c:pt>
                <c:pt idx="143">
                  <c:v>24 May 2014</c:v>
                </c:pt>
                <c:pt idx="144">
                  <c:v>25 May 2014</c:v>
                </c:pt>
                <c:pt idx="145">
                  <c:v>26 May 2014</c:v>
                </c:pt>
                <c:pt idx="146">
                  <c:v>27 May 2014</c:v>
                </c:pt>
                <c:pt idx="147">
                  <c:v>28 May 2014</c:v>
                </c:pt>
                <c:pt idx="148">
                  <c:v>29 May 2014</c:v>
                </c:pt>
                <c:pt idx="149">
                  <c:v>30 May 2014</c:v>
                </c:pt>
                <c:pt idx="150">
                  <c:v>31 May 2014</c:v>
                </c:pt>
                <c:pt idx="151">
                  <c:v>01 Jun 2014</c:v>
                </c:pt>
                <c:pt idx="152">
                  <c:v>02 Jun 2014</c:v>
                </c:pt>
                <c:pt idx="153">
                  <c:v>03 Jun 2014</c:v>
                </c:pt>
                <c:pt idx="154">
                  <c:v>04 Jun 2014</c:v>
                </c:pt>
                <c:pt idx="155">
                  <c:v>05 Jun 2014</c:v>
                </c:pt>
                <c:pt idx="156">
                  <c:v>06 Jun 2014</c:v>
                </c:pt>
                <c:pt idx="157">
                  <c:v>07 Jun 2014</c:v>
                </c:pt>
                <c:pt idx="158">
                  <c:v>08 Jun 2014</c:v>
                </c:pt>
                <c:pt idx="159">
                  <c:v>09 Jun 2014</c:v>
                </c:pt>
                <c:pt idx="160">
                  <c:v>10 Jun 2014</c:v>
                </c:pt>
                <c:pt idx="161">
                  <c:v>11 Jun 2014</c:v>
                </c:pt>
                <c:pt idx="162">
                  <c:v>12 Jun 2014</c:v>
                </c:pt>
                <c:pt idx="163">
                  <c:v>13 Jun 2014</c:v>
                </c:pt>
                <c:pt idx="164">
                  <c:v>14 Jun 2014</c:v>
                </c:pt>
                <c:pt idx="165">
                  <c:v>15 Jun 2014</c:v>
                </c:pt>
                <c:pt idx="166">
                  <c:v>16 Jun 2014</c:v>
                </c:pt>
                <c:pt idx="167">
                  <c:v>17 Jun 2014</c:v>
                </c:pt>
                <c:pt idx="168">
                  <c:v>18 Jun 2014</c:v>
                </c:pt>
                <c:pt idx="169">
                  <c:v>19 Jun 2014</c:v>
                </c:pt>
                <c:pt idx="170">
                  <c:v>20 Jun 2014</c:v>
                </c:pt>
                <c:pt idx="171">
                  <c:v>21 Jun 2014</c:v>
                </c:pt>
                <c:pt idx="172">
                  <c:v>22 Jun 2014</c:v>
                </c:pt>
                <c:pt idx="173">
                  <c:v>23 Jun 2014</c:v>
                </c:pt>
                <c:pt idx="174">
                  <c:v>24 Jun 2014</c:v>
                </c:pt>
                <c:pt idx="175">
                  <c:v>25 Jun 2014</c:v>
                </c:pt>
                <c:pt idx="176">
                  <c:v>26 Jun 2014</c:v>
                </c:pt>
                <c:pt idx="177">
                  <c:v>27 Jun 2014</c:v>
                </c:pt>
                <c:pt idx="178">
                  <c:v>28 Jun 2014</c:v>
                </c:pt>
                <c:pt idx="179">
                  <c:v>29 Jun 2014</c:v>
                </c:pt>
                <c:pt idx="180">
                  <c:v>30 Jun 2014</c:v>
                </c:pt>
                <c:pt idx="181">
                  <c:v>01 Jul 2014</c:v>
                </c:pt>
                <c:pt idx="182">
                  <c:v>02 Jul 2014</c:v>
                </c:pt>
                <c:pt idx="183">
                  <c:v>03 Jul 2014</c:v>
                </c:pt>
                <c:pt idx="184">
                  <c:v>04 Jul 2014</c:v>
                </c:pt>
                <c:pt idx="185">
                  <c:v>05 Jul 2014</c:v>
                </c:pt>
                <c:pt idx="186">
                  <c:v>06 Jul 2014</c:v>
                </c:pt>
                <c:pt idx="187">
                  <c:v>07 Jul 2014</c:v>
                </c:pt>
                <c:pt idx="188">
                  <c:v>08 Jul 2014</c:v>
                </c:pt>
                <c:pt idx="189">
                  <c:v>09 Jul 2014</c:v>
                </c:pt>
                <c:pt idx="190">
                  <c:v>10 Jul 2014</c:v>
                </c:pt>
                <c:pt idx="191">
                  <c:v>11 Jul 2014</c:v>
                </c:pt>
                <c:pt idx="192">
                  <c:v>12 Jul 2014</c:v>
                </c:pt>
                <c:pt idx="193">
                  <c:v>13 Jul 2014</c:v>
                </c:pt>
                <c:pt idx="194">
                  <c:v>14 Jul 2014</c:v>
                </c:pt>
                <c:pt idx="195">
                  <c:v>15 Jul 2014</c:v>
                </c:pt>
                <c:pt idx="196">
                  <c:v>16 Jul 2014</c:v>
                </c:pt>
                <c:pt idx="197">
                  <c:v>17 Jul 2014</c:v>
                </c:pt>
                <c:pt idx="198">
                  <c:v>18 Jul 2014</c:v>
                </c:pt>
                <c:pt idx="199">
                  <c:v>19 Jul 2014</c:v>
                </c:pt>
                <c:pt idx="200">
                  <c:v>20 Jul 2014</c:v>
                </c:pt>
                <c:pt idx="201">
                  <c:v>21 Jul 2014</c:v>
                </c:pt>
                <c:pt idx="202">
                  <c:v>22 Jul 2014</c:v>
                </c:pt>
                <c:pt idx="203">
                  <c:v>23 Jul 2014</c:v>
                </c:pt>
                <c:pt idx="204">
                  <c:v>24 Jul 2014</c:v>
                </c:pt>
                <c:pt idx="205">
                  <c:v>25 Jul 2014</c:v>
                </c:pt>
                <c:pt idx="206">
                  <c:v>26 Jul 2014</c:v>
                </c:pt>
                <c:pt idx="207">
                  <c:v>27 Jul 2014</c:v>
                </c:pt>
                <c:pt idx="208">
                  <c:v>28 Jul 2014</c:v>
                </c:pt>
                <c:pt idx="209">
                  <c:v>29 Jul 2014</c:v>
                </c:pt>
                <c:pt idx="210">
                  <c:v>30 Jul 2014</c:v>
                </c:pt>
                <c:pt idx="211">
                  <c:v>31 Jul 2014</c:v>
                </c:pt>
                <c:pt idx="212">
                  <c:v>01 Aug 2014</c:v>
                </c:pt>
                <c:pt idx="213">
                  <c:v>02 Aug 2014</c:v>
                </c:pt>
                <c:pt idx="214">
                  <c:v>03 Aug 2014</c:v>
                </c:pt>
                <c:pt idx="215">
                  <c:v>04 Aug 2014</c:v>
                </c:pt>
                <c:pt idx="216">
                  <c:v>05 Aug 2014</c:v>
                </c:pt>
                <c:pt idx="217">
                  <c:v>06 Aug 2014</c:v>
                </c:pt>
                <c:pt idx="218">
                  <c:v>07 Aug 2014</c:v>
                </c:pt>
                <c:pt idx="219">
                  <c:v>08 Aug 2014</c:v>
                </c:pt>
                <c:pt idx="220">
                  <c:v>09 Aug 2014</c:v>
                </c:pt>
                <c:pt idx="221">
                  <c:v>10 Aug 2014</c:v>
                </c:pt>
                <c:pt idx="222">
                  <c:v>11 Aug 2014</c:v>
                </c:pt>
                <c:pt idx="223">
                  <c:v>12 Aug 2014</c:v>
                </c:pt>
                <c:pt idx="224">
                  <c:v>13 Aug 2014</c:v>
                </c:pt>
                <c:pt idx="225">
                  <c:v>14 Aug 2014</c:v>
                </c:pt>
                <c:pt idx="226">
                  <c:v>15 Aug 2014</c:v>
                </c:pt>
                <c:pt idx="227">
                  <c:v>16 Aug 2014</c:v>
                </c:pt>
                <c:pt idx="228">
                  <c:v>17 Aug 2014</c:v>
                </c:pt>
                <c:pt idx="229">
                  <c:v>18 Aug 2014</c:v>
                </c:pt>
                <c:pt idx="230">
                  <c:v>19 Aug 2014</c:v>
                </c:pt>
                <c:pt idx="231">
                  <c:v>20 Aug 2014</c:v>
                </c:pt>
                <c:pt idx="232">
                  <c:v>21 Aug 2014</c:v>
                </c:pt>
                <c:pt idx="233">
                  <c:v>22 Aug 2014</c:v>
                </c:pt>
                <c:pt idx="234">
                  <c:v>23 Aug 2014</c:v>
                </c:pt>
                <c:pt idx="235">
                  <c:v>24 Aug 2014</c:v>
                </c:pt>
                <c:pt idx="236">
                  <c:v>25 Aug 2014</c:v>
                </c:pt>
                <c:pt idx="237">
                  <c:v>26 Aug 2014</c:v>
                </c:pt>
                <c:pt idx="238">
                  <c:v>27 Aug 2014</c:v>
                </c:pt>
                <c:pt idx="239">
                  <c:v>28 Aug 2014</c:v>
                </c:pt>
                <c:pt idx="240">
                  <c:v>29 Aug 2014</c:v>
                </c:pt>
                <c:pt idx="241">
                  <c:v>30 Aug 2014</c:v>
                </c:pt>
                <c:pt idx="242">
                  <c:v>31 Aug 2014</c:v>
                </c:pt>
                <c:pt idx="243">
                  <c:v>01 Sep 2014</c:v>
                </c:pt>
                <c:pt idx="244">
                  <c:v>02 Sep 2014</c:v>
                </c:pt>
                <c:pt idx="245">
                  <c:v>03 Sep 2014</c:v>
                </c:pt>
                <c:pt idx="246">
                  <c:v>04 Sep 2014</c:v>
                </c:pt>
                <c:pt idx="247">
                  <c:v>05 Sep 2014</c:v>
                </c:pt>
                <c:pt idx="248">
                  <c:v>06 Sep 2014</c:v>
                </c:pt>
                <c:pt idx="249">
                  <c:v>07 Sep 2014</c:v>
                </c:pt>
                <c:pt idx="250">
                  <c:v>08 Sep 2014</c:v>
                </c:pt>
                <c:pt idx="251">
                  <c:v>09 Sep 2014</c:v>
                </c:pt>
                <c:pt idx="252">
                  <c:v>10 Sep 2014</c:v>
                </c:pt>
                <c:pt idx="253">
                  <c:v>11 Sep 2014</c:v>
                </c:pt>
                <c:pt idx="254">
                  <c:v>12 Sep 2014</c:v>
                </c:pt>
                <c:pt idx="255">
                  <c:v>13 Sep 2014</c:v>
                </c:pt>
                <c:pt idx="256">
                  <c:v>14 Sep 2014</c:v>
                </c:pt>
                <c:pt idx="257">
                  <c:v>15 Sep 2014</c:v>
                </c:pt>
                <c:pt idx="258">
                  <c:v>16 Sep 2014</c:v>
                </c:pt>
                <c:pt idx="259">
                  <c:v>17 Sep 2014</c:v>
                </c:pt>
                <c:pt idx="260">
                  <c:v>18 Sep 2014</c:v>
                </c:pt>
                <c:pt idx="261">
                  <c:v>19 Sep 2014</c:v>
                </c:pt>
                <c:pt idx="262">
                  <c:v>20 Sep 2014</c:v>
                </c:pt>
                <c:pt idx="263">
                  <c:v>21 Sep 2014</c:v>
                </c:pt>
                <c:pt idx="264">
                  <c:v>22 Sep 2014</c:v>
                </c:pt>
                <c:pt idx="265">
                  <c:v>23 Sep 2014</c:v>
                </c:pt>
                <c:pt idx="266">
                  <c:v>24 Sep 2014</c:v>
                </c:pt>
                <c:pt idx="267">
                  <c:v>25 Sep 2014</c:v>
                </c:pt>
                <c:pt idx="268">
                  <c:v>26 Sep 2014</c:v>
                </c:pt>
                <c:pt idx="269">
                  <c:v>27 Sep 2014</c:v>
                </c:pt>
                <c:pt idx="270">
                  <c:v>28 Sep 2014</c:v>
                </c:pt>
                <c:pt idx="271">
                  <c:v>29 Sep 2014</c:v>
                </c:pt>
                <c:pt idx="272">
                  <c:v>30 Sep 2014</c:v>
                </c:pt>
                <c:pt idx="273">
                  <c:v>01 Oct 2014</c:v>
                </c:pt>
                <c:pt idx="274">
                  <c:v>02 Oct 2014</c:v>
                </c:pt>
                <c:pt idx="275">
                  <c:v>03 Oct 2014</c:v>
                </c:pt>
                <c:pt idx="276">
                  <c:v>04 Oct 2014</c:v>
                </c:pt>
                <c:pt idx="277">
                  <c:v>05 Oct 2014</c:v>
                </c:pt>
                <c:pt idx="278">
                  <c:v>06 Oct 2014</c:v>
                </c:pt>
                <c:pt idx="279">
                  <c:v>07 Oct 2014</c:v>
                </c:pt>
                <c:pt idx="280">
                  <c:v>08 Oct 2014</c:v>
                </c:pt>
                <c:pt idx="281">
                  <c:v>09 Oct 2014</c:v>
                </c:pt>
                <c:pt idx="282">
                  <c:v>10 Oct 2014</c:v>
                </c:pt>
                <c:pt idx="283">
                  <c:v>11 Oct 2014</c:v>
                </c:pt>
                <c:pt idx="284">
                  <c:v>12 Oct 2014</c:v>
                </c:pt>
                <c:pt idx="285">
                  <c:v>13 Oct 2014</c:v>
                </c:pt>
                <c:pt idx="286">
                  <c:v>14 Oct 2014</c:v>
                </c:pt>
                <c:pt idx="287">
                  <c:v>15 Oct 2014</c:v>
                </c:pt>
                <c:pt idx="288">
                  <c:v>16 Oct 2014</c:v>
                </c:pt>
                <c:pt idx="289">
                  <c:v>17 Oct 2014</c:v>
                </c:pt>
                <c:pt idx="290">
                  <c:v>18 Oct 2014</c:v>
                </c:pt>
                <c:pt idx="291">
                  <c:v>19 Oct 2014</c:v>
                </c:pt>
                <c:pt idx="292">
                  <c:v>20 Oct 2014</c:v>
                </c:pt>
                <c:pt idx="293">
                  <c:v>21 Oct 2014</c:v>
                </c:pt>
                <c:pt idx="294">
                  <c:v>22 Oct 2014</c:v>
                </c:pt>
                <c:pt idx="295">
                  <c:v>23 Oct 2014</c:v>
                </c:pt>
                <c:pt idx="296">
                  <c:v>24 Oct 2014</c:v>
                </c:pt>
                <c:pt idx="297">
                  <c:v>25 Oct 2014</c:v>
                </c:pt>
                <c:pt idx="298">
                  <c:v>26 Oct 2014</c:v>
                </c:pt>
                <c:pt idx="299">
                  <c:v>27 Oct 2014</c:v>
                </c:pt>
                <c:pt idx="300">
                  <c:v>28 Oct 2014</c:v>
                </c:pt>
                <c:pt idx="301">
                  <c:v>29 Oct 2014</c:v>
                </c:pt>
                <c:pt idx="302">
                  <c:v>30 Oct 2014</c:v>
                </c:pt>
                <c:pt idx="303">
                  <c:v>31 Oct 2014</c:v>
                </c:pt>
                <c:pt idx="304">
                  <c:v>01 Nov 2014</c:v>
                </c:pt>
                <c:pt idx="305">
                  <c:v>02 Nov 2014</c:v>
                </c:pt>
                <c:pt idx="306">
                  <c:v>03 Nov 2014</c:v>
                </c:pt>
                <c:pt idx="307">
                  <c:v>04 Nov 2014</c:v>
                </c:pt>
                <c:pt idx="308">
                  <c:v>05 Nov 2014</c:v>
                </c:pt>
                <c:pt idx="309">
                  <c:v>06 Nov 2014</c:v>
                </c:pt>
                <c:pt idx="310">
                  <c:v>07 Nov 2014</c:v>
                </c:pt>
                <c:pt idx="311">
                  <c:v>08 Nov 2014</c:v>
                </c:pt>
                <c:pt idx="312">
                  <c:v>09 Nov 2014</c:v>
                </c:pt>
                <c:pt idx="313">
                  <c:v>10 Nov 2014</c:v>
                </c:pt>
                <c:pt idx="314">
                  <c:v>11 Nov 2014</c:v>
                </c:pt>
                <c:pt idx="315">
                  <c:v>12 Nov 2014</c:v>
                </c:pt>
                <c:pt idx="316">
                  <c:v>13 Nov 2014</c:v>
                </c:pt>
                <c:pt idx="317">
                  <c:v>14 Nov 2014</c:v>
                </c:pt>
                <c:pt idx="318">
                  <c:v>15 Nov 2014</c:v>
                </c:pt>
                <c:pt idx="319">
                  <c:v>16 Nov 2014</c:v>
                </c:pt>
                <c:pt idx="320">
                  <c:v>17 Nov 2014</c:v>
                </c:pt>
                <c:pt idx="321">
                  <c:v>18 Nov 2014</c:v>
                </c:pt>
                <c:pt idx="322">
                  <c:v>19 Nov 2014</c:v>
                </c:pt>
                <c:pt idx="323">
                  <c:v>20 Nov 2014</c:v>
                </c:pt>
                <c:pt idx="324">
                  <c:v>21 Nov 2014</c:v>
                </c:pt>
                <c:pt idx="325">
                  <c:v>22 Nov 2014</c:v>
                </c:pt>
                <c:pt idx="326">
                  <c:v>23 Nov 2014</c:v>
                </c:pt>
                <c:pt idx="327">
                  <c:v>24 Nov 2014</c:v>
                </c:pt>
                <c:pt idx="328">
                  <c:v>25 Nov 2014</c:v>
                </c:pt>
                <c:pt idx="329">
                  <c:v>26 Nov 2014</c:v>
                </c:pt>
                <c:pt idx="330">
                  <c:v>27 Nov 2014</c:v>
                </c:pt>
                <c:pt idx="331">
                  <c:v>28 Nov 2014</c:v>
                </c:pt>
                <c:pt idx="332">
                  <c:v>29 Nov 2014</c:v>
                </c:pt>
                <c:pt idx="333">
                  <c:v>30 Nov 2014</c:v>
                </c:pt>
                <c:pt idx="334">
                  <c:v>01 Dec 2014</c:v>
                </c:pt>
                <c:pt idx="335">
                  <c:v>02 Dec 2014</c:v>
                </c:pt>
                <c:pt idx="336">
                  <c:v>03 Dec 2014</c:v>
                </c:pt>
                <c:pt idx="337">
                  <c:v>04 Dec 2014</c:v>
                </c:pt>
                <c:pt idx="338">
                  <c:v>05 Dec 2014</c:v>
                </c:pt>
                <c:pt idx="339">
                  <c:v>06 Dec 2014</c:v>
                </c:pt>
                <c:pt idx="340">
                  <c:v>07 Dec 2014</c:v>
                </c:pt>
                <c:pt idx="341">
                  <c:v>08 Dec 2014</c:v>
                </c:pt>
                <c:pt idx="342">
                  <c:v>09 Dec 2014</c:v>
                </c:pt>
                <c:pt idx="343">
                  <c:v>10 Dec 2014</c:v>
                </c:pt>
                <c:pt idx="344">
                  <c:v>11 Dec 2014</c:v>
                </c:pt>
                <c:pt idx="345">
                  <c:v>12 Dec 2014</c:v>
                </c:pt>
                <c:pt idx="346">
                  <c:v>13 Dec 2014</c:v>
                </c:pt>
                <c:pt idx="347">
                  <c:v>14 Dec 2014</c:v>
                </c:pt>
                <c:pt idx="348">
                  <c:v>15 Dec 2014</c:v>
                </c:pt>
                <c:pt idx="349">
                  <c:v>16 Dec 2014</c:v>
                </c:pt>
                <c:pt idx="350">
                  <c:v>17 Dec 2014</c:v>
                </c:pt>
                <c:pt idx="351">
                  <c:v>18 Dec 2014</c:v>
                </c:pt>
                <c:pt idx="352">
                  <c:v>19 Dec 2014</c:v>
                </c:pt>
                <c:pt idx="353">
                  <c:v>20 Dec 2014</c:v>
                </c:pt>
                <c:pt idx="354">
                  <c:v>21 Dec 2014</c:v>
                </c:pt>
                <c:pt idx="355">
                  <c:v>22 Dec 2014</c:v>
                </c:pt>
                <c:pt idx="356">
                  <c:v>23 Dec 2014</c:v>
                </c:pt>
                <c:pt idx="357">
                  <c:v>24 Dec 2014</c:v>
                </c:pt>
                <c:pt idx="358">
                  <c:v>25 Dec 2014</c:v>
                </c:pt>
                <c:pt idx="359">
                  <c:v>26 Dec 2014</c:v>
                </c:pt>
                <c:pt idx="360">
                  <c:v>27 Dec 2014</c:v>
                </c:pt>
                <c:pt idx="361">
                  <c:v>28 Dec 2014</c:v>
                </c:pt>
                <c:pt idx="362">
                  <c:v>29 Dec 2014</c:v>
                </c:pt>
                <c:pt idx="363">
                  <c:v>30 Dec 2014</c:v>
                </c:pt>
                <c:pt idx="364">
                  <c:v>31 Dec 2014</c:v>
                </c:pt>
              </c:strCache>
            </c:strRef>
          </c:cat>
          <c:val>
            <c:numRef>
              <c:f>Data!$B$2:$B$397</c:f>
              <c:numCache>
                <c:formatCode>General</c:formatCode>
                <c:ptCount val="396"/>
                <c:pt idx="0">
                  <c:v>0.33636879078719967</c:v>
                </c:pt>
                <c:pt idx="1">
                  <c:v>0.64947743940612579</c:v>
                </c:pt>
                <c:pt idx="2">
                  <c:v>0.83111561996781302</c:v>
                </c:pt>
                <c:pt idx="3" formatCode="0.00E+00">
                  <c:v>1.10220279815522</c:v>
                </c:pt>
                <c:pt idx="6">
                  <c:v>0.6832239148409468</c:v>
                </c:pt>
                <c:pt idx="7">
                  <c:v>0.19255632996235211</c:v>
                </c:pt>
                <c:pt idx="8" formatCode="0.00E+00">
                  <c:v>0.29656079119962286</c:v>
                </c:pt>
                <c:pt idx="9" formatCode="0.00E+00">
                  <c:v>0.134386089670917</c:v>
                </c:pt>
                <c:pt idx="10">
                  <c:v>0.15163867459025099</c:v>
                </c:pt>
                <c:pt idx="13">
                  <c:v>0.28088128906877147</c:v>
                </c:pt>
                <c:pt idx="14">
                  <c:v>0.96686185847806005</c:v>
                </c:pt>
                <c:pt idx="15">
                  <c:v>0.58468494305144181</c:v>
                </c:pt>
                <c:pt idx="16">
                  <c:v>0.91024144188217504</c:v>
                </c:pt>
                <c:pt idx="17" formatCode="0.00E+00">
                  <c:v>0.68807475714255972</c:v>
                </c:pt>
                <c:pt idx="18">
                  <c:v>0.42639366326772654</c:v>
                </c:pt>
                <c:pt idx="19">
                  <c:v>0.36968008483476666</c:v>
                </c:pt>
                <c:pt idx="20">
                  <c:v>0.204651233294736</c:v>
                </c:pt>
                <c:pt idx="21" formatCode="0.00E+00">
                  <c:v>5.2986784676170913E-2</c:v>
                </c:pt>
                <c:pt idx="22" formatCode="0.00E+00">
                  <c:v>6.6141419153174619E-2</c:v>
                </c:pt>
                <c:pt idx="23" formatCode="0.00E+00">
                  <c:v>7.1708220401373923E-2</c:v>
                </c:pt>
                <c:pt idx="24" formatCode="0.00E+00">
                  <c:v>1.6070850098251623E-2</c:v>
                </c:pt>
                <c:pt idx="25">
                  <c:v>1.8103242397774E-2</c:v>
                </c:pt>
                <c:pt idx="27">
                  <c:v>0.16598775553638531</c:v>
                </c:pt>
                <c:pt idx="28">
                  <c:v>0.49327699418949073</c:v>
                </c:pt>
                <c:pt idx="29">
                  <c:v>0.5989622946666634</c:v>
                </c:pt>
                <c:pt idx="30">
                  <c:v>1.9483501195259705</c:v>
                </c:pt>
                <c:pt idx="31">
                  <c:v>1.9117799453113398</c:v>
                </c:pt>
                <c:pt idx="32">
                  <c:v>1.44952096644303</c:v>
                </c:pt>
                <c:pt idx="33">
                  <c:v>1.8733808100223499</c:v>
                </c:pt>
                <c:pt idx="35">
                  <c:v>2.1781681102255077</c:v>
                </c:pt>
                <c:pt idx="36">
                  <c:v>1.7782706028741295</c:v>
                </c:pt>
                <c:pt idx="38">
                  <c:v>1.5309357591297299</c:v>
                </c:pt>
                <c:pt idx="39">
                  <c:v>0.81341758796580721</c:v>
                </c:pt>
                <c:pt idx="40">
                  <c:v>0.60958065076366696</c:v>
                </c:pt>
                <c:pt idx="41">
                  <c:v>0.44300376818231924</c:v>
                </c:pt>
                <c:pt idx="42">
                  <c:v>0.60852481639417799</c:v>
                </c:pt>
                <c:pt idx="43">
                  <c:v>0.37316713231089332</c:v>
                </c:pt>
                <c:pt idx="44">
                  <c:v>0.31217733157150801</c:v>
                </c:pt>
                <c:pt idx="45">
                  <c:v>0.18641775526592333</c:v>
                </c:pt>
                <c:pt idx="46">
                  <c:v>0.33518361000587155</c:v>
                </c:pt>
                <c:pt idx="47">
                  <c:v>0.60000184915312094</c:v>
                </c:pt>
                <c:pt idx="48">
                  <c:v>0.143131905701011</c:v>
                </c:pt>
                <c:pt idx="49">
                  <c:v>0.54439906512751501</c:v>
                </c:pt>
                <c:pt idx="50">
                  <c:v>1.6226869510567719</c:v>
                </c:pt>
                <c:pt idx="51">
                  <c:v>0.528201811987421</c:v>
                </c:pt>
                <c:pt idx="52">
                  <c:v>0.6966709714868804</c:v>
                </c:pt>
                <c:pt idx="53">
                  <c:v>0.31727832361407954</c:v>
                </c:pt>
                <c:pt idx="54">
                  <c:v>0.4131512486416356</c:v>
                </c:pt>
                <c:pt idx="55" formatCode="0.00E+00">
                  <c:v>7.8156155805724423E-2</c:v>
                </c:pt>
                <c:pt idx="56">
                  <c:v>0.41666237482180246</c:v>
                </c:pt>
                <c:pt idx="57">
                  <c:v>0.4714642025840784</c:v>
                </c:pt>
                <c:pt idx="58">
                  <c:v>1.0298234528551475</c:v>
                </c:pt>
                <c:pt idx="59">
                  <c:v>0.35959520423784946</c:v>
                </c:pt>
                <c:pt idx="60">
                  <c:v>0.14696425070481717</c:v>
                </c:pt>
                <c:pt idx="61" formatCode="0.00E+00">
                  <c:v>8.8037762121530527E-2</c:v>
                </c:pt>
                <c:pt idx="62" formatCode="0.00E+00">
                  <c:v>6.1380370558860413E-2</c:v>
                </c:pt>
                <c:pt idx="63">
                  <c:v>0.15936633408030837</c:v>
                </c:pt>
                <c:pt idx="64">
                  <c:v>0.13440091884694999</c:v>
                </c:pt>
                <c:pt idx="65">
                  <c:v>0.19741556126003518</c:v>
                </c:pt>
                <c:pt idx="66" formatCode="0.00E+00">
                  <c:v>3.7561715629029484E-2</c:v>
                </c:pt>
                <c:pt idx="69">
                  <c:v>0.31611159315798454</c:v>
                </c:pt>
                <c:pt idx="70">
                  <c:v>0.28704533114796532</c:v>
                </c:pt>
                <c:pt idx="71">
                  <c:v>0.291103034260838</c:v>
                </c:pt>
                <c:pt idx="72">
                  <c:v>1.1098016416653986</c:v>
                </c:pt>
                <c:pt idx="73">
                  <c:v>0.32638469105586515</c:v>
                </c:pt>
                <c:pt idx="77">
                  <c:v>0.81557269996847004</c:v>
                </c:pt>
                <c:pt idx="78">
                  <c:v>0.15136643724205623</c:v>
                </c:pt>
                <c:pt idx="79">
                  <c:v>0.23234656965359987</c:v>
                </c:pt>
                <c:pt idx="80">
                  <c:v>0.16240727278636838</c:v>
                </c:pt>
                <c:pt idx="81">
                  <c:v>0.16424308624118628</c:v>
                </c:pt>
                <c:pt idx="82" formatCode="0.00E+00">
                  <c:v>6.2781880924982714E-2</c:v>
                </c:pt>
                <c:pt idx="83">
                  <c:v>6.8486125053217065E-2</c:v>
                </c:pt>
                <c:pt idx="84">
                  <c:v>0.12283986931045791</c:v>
                </c:pt>
                <c:pt idx="85">
                  <c:v>0.13676397254069617</c:v>
                </c:pt>
                <c:pt idx="90">
                  <c:v>0.200350255977052</c:v>
                </c:pt>
                <c:pt idx="91">
                  <c:v>0.11509843807046602</c:v>
                </c:pt>
                <c:pt idx="92">
                  <c:v>0.18767125997692299</c:v>
                </c:pt>
                <c:pt idx="93">
                  <c:v>0.30100636339436093</c:v>
                </c:pt>
                <c:pt idx="94" formatCode="0.00E+00">
                  <c:v>5.8032186391452897E-2</c:v>
                </c:pt>
                <c:pt idx="95" formatCode="0.00E+00">
                  <c:v>5.2479572594165767E-2</c:v>
                </c:pt>
                <c:pt idx="96">
                  <c:v>0.101141018172105</c:v>
                </c:pt>
                <c:pt idx="97">
                  <c:v>0.15004568174481417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MS-2 - 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strRef>
              <c:f>Data!$A$2:$A$397</c:f>
              <c:strCache>
                <c:ptCount val="365"/>
                <c:pt idx="0">
                  <c:v>01 Jan 2014</c:v>
                </c:pt>
                <c:pt idx="1">
                  <c:v>02 Jan 2014</c:v>
                </c:pt>
                <c:pt idx="2">
                  <c:v>03 Jan 2014</c:v>
                </c:pt>
                <c:pt idx="3">
                  <c:v>04 Jan 2014</c:v>
                </c:pt>
                <c:pt idx="4">
                  <c:v>05 Jan 2014</c:v>
                </c:pt>
                <c:pt idx="5">
                  <c:v>06 Jan 2014</c:v>
                </c:pt>
                <c:pt idx="6">
                  <c:v>07 Jan 2014</c:v>
                </c:pt>
                <c:pt idx="7">
                  <c:v>08 Jan 2014</c:v>
                </c:pt>
                <c:pt idx="8">
                  <c:v>09 Jan 2014</c:v>
                </c:pt>
                <c:pt idx="9">
                  <c:v>10 Jan 2014</c:v>
                </c:pt>
                <c:pt idx="10">
                  <c:v>11 Jan 2014</c:v>
                </c:pt>
                <c:pt idx="11">
                  <c:v>12 Jan 2014</c:v>
                </c:pt>
                <c:pt idx="12">
                  <c:v>13 Jan 2014</c:v>
                </c:pt>
                <c:pt idx="13">
                  <c:v>14 Jan 2014</c:v>
                </c:pt>
                <c:pt idx="14">
                  <c:v>15 Jan 2014</c:v>
                </c:pt>
                <c:pt idx="15">
                  <c:v>16 Jan 2014</c:v>
                </c:pt>
                <c:pt idx="16">
                  <c:v>17 Jan 2014</c:v>
                </c:pt>
                <c:pt idx="17">
                  <c:v>18 Jan 2014</c:v>
                </c:pt>
                <c:pt idx="18">
                  <c:v>19 Jan 2014</c:v>
                </c:pt>
                <c:pt idx="19">
                  <c:v>20 Jan 2014</c:v>
                </c:pt>
                <c:pt idx="20">
                  <c:v>21 Jan 2014</c:v>
                </c:pt>
                <c:pt idx="21">
                  <c:v>22 Jan 2014</c:v>
                </c:pt>
                <c:pt idx="22">
                  <c:v>23 Jan 2014</c:v>
                </c:pt>
                <c:pt idx="23">
                  <c:v>24 Jan 2014</c:v>
                </c:pt>
                <c:pt idx="24">
                  <c:v>25 Jan 2014</c:v>
                </c:pt>
                <c:pt idx="25">
                  <c:v>26 Jan 2014</c:v>
                </c:pt>
                <c:pt idx="26">
                  <c:v>27 Jan 2014</c:v>
                </c:pt>
                <c:pt idx="27">
                  <c:v>28 Jan 2014</c:v>
                </c:pt>
                <c:pt idx="28">
                  <c:v>29 Jan 2014</c:v>
                </c:pt>
                <c:pt idx="29">
                  <c:v>30 Jan 2014</c:v>
                </c:pt>
                <c:pt idx="30">
                  <c:v>31 Jan 2014</c:v>
                </c:pt>
                <c:pt idx="31">
                  <c:v>01 Feb 2014</c:v>
                </c:pt>
                <c:pt idx="32">
                  <c:v>02 Feb 2014</c:v>
                </c:pt>
                <c:pt idx="33">
                  <c:v>03 Feb 2014</c:v>
                </c:pt>
                <c:pt idx="34">
                  <c:v>04 Feb 2014</c:v>
                </c:pt>
                <c:pt idx="35">
                  <c:v>05 Feb 2014</c:v>
                </c:pt>
                <c:pt idx="36">
                  <c:v>06 Feb 2014</c:v>
                </c:pt>
                <c:pt idx="37">
                  <c:v>07 Feb 2014</c:v>
                </c:pt>
                <c:pt idx="38">
                  <c:v>08 Feb 2014</c:v>
                </c:pt>
                <c:pt idx="39">
                  <c:v>09 Feb 2014</c:v>
                </c:pt>
                <c:pt idx="40">
                  <c:v>10 Feb 2014</c:v>
                </c:pt>
                <c:pt idx="41">
                  <c:v>11 Feb 2014</c:v>
                </c:pt>
                <c:pt idx="42">
                  <c:v>12 Feb 2014</c:v>
                </c:pt>
                <c:pt idx="43">
                  <c:v>13 Feb 2014</c:v>
                </c:pt>
                <c:pt idx="44">
                  <c:v>14 Feb 2014</c:v>
                </c:pt>
                <c:pt idx="45">
                  <c:v>15 Feb 2014</c:v>
                </c:pt>
                <c:pt idx="46">
                  <c:v>16 Feb 2014</c:v>
                </c:pt>
                <c:pt idx="47">
                  <c:v>17 Feb 2014</c:v>
                </c:pt>
                <c:pt idx="48">
                  <c:v>18 Feb 2014</c:v>
                </c:pt>
                <c:pt idx="49">
                  <c:v>19 Feb 2014</c:v>
                </c:pt>
                <c:pt idx="50">
                  <c:v>20 Feb 2014</c:v>
                </c:pt>
                <c:pt idx="51">
                  <c:v>21 Feb 2014</c:v>
                </c:pt>
                <c:pt idx="52">
                  <c:v>22 Feb 2014</c:v>
                </c:pt>
                <c:pt idx="53">
                  <c:v>23 Feb 2014</c:v>
                </c:pt>
                <c:pt idx="54">
                  <c:v>24 Feb 2014</c:v>
                </c:pt>
                <c:pt idx="55">
                  <c:v>25 Feb 2014</c:v>
                </c:pt>
                <c:pt idx="56">
                  <c:v>26 Feb 2014</c:v>
                </c:pt>
                <c:pt idx="57">
                  <c:v>27 Feb 2014</c:v>
                </c:pt>
                <c:pt idx="58">
                  <c:v>28 Feb 2014</c:v>
                </c:pt>
                <c:pt idx="59">
                  <c:v>01 Mar 2014</c:v>
                </c:pt>
                <c:pt idx="60">
                  <c:v>02 Mar 2014</c:v>
                </c:pt>
                <c:pt idx="61">
                  <c:v>03 Mar 2014</c:v>
                </c:pt>
                <c:pt idx="62">
                  <c:v>04 Mar 2014</c:v>
                </c:pt>
                <c:pt idx="63">
                  <c:v>05 Mar 2014</c:v>
                </c:pt>
                <c:pt idx="64">
                  <c:v>06 Mar 2014</c:v>
                </c:pt>
                <c:pt idx="65">
                  <c:v>07 Mar 2014</c:v>
                </c:pt>
                <c:pt idx="66">
                  <c:v>08 Mar 2014</c:v>
                </c:pt>
                <c:pt idx="67">
                  <c:v>09 Mar 2014</c:v>
                </c:pt>
                <c:pt idx="68">
                  <c:v>10 Mar 2014</c:v>
                </c:pt>
                <c:pt idx="69">
                  <c:v>11 Mar 2014</c:v>
                </c:pt>
                <c:pt idx="70">
                  <c:v>12 Mar 2014</c:v>
                </c:pt>
                <c:pt idx="71">
                  <c:v>13 Mar 2014</c:v>
                </c:pt>
                <c:pt idx="72">
                  <c:v>14 Mar 2014</c:v>
                </c:pt>
                <c:pt idx="73">
                  <c:v>15 Mar 2014</c:v>
                </c:pt>
                <c:pt idx="74">
                  <c:v>16 Mar 2014</c:v>
                </c:pt>
                <c:pt idx="75">
                  <c:v>17 Mar 2014</c:v>
                </c:pt>
                <c:pt idx="76">
                  <c:v>18 Mar 2014</c:v>
                </c:pt>
                <c:pt idx="77">
                  <c:v>19 Mar 2014</c:v>
                </c:pt>
                <c:pt idx="78">
                  <c:v>20 Mar 2014</c:v>
                </c:pt>
                <c:pt idx="79">
                  <c:v>21 Mar 2014</c:v>
                </c:pt>
                <c:pt idx="80">
                  <c:v>22 Mar 2014</c:v>
                </c:pt>
                <c:pt idx="81">
                  <c:v>23 Mar 2014</c:v>
                </c:pt>
                <c:pt idx="82">
                  <c:v>24 Mar 2014</c:v>
                </c:pt>
                <c:pt idx="83">
                  <c:v>25 Mar 2014</c:v>
                </c:pt>
                <c:pt idx="84">
                  <c:v>26 Mar 2014</c:v>
                </c:pt>
                <c:pt idx="85">
                  <c:v>27 Mar 2014</c:v>
                </c:pt>
                <c:pt idx="86">
                  <c:v>28 Mar 2014</c:v>
                </c:pt>
                <c:pt idx="87">
                  <c:v>29 Mar 2014</c:v>
                </c:pt>
                <c:pt idx="88">
                  <c:v>30 Mar 2014</c:v>
                </c:pt>
                <c:pt idx="89">
                  <c:v>31 Mar 2014</c:v>
                </c:pt>
                <c:pt idx="90">
                  <c:v>01 Apr 2014</c:v>
                </c:pt>
                <c:pt idx="91">
                  <c:v>02 Apr 2014</c:v>
                </c:pt>
                <c:pt idx="92">
                  <c:v>03 Apr 2014</c:v>
                </c:pt>
                <c:pt idx="93">
                  <c:v>04 Apr 2014</c:v>
                </c:pt>
                <c:pt idx="94">
                  <c:v>05 Apr 2014</c:v>
                </c:pt>
                <c:pt idx="95">
                  <c:v>06 Apr 2014</c:v>
                </c:pt>
                <c:pt idx="96">
                  <c:v>07 Apr 2014</c:v>
                </c:pt>
                <c:pt idx="97">
                  <c:v>08 Apr 2014</c:v>
                </c:pt>
                <c:pt idx="98">
                  <c:v>09 Apr 2014</c:v>
                </c:pt>
                <c:pt idx="99">
                  <c:v>10 Apr 2014</c:v>
                </c:pt>
                <c:pt idx="100">
                  <c:v>11 Apr 2014</c:v>
                </c:pt>
                <c:pt idx="101">
                  <c:v>12 Apr 2014</c:v>
                </c:pt>
                <c:pt idx="102">
                  <c:v>13 Apr 2014</c:v>
                </c:pt>
                <c:pt idx="103">
                  <c:v>14 Apr 2014</c:v>
                </c:pt>
                <c:pt idx="104">
                  <c:v>15 Apr 2014</c:v>
                </c:pt>
                <c:pt idx="105">
                  <c:v>16 Apr 2014</c:v>
                </c:pt>
                <c:pt idx="106">
                  <c:v>17 Apr 2014</c:v>
                </c:pt>
                <c:pt idx="107">
                  <c:v>18 Apr 2014</c:v>
                </c:pt>
                <c:pt idx="108">
                  <c:v>19 Apr 2014</c:v>
                </c:pt>
                <c:pt idx="109">
                  <c:v>20 Apr 2014</c:v>
                </c:pt>
                <c:pt idx="110">
                  <c:v>21 Apr 2014</c:v>
                </c:pt>
                <c:pt idx="111">
                  <c:v>22 Apr 2014</c:v>
                </c:pt>
                <c:pt idx="112">
                  <c:v>23 Apr 2014</c:v>
                </c:pt>
                <c:pt idx="113">
                  <c:v>24 Apr 2014</c:v>
                </c:pt>
                <c:pt idx="114">
                  <c:v>25 Apr 2014</c:v>
                </c:pt>
                <c:pt idx="115">
                  <c:v>26 Apr 2014</c:v>
                </c:pt>
                <c:pt idx="116">
                  <c:v>27 Apr 2014</c:v>
                </c:pt>
                <c:pt idx="117">
                  <c:v>28 Apr 2014</c:v>
                </c:pt>
                <c:pt idx="118">
                  <c:v>29 Apr 2014</c:v>
                </c:pt>
                <c:pt idx="119">
                  <c:v>30 Apr 2014</c:v>
                </c:pt>
                <c:pt idx="120">
                  <c:v>01 May 2014</c:v>
                </c:pt>
                <c:pt idx="121">
                  <c:v>02 May 2014</c:v>
                </c:pt>
                <c:pt idx="122">
                  <c:v>03 May 2014</c:v>
                </c:pt>
                <c:pt idx="123">
                  <c:v>04 May 2014</c:v>
                </c:pt>
                <c:pt idx="124">
                  <c:v>05 May 2014</c:v>
                </c:pt>
                <c:pt idx="125">
                  <c:v>06 May 2014</c:v>
                </c:pt>
                <c:pt idx="126">
                  <c:v>07 May 2014</c:v>
                </c:pt>
                <c:pt idx="127">
                  <c:v>08 May 2014</c:v>
                </c:pt>
                <c:pt idx="128">
                  <c:v>09 May 2014</c:v>
                </c:pt>
                <c:pt idx="129">
                  <c:v>10 May 2014</c:v>
                </c:pt>
                <c:pt idx="130">
                  <c:v>11 May 2014</c:v>
                </c:pt>
                <c:pt idx="131">
                  <c:v>12 May 2014</c:v>
                </c:pt>
                <c:pt idx="132">
                  <c:v>13 May 2014</c:v>
                </c:pt>
                <c:pt idx="133">
                  <c:v>14 May 2014</c:v>
                </c:pt>
                <c:pt idx="134">
                  <c:v>15 May 2014</c:v>
                </c:pt>
                <c:pt idx="135">
                  <c:v>16 May 2014</c:v>
                </c:pt>
                <c:pt idx="136">
                  <c:v>17 May 2014</c:v>
                </c:pt>
                <c:pt idx="137">
                  <c:v>18 May 2014</c:v>
                </c:pt>
                <c:pt idx="138">
                  <c:v>19 May 2014</c:v>
                </c:pt>
                <c:pt idx="139">
                  <c:v>20 May 2014</c:v>
                </c:pt>
                <c:pt idx="140">
                  <c:v>21 May 2014</c:v>
                </c:pt>
                <c:pt idx="141">
                  <c:v>22 May 2014</c:v>
                </c:pt>
                <c:pt idx="142">
                  <c:v>23 May 2014</c:v>
                </c:pt>
                <c:pt idx="143">
                  <c:v>24 May 2014</c:v>
                </c:pt>
                <c:pt idx="144">
                  <c:v>25 May 2014</c:v>
                </c:pt>
                <c:pt idx="145">
                  <c:v>26 May 2014</c:v>
                </c:pt>
                <c:pt idx="146">
                  <c:v>27 May 2014</c:v>
                </c:pt>
                <c:pt idx="147">
                  <c:v>28 May 2014</c:v>
                </c:pt>
                <c:pt idx="148">
                  <c:v>29 May 2014</c:v>
                </c:pt>
                <c:pt idx="149">
                  <c:v>30 May 2014</c:v>
                </c:pt>
                <c:pt idx="150">
                  <c:v>31 May 2014</c:v>
                </c:pt>
                <c:pt idx="151">
                  <c:v>01 Jun 2014</c:v>
                </c:pt>
                <c:pt idx="152">
                  <c:v>02 Jun 2014</c:v>
                </c:pt>
                <c:pt idx="153">
                  <c:v>03 Jun 2014</c:v>
                </c:pt>
                <c:pt idx="154">
                  <c:v>04 Jun 2014</c:v>
                </c:pt>
                <c:pt idx="155">
                  <c:v>05 Jun 2014</c:v>
                </c:pt>
                <c:pt idx="156">
                  <c:v>06 Jun 2014</c:v>
                </c:pt>
                <c:pt idx="157">
                  <c:v>07 Jun 2014</c:v>
                </c:pt>
                <c:pt idx="158">
                  <c:v>08 Jun 2014</c:v>
                </c:pt>
                <c:pt idx="159">
                  <c:v>09 Jun 2014</c:v>
                </c:pt>
                <c:pt idx="160">
                  <c:v>10 Jun 2014</c:v>
                </c:pt>
                <c:pt idx="161">
                  <c:v>11 Jun 2014</c:v>
                </c:pt>
                <c:pt idx="162">
                  <c:v>12 Jun 2014</c:v>
                </c:pt>
                <c:pt idx="163">
                  <c:v>13 Jun 2014</c:v>
                </c:pt>
                <c:pt idx="164">
                  <c:v>14 Jun 2014</c:v>
                </c:pt>
                <c:pt idx="165">
                  <c:v>15 Jun 2014</c:v>
                </c:pt>
                <c:pt idx="166">
                  <c:v>16 Jun 2014</c:v>
                </c:pt>
                <c:pt idx="167">
                  <c:v>17 Jun 2014</c:v>
                </c:pt>
                <c:pt idx="168">
                  <c:v>18 Jun 2014</c:v>
                </c:pt>
                <c:pt idx="169">
                  <c:v>19 Jun 2014</c:v>
                </c:pt>
                <c:pt idx="170">
                  <c:v>20 Jun 2014</c:v>
                </c:pt>
                <c:pt idx="171">
                  <c:v>21 Jun 2014</c:v>
                </c:pt>
                <c:pt idx="172">
                  <c:v>22 Jun 2014</c:v>
                </c:pt>
                <c:pt idx="173">
                  <c:v>23 Jun 2014</c:v>
                </c:pt>
                <c:pt idx="174">
                  <c:v>24 Jun 2014</c:v>
                </c:pt>
                <c:pt idx="175">
                  <c:v>25 Jun 2014</c:v>
                </c:pt>
                <c:pt idx="176">
                  <c:v>26 Jun 2014</c:v>
                </c:pt>
                <c:pt idx="177">
                  <c:v>27 Jun 2014</c:v>
                </c:pt>
                <c:pt idx="178">
                  <c:v>28 Jun 2014</c:v>
                </c:pt>
                <c:pt idx="179">
                  <c:v>29 Jun 2014</c:v>
                </c:pt>
                <c:pt idx="180">
                  <c:v>30 Jun 2014</c:v>
                </c:pt>
                <c:pt idx="181">
                  <c:v>01 Jul 2014</c:v>
                </c:pt>
                <c:pt idx="182">
                  <c:v>02 Jul 2014</c:v>
                </c:pt>
                <c:pt idx="183">
                  <c:v>03 Jul 2014</c:v>
                </c:pt>
                <c:pt idx="184">
                  <c:v>04 Jul 2014</c:v>
                </c:pt>
                <c:pt idx="185">
                  <c:v>05 Jul 2014</c:v>
                </c:pt>
                <c:pt idx="186">
                  <c:v>06 Jul 2014</c:v>
                </c:pt>
                <c:pt idx="187">
                  <c:v>07 Jul 2014</c:v>
                </c:pt>
                <c:pt idx="188">
                  <c:v>08 Jul 2014</c:v>
                </c:pt>
                <c:pt idx="189">
                  <c:v>09 Jul 2014</c:v>
                </c:pt>
                <c:pt idx="190">
                  <c:v>10 Jul 2014</c:v>
                </c:pt>
                <c:pt idx="191">
                  <c:v>11 Jul 2014</c:v>
                </c:pt>
                <c:pt idx="192">
                  <c:v>12 Jul 2014</c:v>
                </c:pt>
                <c:pt idx="193">
                  <c:v>13 Jul 2014</c:v>
                </c:pt>
                <c:pt idx="194">
                  <c:v>14 Jul 2014</c:v>
                </c:pt>
                <c:pt idx="195">
                  <c:v>15 Jul 2014</c:v>
                </c:pt>
                <c:pt idx="196">
                  <c:v>16 Jul 2014</c:v>
                </c:pt>
                <c:pt idx="197">
                  <c:v>17 Jul 2014</c:v>
                </c:pt>
                <c:pt idx="198">
                  <c:v>18 Jul 2014</c:v>
                </c:pt>
                <c:pt idx="199">
                  <c:v>19 Jul 2014</c:v>
                </c:pt>
                <c:pt idx="200">
                  <c:v>20 Jul 2014</c:v>
                </c:pt>
                <c:pt idx="201">
                  <c:v>21 Jul 2014</c:v>
                </c:pt>
                <c:pt idx="202">
                  <c:v>22 Jul 2014</c:v>
                </c:pt>
                <c:pt idx="203">
                  <c:v>23 Jul 2014</c:v>
                </c:pt>
                <c:pt idx="204">
                  <c:v>24 Jul 2014</c:v>
                </c:pt>
                <c:pt idx="205">
                  <c:v>25 Jul 2014</c:v>
                </c:pt>
                <c:pt idx="206">
                  <c:v>26 Jul 2014</c:v>
                </c:pt>
                <c:pt idx="207">
                  <c:v>27 Jul 2014</c:v>
                </c:pt>
                <c:pt idx="208">
                  <c:v>28 Jul 2014</c:v>
                </c:pt>
                <c:pt idx="209">
                  <c:v>29 Jul 2014</c:v>
                </c:pt>
                <c:pt idx="210">
                  <c:v>30 Jul 2014</c:v>
                </c:pt>
                <c:pt idx="211">
                  <c:v>31 Jul 2014</c:v>
                </c:pt>
                <c:pt idx="212">
                  <c:v>01 Aug 2014</c:v>
                </c:pt>
                <c:pt idx="213">
                  <c:v>02 Aug 2014</c:v>
                </c:pt>
                <c:pt idx="214">
                  <c:v>03 Aug 2014</c:v>
                </c:pt>
                <c:pt idx="215">
                  <c:v>04 Aug 2014</c:v>
                </c:pt>
                <c:pt idx="216">
                  <c:v>05 Aug 2014</c:v>
                </c:pt>
                <c:pt idx="217">
                  <c:v>06 Aug 2014</c:v>
                </c:pt>
                <c:pt idx="218">
                  <c:v>07 Aug 2014</c:v>
                </c:pt>
                <c:pt idx="219">
                  <c:v>08 Aug 2014</c:v>
                </c:pt>
                <c:pt idx="220">
                  <c:v>09 Aug 2014</c:v>
                </c:pt>
                <c:pt idx="221">
                  <c:v>10 Aug 2014</c:v>
                </c:pt>
                <c:pt idx="222">
                  <c:v>11 Aug 2014</c:v>
                </c:pt>
                <c:pt idx="223">
                  <c:v>12 Aug 2014</c:v>
                </c:pt>
                <c:pt idx="224">
                  <c:v>13 Aug 2014</c:v>
                </c:pt>
                <c:pt idx="225">
                  <c:v>14 Aug 2014</c:v>
                </c:pt>
                <c:pt idx="226">
                  <c:v>15 Aug 2014</c:v>
                </c:pt>
                <c:pt idx="227">
                  <c:v>16 Aug 2014</c:v>
                </c:pt>
                <c:pt idx="228">
                  <c:v>17 Aug 2014</c:v>
                </c:pt>
                <c:pt idx="229">
                  <c:v>18 Aug 2014</c:v>
                </c:pt>
                <c:pt idx="230">
                  <c:v>19 Aug 2014</c:v>
                </c:pt>
                <c:pt idx="231">
                  <c:v>20 Aug 2014</c:v>
                </c:pt>
                <c:pt idx="232">
                  <c:v>21 Aug 2014</c:v>
                </c:pt>
                <c:pt idx="233">
                  <c:v>22 Aug 2014</c:v>
                </c:pt>
                <c:pt idx="234">
                  <c:v>23 Aug 2014</c:v>
                </c:pt>
                <c:pt idx="235">
                  <c:v>24 Aug 2014</c:v>
                </c:pt>
                <c:pt idx="236">
                  <c:v>25 Aug 2014</c:v>
                </c:pt>
                <c:pt idx="237">
                  <c:v>26 Aug 2014</c:v>
                </c:pt>
                <c:pt idx="238">
                  <c:v>27 Aug 2014</c:v>
                </c:pt>
                <c:pt idx="239">
                  <c:v>28 Aug 2014</c:v>
                </c:pt>
                <c:pt idx="240">
                  <c:v>29 Aug 2014</c:v>
                </c:pt>
                <c:pt idx="241">
                  <c:v>30 Aug 2014</c:v>
                </c:pt>
                <c:pt idx="242">
                  <c:v>31 Aug 2014</c:v>
                </c:pt>
                <c:pt idx="243">
                  <c:v>01 Sep 2014</c:v>
                </c:pt>
                <c:pt idx="244">
                  <c:v>02 Sep 2014</c:v>
                </c:pt>
                <c:pt idx="245">
                  <c:v>03 Sep 2014</c:v>
                </c:pt>
                <c:pt idx="246">
                  <c:v>04 Sep 2014</c:v>
                </c:pt>
                <c:pt idx="247">
                  <c:v>05 Sep 2014</c:v>
                </c:pt>
                <c:pt idx="248">
                  <c:v>06 Sep 2014</c:v>
                </c:pt>
                <c:pt idx="249">
                  <c:v>07 Sep 2014</c:v>
                </c:pt>
                <c:pt idx="250">
                  <c:v>08 Sep 2014</c:v>
                </c:pt>
                <c:pt idx="251">
                  <c:v>09 Sep 2014</c:v>
                </c:pt>
                <c:pt idx="252">
                  <c:v>10 Sep 2014</c:v>
                </c:pt>
                <c:pt idx="253">
                  <c:v>11 Sep 2014</c:v>
                </c:pt>
                <c:pt idx="254">
                  <c:v>12 Sep 2014</c:v>
                </c:pt>
                <c:pt idx="255">
                  <c:v>13 Sep 2014</c:v>
                </c:pt>
                <c:pt idx="256">
                  <c:v>14 Sep 2014</c:v>
                </c:pt>
                <c:pt idx="257">
                  <c:v>15 Sep 2014</c:v>
                </c:pt>
                <c:pt idx="258">
                  <c:v>16 Sep 2014</c:v>
                </c:pt>
                <c:pt idx="259">
                  <c:v>17 Sep 2014</c:v>
                </c:pt>
                <c:pt idx="260">
                  <c:v>18 Sep 2014</c:v>
                </c:pt>
                <c:pt idx="261">
                  <c:v>19 Sep 2014</c:v>
                </c:pt>
                <c:pt idx="262">
                  <c:v>20 Sep 2014</c:v>
                </c:pt>
                <c:pt idx="263">
                  <c:v>21 Sep 2014</c:v>
                </c:pt>
                <c:pt idx="264">
                  <c:v>22 Sep 2014</c:v>
                </c:pt>
                <c:pt idx="265">
                  <c:v>23 Sep 2014</c:v>
                </c:pt>
                <c:pt idx="266">
                  <c:v>24 Sep 2014</c:v>
                </c:pt>
                <c:pt idx="267">
                  <c:v>25 Sep 2014</c:v>
                </c:pt>
                <c:pt idx="268">
                  <c:v>26 Sep 2014</c:v>
                </c:pt>
                <c:pt idx="269">
                  <c:v>27 Sep 2014</c:v>
                </c:pt>
                <c:pt idx="270">
                  <c:v>28 Sep 2014</c:v>
                </c:pt>
                <c:pt idx="271">
                  <c:v>29 Sep 2014</c:v>
                </c:pt>
                <c:pt idx="272">
                  <c:v>30 Sep 2014</c:v>
                </c:pt>
                <c:pt idx="273">
                  <c:v>01 Oct 2014</c:v>
                </c:pt>
                <c:pt idx="274">
                  <c:v>02 Oct 2014</c:v>
                </c:pt>
                <c:pt idx="275">
                  <c:v>03 Oct 2014</c:v>
                </c:pt>
                <c:pt idx="276">
                  <c:v>04 Oct 2014</c:v>
                </c:pt>
                <c:pt idx="277">
                  <c:v>05 Oct 2014</c:v>
                </c:pt>
                <c:pt idx="278">
                  <c:v>06 Oct 2014</c:v>
                </c:pt>
                <c:pt idx="279">
                  <c:v>07 Oct 2014</c:v>
                </c:pt>
                <c:pt idx="280">
                  <c:v>08 Oct 2014</c:v>
                </c:pt>
                <c:pt idx="281">
                  <c:v>09 Oct 2014</c:v>
                </c:pt>
                <c:pt idx="282">
                  <c:v>10 Oct 2014</c:v>
                </c:pt>
                <c:pt idx="283">
                  <c:v>11 Oct 2014</c:v>
                </c:pt>
                <c:pt idx="284">
                  <c:v>12 Oct 2014</c:v>
                </c:pt>
                <c:pt idx="285">
                  <c:v>13 Oct 2014</c:v>
                </c:pt>
                <c:pt idx="286">
                  <c:v>14 Oct 2014</c:v>
                </c:pt>
                <c:pt idx="287">
                  <c:v>15 Oct 2014</c:v>
                </c:pt>
                <c:pt idx="288">
                  <c:v>16 Oct 2014</c:v>
                </c:pt>
                <c:pt idx="289">
                  <c:v>17 Oct 2014</c:v>
                </c:pt>
                <c:pt idx="290">
                  <c:v>18 Oct 2014</c:v>
                </c:pt>
                <c:pt idx="291">
                  <c:v>19 Oct 2014</c:v>
                </c:pt>
                <c:pt idx="292">
                  <c:v>20 Oct 2014</c:v>
                </c:pt>
                <c:pt idx="293">
                  <c:v>21 Oct 2014</c:v>
                </c:pt>
                <c:pt idx="294">
                  <c:v>22 Oct 2014</c:v>
                </c:pt>
                <c:pt idx="295">
                  <c:v>23 Oct 2014</c:v>
                </c:pt>
                <c:pt idx="296">
                  <c:v>24 Oct 2014</c:v>
                </c:pt>
                <c:pt idx="297">
                  <c:v>25 Oct 2014</c:v>
                </c:pt>
                <c:pt idx="298">
                  <c:v>26 Oct 2014</c:v>
                </c:pt>
                <c:pt idx="299">
                  <c:v>27 Oct 2014</c:v>
                </c:pt>
                <c:pt idx="300">
                  <c:v>28 Oct 2014</c:v>
                </c:pt>
                <c:pt idx="301">
                  <c:v>29 Oct 2014</c:v>
                </c:pt>
                <c:pt idx="302">
                  <c:v>30 Oct 2014</c:v>
                </c:pt>
                <c:pt idx="303">
                  <c:v>31 Oct 2014</c:v>
                </c:pt>
                <c:pt idx="304">
                  <c:v>01 Nov 2014</c:v>
                </c:pt>
                <c:pt idx="305">
                  <c:v>02 Nov 2014</c:v>
                </c:pt>
                <c:pt idx="306">
                  <c:v>03 Nov 2014</c:v>
                </c:pt>
                <c:pt idx="307">
                  <c:v>04 Nov 2014</c:v>
                </c:pt>
                <c:pt idx="308">
                  <c:v>05 Nov 2014</c:v>
                </c:pt>
                <c:pt idx="309">
                  <c:v>06 Nov 2014</c:v>
                </c:pt>
                <c:pt idx="310">
                  <c:v>07 Nov 2014</c:v>
                </c:pt>
                <c:pt idx="311">
                  <c:v>08 Nov 2014</c:v>
                </c:pt>
                <c:pt idx="312">
                  <c:v>09 Nov 2014</c:v>
                </c:pt>
                <c:pt idx="313">
                  <c:v>10 Nov 2014</c:v>
                </c:pt>
                <c:pt idx="314">
                  <c:v>11 Nov 2014</c:v>
                </c:pt>
                <c:pt idx="315">
                  <c:v>12 Nov 2014</c:v>
                </c:pt>
                <c:pt idx="316">
                  <c:v>13 Nov 2014</c:v>
                </c:pt>
                <c:pt idx="317">
                  <c:v>14 Nov 2014</c:v>
                </c:pt>
                <c:pt idx="318">
                  <c:v>15 Nov 2014</c:v>
                </c:pt>
                <c:pt idx="319">
                  <c:v>16 Nov 2014</c:v>
                </c:pt>
                <c:pt idx="320">
                  <c:v>17 Nov 2014</c:v>
                </c:pt>
                <c:pt idx="321">
                  <c:v>18 Nov 2014</c:v>
                </c:pt>
                <c:pt idx="322">
                  <c:v>19 Nov 2014</c:v>
                </c:pt>
                <c:pt idx="323">
                  <c:v>20 Nov 2014</c:v>
                </c:pt>
                <c:pt idx="324">
                  <c:v>21 Nov 2014</c:v>
                </c:pt>
                <c:pt idx="325">
                  <c:v>22 Nov 2014</c:v>
                </c:pt>
                <c:pt idx="326">
                  <c:v>23 Nov 2014</c:v>
                </c:pt>
                <c:pt idx="327">
                  <c:v>24 Nov 2014</c:v>
                </c:pt>
                <c:pt idx="328">
                  <c:v>25 Nov 2014</c:v>
                </c:pt>
                <c:pt idx="329">
                  <c:v>26 Nov 2014</c:v>
                </c:pt>
                <c:pt idx="330">
                  <c:v>27 Nov 2014</c:v>
                </c:pt>
                <c:pt idx="331">
                  <c:v>28 Nov 2014</c:v>
                </c:pt>
                <c:pt idx="332">
                  <c:v>29 Nov 2014</c:v>
                </c:pt>
                <c:pt idx="333">
                  <c:v>30 Nov 2014</c:v>
                </c:pt>
                <c:pt idx="334">
                  <c:v>01 Dec 2014</c:v>
                </c:pt>
                <c:pt idx="335">
                  <c:v>02 Dec 2014</c:v>
                </c:pt>
                <c:pt idx="336">
                  <c:v>03 Dec 2014</c:v>
                </c:pt>
                <c:pt idx="337">
                  <c:v>04 Dec 2014</c:v>
                </c:pt>
                <c:pt idx="338">
                  <c:v>05 Dec 2014</c:v>
                </c:pt>
                <c:pt idx="339">
                  <c:v>06 Dec 2014</c:v>
                </c:pt>
                <c:pt idx="340">
                  <c:v>07 Dec 2014</c:v>
                </c:pt>
                <c:pt idx="341">
                  <c:v>08 Dec 2014</c:v>
                </c:pt>
                <c:pt idx="342">
                  <c:v>09 Dec 2014</c:v>
                </c:pt>
                <c:pt idx="343">
                  <c:v>10 Dec 2014</c:v>
                </c:pt>
                <c:pt idx="344">
                  <c:v>11 Dec 2014</c:v>
                </c:pt>
                <c:pt idx="345">
                  <c:v>12 Dec 2014</c:v>
                </c:pt>
                <c:pt idx="346">
                  <c:v>13 Dec 2014</c:v>
                </c:pt>
                <c:pt idx="347">
                  <c:v>14 Dec 2014</c:v>
                </c:pt>
                <c:pt idx="348">
                  <c:v>15 Dec 2014</c:v>
                </c:pt>
                <c:pt idx="349">
                  <c:v>16 Dec 2014</c:v>
                </c:pt>
                <c:pt idx="350">
                  <c:v>17 Dec 2014</c:v>
                </c:pt>
                <c:pt idx="351">
                  <c:v>18 Dec 2014</c:v>
                </c:pt>
                <c:pt idx="352">
                  <c:v>19 Dec 2014</c:v>
                </c:pt>
                <c:pt idx="353">
                  <c:v>20 Dec 2014</c:v>
                </c:pt>
                <c:pt idx="354">
                  <c:v>21 Dec 2014</c:v>
                </c:pt>
                <c:pt idx="355">
                  <c:v>22 Dec 2014</c:v>
                </c:pt>
                <c:pt idx="356">
                  <c:v>23 Dec 2014</c:v>
                </c:pt>
                <c:pt idx="357">
                  <c:v>24 Dec 2014</c:v>
                </c:pt>
                <c:pt idx="358">
                  <c:v>25 Dec 2014</c:v>
                </c:pt>
                <c:pt idx="359">
                  <c:v>26 Dec 2014</c:v>
                </c:pt>
                <c:pt idx="360">
                  <c:v>27 Dec 2014</c:v>
                </c:pt>
                <c:pt idx="361">
                  <c:v>28 Dec 2014</c:v>
                </c:pt>
                <c:pt idx="362">
                  <c:v>29 Dec 2014</c:v>
                </c:pt>
                <c:pt idx="363">
                  <c:v>30 Dec 2014</c:v>
                </c:pt>
                <c:pt idx="364">
                  <c:v>31 Dec 2014</c:v>
                </c:pt>
              </c:strCache>
            </c:strRef>
          </c:cat>
          <c:val>
            <c:numRef>
              <c:f>Data!$C$2:$C$397</c:f>
              <c:numCache>
                <c:formatCode>General</c:formatCode>
                <c:ptCount val="396"/>
                <c:pt idx="0">
                  <c:v>1.06024657251934</c:v>
                </c:pt>
                <c:pt idx="1">
                  <c:v>1.29134851011137</c:v>
                </c:pt>
                <c:pt idx="2" formatCode="0.00E+00">
                  <c:v>1.73651231576999</c:v>
                </c:pt>
                <c:pt idx="3">
                  <c:v>1.57223895813028</c:v>
                </c:pt>
                <c:pt idx="4">
                  <c:v>1.2799159449835613</c:v>
                </c:pt>
                <c:pt idx="5" formatCode="0.00E+00">
                  <c:v>1.3992654209335613</c:v>
                </c:pt>
                <c:pt idx="6">
                  <c:v>1.1357375892500101</c:v>
                </c:pt>
                <c:pt idx="7">
                  <c:v>0.72950682044029203</c:v>
                </c:pt>
                <c:pt idx="8">
                  <c:v>0.50798379381497649</c:v>
                </c:pt>
                <c:pt idx="9" formatCode="0.00E+00">
                  <c:v>0.30461129546165533</c:v>
                </c:pt>
                <c:pt idx="10">
                  <c:v>0.58945872448384773</c:v>
                </c:pt>
                <c:pt idx="11">
                  <c:v>0.50507885015880194</c:v>
                </c:pt>
                <c:pt idx="12">
                  <c:v>0.22144409758038838</c:v>
                </c:pt>
                <c:pt idx="13">
                  <c:v>0.83928458330531897</c:v>
                </c:pt>
                <c:pt idx="14">
                  <c:v>1.2859992490460486</c:v>
                </c:pt>
                <c:pt idx="15">
                  <c:v>0.73568079092850391</c:v>
                </c:pt>
                <c:pt idx="16">
                  <c:v>1.1819960524638498</c:v>
                </c:pt>
                <c:pt idx="17">
                  <c:v>1.4172842800617198</c:v>
                </c:pt>
                <c:pt idx="18">
                  <c:v>0.88619908814628945</c:v>
                </c:pt>
                <c:pt idx="19">
                  <c:v>0.47845882891366948</c:v>
                </c:pt>
                <c:pt idx="20">
                  <c:v>0.38591035734862167</c:v>
                </c:pt>
                <c:pt idx="21">
                  <c:v>9.4556547778969324E-2</c:v>
                </c:pt>
                <c:pt idx="22">
                  <c:v>0.18571408931165917</c:v>
                </c:pt>
                <c:pt idx="23">
                  <c:v>0.22819993412122144</c:v>
                </c:pt>
                <c:pt idx="24" formatCode="0.00E+00">
                  <c:v>7.2564553624639913E-2</c:v>
                </c:pt>
                <c:pt idx="25">
                  <c:v>0.108171999454498</c:v>
                </c:pt>
                <c:pt idx="26">
                  <c:v>0.23200117175777801</c:v>
                </c:pt>
                <c:pt idx="27">
                  <c:v>0.38922731981923248</c:v>
                </c:pt>
                <c:pt idx="28">
                  <c:v>0.61984080883363979</c:v>
                </c:pt>
                <c:pt idx="29">
                  <c:v>0.49567967218657333</c:v>
                </c:pt>
                <c:pt idx="30">
                  <c:v>0.94110150138537163</c:v>
                </c:pt>
                <c:pt idx="31">
                  <c:v>2.0506097277005502</c:v>
                </c:pt>
                <c:pt idx="32">
                  <c:v>1.7835157702987412</c:v>
                </c:pt>
                <c:pt idx="33">
                  <c:v>1.78494845252288</c:v>
                </c:pt>
                <c:pt idx="35">
                  <c:v>2.0336276441812502</c:v>
                </c:pt>
                <c:pt idx="36">
                  <c:v>1.4214110548297598</c:v>
                </c:pt>
                <c:pt idx="37">
                  <c:v>1.8636093388001098</c:v>
                </c:pt>
                <c:pt idx="38">
                  <c:v>2.06915050993363</c:v>
                </c:pt>
                <c:pt idx="39">
                  <c:v>1.5754201052089498</c:v>
                </c:pt>
                <c:pt idx="40">
                  <c:v>0.91694067744538332</c:v>
                </c:pt>
                <c:pt idx="41">
                  <c:v>0.42787037727733573</c:v>
                </c:pt>
                <c:pt idx="42">
                  <c:v>0.65848669813325</c:v>
                </c:pt>
                <c:pt idx="43">
                  <c:v>0.55154142901301395</c:v>
                </c:pt>
                <c:pt idx="44">
                  <c:v>0.60543626236418979</c:v>
                </c:pt>
                <c:pt idx="45">
                  <c:v>0.31692753483851732</c:v>
                </c:pt>
                <c:pt idx="46">
                  <c:v>0.48054798133671339</c:v>
                </c:pt>
                <c:pt idx="47">
                  <c:v>0.57939519484837965</c:v>
                </c:pt>
                <c:pt idx="48">
                  <c:v>0.32210818057258933</c:v>
                </c:pt>
                <c:pt idx="49">
                  <c:v>0.77236986284454723</c:v>
                </c:pt>
                <c:pt idx="50">
                  <c:v>0.82941194654752803</c:v>
                </c:pt>
                <c:pt idx="51">
                  <c:v>0.41128326486796146</c:v>
                </c:pt>
                <c:pt idx="52">
                  <c:v>0.47527485402921832</c:v>
                </c:pt>
                <c:pt idx="53">
                  <c:v>0.34006285434588862</c:v>
                </c:pt>
                <c:pt idx="54">
                  <c:v>0.1767594635020944</c:v>
                </c:pt>
                <c:pt idx="55">
                  <c:v>0.12273110294093717</c:v>
                </c:pt>
                <c:pt idx="56">
                  <c:v>0.48981668148189866</c:v>
                </c:pt>
                <c:pt idx="57">
                  <c:v>0.99839501113941365</c:v>
                </c:pt>
                <c:pt idx="58">
                  <c:v>0.49492128596951673</c:v>
                </c:pt>
                <c:pt idx="59">
                  <c:v>0.28738347068429054</c:v>
                </c:pt>
                <c:pt idx="60">
                  <c:v>0.14732836357628326</c:v>
                </c:pt>
                <c:pt idx="61">
                  <c:v>0.130917176914712</c:v>
                </c:pt>
                <c:pt idx="62">
                  <c:v>0.24920604160676427</c:v>
                </c:pt>
                <c:pt idx="63">
                  <c:v>0.29244513087905932</c:v>
                </c:pt>
                <c:pt idx="64">
                  <c:v>0.22201584201927022</c:v>
                </c:pt>
                <c:pt idx="65">
                  <c:v>0.18535040148223436</c:v>
                </c:pt>
                <c:pt idx="66">
                  <c:v>0.13138629620273901</c:v>
                </c:pt>
                <c:pt idx="67" formatCode="0.00E+00">
                  <c:v>9.4237992928053169E-2</c:v>
                </c:pt>
                <c:pt idx="68">
                  <c:v>0.23731096795139223</c:v>
                </c:pt>
                <c:pt idx="69">
                  <c:v>0.36070497993690348</c:v>
                </c:pt>
                <c:pt idx="70">
                  <c:v>0.44984807725995901</c:v>
                </c:pt>
                <c:pt idx="71">
                  <c:v>0.34538560632305876</c:v>
                </c:pt>
                <c:pt idx="72">
                  <c:v>0.60493659740313965</c:v>
                </c:pt>
                <c:pt idx="73">
                  <c:v>0.39292046551903193</c:v>
                </c:pt>
                <c:pt idx="74" formatCode="0.00E+00">
                  <c:v>4.5887223988150698E-2</c:v>
                </c:pt>
                <c:pt idx="75" formatCode="0.00E+00">
                  <c:v>5.1886417747785796E-2</c:v>
                </c:pt>
                <c:pt idx="76">
                  <c:v>0.13531297569473597</c:v>
                </c:pt>
                <c:pt idx="77">
                  <c:v>0.26201451305920948</c:v>
                </c:pt>
                <c:pt idx="78">
                  <c:v>0.12076742077867217</c:v>
                </c:pt>
                <c:pt idx="79">
                  <c:v>0.23418540212636227</c:v>
                </c:pt>
                <c:pt idx="80">
                  <c:v>0.16060158913023811</c:v>
                </c:pt>
                <c:pt idx="81">
                  <c:v>0.20346080705833899</c:v>
                </c:pt>
                <c:pt idx="82">
                  <c:v>0.14297784601027799</c:v>
                </c:pt>
                <c:pt idx="83" formatCode="0.00E+00">
                  <c:v>5.3374731525157912E-2</c:v>
                </c:pt>
                <c:pt idx="84" formatCode="0.00E+00">
                  <c:v>8.1547557453935229E-2</c:v>
                </c:pt>
                <c:pt idx="85" formatCode="0.00E+00">
                  <c:v>8.840410908063269E-2</c:v>
                </c:pt>
                <c:pt idx="86">
                  <c:v>0.13024966015170017</c:v>
                </c:pt>
                <c:pt idx="87">
                  <c:v>0.12789041471357088</c:v>
                </c:pt>
                <c:pt idx="88">
                  <c:v>0.10565200788171408</c:v>
                </c:pt>
                <c:pt idx="89">
                  <c:v>0.3575373791779084</c:v>
                </c:pt>
                <c:pt idx="90">
                  <c:v>0.13786107584989299</c:v>
                </c:pt>
                <c:pt idx="91">
                  <c:v>0.10716707080913108</c:v>
                </c:pt>
                <c:pt idx="92">
                  <c:v>0.11428928344200114</c:v>
                </c:pt>
                <c:pt idx="93">
                  <c:v>0.212688772318264</c:v>
                </c:pt>
                <c:pt idx="94" formatCode="0.00E+00">
                  <c:v>6.1771966905022749E-2</c:v>
                </c:pt>
                <c:pt idx="95" formatCode="0.00E+00">
                  <c:v>4.5081374313061404E-2</c:v>
                </c:pt>
                <c:pt idx="96">
                  <c:v>0.10910531024759008</c:v>
                </c:pt>
                <c:pt idx="97">
                  <c:v>0.10018083003039201</c:v>
                </c:pt>
                <c:pt idx="98">
                  <c:v>0.123153881790737</c:v>
                </c:pt>
                <c:pt idx="99" formatCode="0.00E+00">
                  <c:v>2.1779384134182077E-2</c:v>
                </c:pt>
                <c:pt idx="100" formatCode="0.00E+00">
                  <c:v>9.1891066171229094E-2</c:v>
                </c:pt>
                <c:pt idx="101" formatCode="0.00E+00">
                  <c:v>5.8753601585825398E-2</c:v>
                </c:pt>
                <c:pt idx="102" formatCode="0.00E+00">
                  <c:v>7.8134944972892653E-2</c:v>
                </c:pt>
                <c:pt idx="103" formatCode="0.00E+00">
                  <c:v>7.8126665903255371E-2</c:v>
                </c:pt>
                <c:pt idx="104" formatCode="0.00E+00">
                  <c:v>4.1840674161600623E-2</c:v>
                </c:pt>
                <c:pt idx="105">
                  <c:v>3.2950198239026035E-2</c:v>
                </c:pt>
                <c:pt idx="106" formatCode="0.00E+00">
                  <c:v>6.1414207196018387E-2</c:v>
                </c:pt>
                <c:pt idx="107">
                  <c:v>0.11239873291924606</c:v>
                </c:pt>
                <c:pt idx="108" formatCode="0.00E+00">
                  <c:v>1.9089131286212636E-2</c:v>
                </c:pt>
                <c:pt idx="109" formatCode="0.00E+00">
                  <c:v>3.5230083080629568E-2</c:v>
                </c:pt>
                <c:pt idx="110" formatCode="0.00E+00">
                  <c:v>7.3573416564613664E-2</c:v>
                </c:pt>
                <c:pt idx="111" formatCode="0.00E+00">
                  <c:v>8.5800530699392266E-2</c:v>
                </c:pt>
                <c:pt idx="112">
                  <c:v>0.12260652597372713</c:v>
                </c:pt>
                <c:pt idx="113" formatCode="0.00E+00">
                  <c:v>9.3546631590773768E-2</c:v>
                </c:pt>
                <c:pt idx="114" formatCode="0.00E+00">
                  <c:v>4.7597851992274343E-2</c:v>
                </c:pt>
                <c:pt idx="115" formatCode="0.00E+00">
                  <c:v>2.3543610460668222E-2</c:v>
                </c:pt>
                <c:pt idx="116" formatCode="0.00E+00">
                  <c:v>1.8026604142505724E-2</c:v>
                </c:pt>
                <c:pt idx="117" formatCode="0.00E+00">
                  <c:v>3.7656005316724458E-2</c:v>
                </c:pt>
                <c:pt idx="118" formatCode="0.00E+00">
                  <c:v>4.5389979767302704E-2</c:v>
                </c:pt>
                <c:pt idx="119" formatCode="0.00E+00">
                  <c:v>4.3108558844930263E-2</c:v>
                </c:pt>
                <c:pt idx="120" formatCode="0.00E+00">
                  <c:v>7.0184126651535464E-2</c:v>
                </c:pt>
                <c:pt idx="121" formatCode="0.00E+00">
                  <c:v>6.1437722605963599E-2</c:v>
                </c:pt>
                <c:pt idx="122" formatCode="0.00E+00">
                  <c:v>3.6905854241922498E-2</c:v>
                </c:pt>
                <c:pt idx="123" formatCode="0.00E+00">
                  <c:v>3.3029533224180285E-2</c:v>
                </c:pt>
                <c:pt idx="124" formatCode="0.00E+00">
                  <c:v>2.2829483146779211E-2</c:v>
                </c:pt>
                <c:pt idx="125" formatCode="0.00E+00">
                  <c:v>4.1740170738194068E-2</c:v>
                </c:pt>
                <c:pt idx="126" formatCode="0.00E+00">
                  <c:v>7.1727572397018519E-2</c:v>
                </c:pt>
                <c:pt idx="127" formatCode="0.00E+00">
                  <c:v>6.0281319543719313E-2</c:v>
                </c:pt>
                <c:pt idx="128" formatCode="0.00E+00">
                  <c:v>5.2992361364886297E-2</c:v>
                </c:pt>
                <c:pt idx="129" formatCode="0.00E+00">
                  <c:v>7.1257640297214195E-2</c:v>
                </c:pt>
                <c:pt idx="130" formatCode="0.00E+00">
                  <c:v>3.0342886651245321E-2</c:v>
                </c:pt>
                <c:pt idx="131" formatCode="0.00E+00">
                  <c:v>5.0752672677238896E-2</c:v>
                </c:pt>
                <c:pt idx="132" formatCode="0.00E+00">
                  <c:v>4.0330587032561566E-2</c:v>
                </c:pt>
                <c:pt idx="133" formatCode="0.00E+00">
                  <c:v>3.332176164258268E-2</c:v>
                </c:pt>
                <c:pt idx="134" formatCode="0.00E+00">
                  <c:v>3.5386527189984932E-2</c:v>
                </c:pt>
                <c:pt idx="135" formatCode="0.00E+00">
                  <c:v>3.0742108239792301E-2</c:v>
                </c:pt>
                <c:pt idx="136" formatCode="0.00E+00">
                  <c:v>4.6211659209802712E-2</c:v>
                </c:pt>
                <c:pt idx="137" formatCode="0.00E+00">
                  <c:v>4.5954422326758504E-2</c:v>
                </c:pt>
                <c:pt idx="138" formatCode="0.00E+00">
                  <c:v>8.0955524152765745E-2</c:v>
                </c:pt>
                <c:pt idx="139" formatCode="0.00E+00">
                  <c:v>6.0521312911684312E-2</c:v>
                </c:pt>
                <c:pt idx="140" formatCode="0.00E+00">
                  <c:v>7.8732143233840826E-2</c:v>
                </c:pt>
                <c:pt idx="141" formatCode="0.00E+00">
                  <c:v>7.2437354673941981E-2</c:v>
                </c:pt>
                <c:pt idx="142" formatCode="0.00E+00">
                  <c:v>3.8295641104923658E-2</c:v>
                </c:pt>
                <c:pt idx="143" formatCode="0.00E+00">
                  <c:v>5.9087088253969924E-2</c:v>
                </c:pt>
                <c:pt idx="144" formatCode="0.00E+00">
                  <c:v>4.7281851293519077E-2</c:v>
                </c:pt>
                <c:pt idx="145" formatCode="0.00E+00">
                  <c:v>5.4339229944162196E-2</c:v>
                </c:pt>
                <c:pt idx="146" formatCode="0.00E+00">
                  <c:v>3.8451308462147962E-2</c:v>
                </c:pt>
                <c:pt idx="147" formatCode="0.00E+00">
                  <c:v>3.8994708835768194E-2</c:v>
                </c:pt>
                <c:pt idx="148" formatCode="0.00E+00">
                  <c:v>6.1296259635128143E-2</c:v>
                </c:pt>
                <c:pt idx="149" formatCode="0.00E+00">
                  <c:v>5.6827764337261534E-2</c:v>
                </c:pt>
                <c:pt idx="150" formatCode="0.00E+00">
                  <c:v>8.3680407939634126E-3</c:v>
                </c:pt>
                <c:pt idx="151" formatCode="0.00E+00">
                  <c:v>1.8413221890417233E-2</c:v>
                </c:pt>
                <c:pt idx="152" formatCode="0.00E+00">
                  <c:v>3.3304176409728811E-2</c:v>
                </c:pt>
                <c:pt idx="153" formatCode="0.00E+00">
                  <c:v>5.8507674528906817E-2</c:v>
                </c:pt>
                <c:pt idx="154" formatCode="0.00E+00">
                  <c:v>4.3825193230683623E-2</c:v>
                </c:pt>
                <c:pt idx="155" formatCode="0.00E+00">
                  <c:v>4.2756499644989898E-2</c:v>
                </c:pt>
                <c:pt idx="156" formatCode="0.00E+00">
                  <c:v>4.4741600519046326E-2</c:v>
                </c:pt>
                <c:pt idx="157" formatCode="0.00E+00">
                  <c:v>5.1195999607443844E-2</c:v>
                </c:pt>
                <c:pt idx="158" formatCode="0.00E+00">
                  <c:v>1.7689576159076126E-2</c:v>
                </c:pt>
                <c:pt idx="159" formatCode="0.00E+00">
                  <c:v>4.3463176465593313E-2</c:v>
                </c:pt>
                <c:pt idx="160" formatCode="0.00E+00">
                  <c:v>4.66233123249064E-2</c:v>
                </c:pt>
                <c:pt idx="161" formatCode="0.00E+00">
                  <c:v>8.8331688384642032E-2</c:v>
                </c:pt>
                <c:pt idx="162" formatCode="0.00E+00">
                  <c:v>2.4654452601680501E-2</c:v>
                </c:pt>
                <c:pt idx="163" formatCode="0.00E+00">
                  <c:v>3.1874908095536156E-2</c:v>
                </c:pt>
                <c:pt idx="164" formatCode="0.00E+00">
                  <c:v>5.6974023173097486E-2</c:v>
                </c:pt>
                <c:pt idx="165" formatCode="0.00E+00">
                  <c:v>9.1409637476317446E-2</c:v>
                </c:pt>
                <c:pt idx="166" formatCode="0.00E+00">
                  <c:v>8.95798947118846E-2</c:v>
                </c:pt>
                <c:pt idx="167">
                  <c:v>3.2289776019752046E-2</c:v>
                </c:pt>
                <c:pt idx="168" formatCode="0.00E+00">
                  <c:v>3.2750938320532406E-2</c:v>
                </c:pt>
                <c:pt idx="169" formatCode="0.00E+00">
                  <c:v>3.3099737406397933E-2</c:v>
                </c:pt>
                <c:pt idx="170" formatCode="0.00E+00">
                  <c:v>2.7707884670235224E-2</c:v>
                </c:pt>
                <c:pt idx="171" formatCode="0.00E+00">
                  <c:v>1.3197825726820213E-2</c:v>
                </c:pt>
                <c:pt idx="172" formatCode="0.00E+00">
                  <c:v>1.3819792725068201E-2</c:v>
                </c:pt>
                <c:pt idx="173" formatCode="0.00E+00">
                  <c:v>2.9546361154643801E-2</c:v>
                </c:pt>
                <c:pt idx="174" formatCode="0.00E+00">
                  <c:v>4.9234643384503833E-2</c:v>
                </c:pt>
                <c:pt idx="175" formatCode="0.00E+00">
                  <c:v>4.0759992940972288E-2</c:v>
                </c:pt>
                <c:pt idx="176" formatCode="0.00E+00">
                  <c:v>2.6383856849861324E-2</c:v>
                </c:pt>
                <c:pt idx="177">
                  <c:v>3.4529604172955003E-2</c:v>
                </c:pt>
                <c:pt idx="178">
                  <c:v>1.3580641951800001E-2</c:v>
                </c:pt>
                <c:pt idx="179" formatCode="0.00E+00">
                  <c:v>5.0380497045504596E-2</c:v>
                </c:pt>
                <c:pt idx="180" formatCode="0.00E+00">
                  <c:v>9.7090291868274468E-3</c:v>
                </c:pt>
                <c:pt idx="181">
                  <c:v>2.6261961281610045E-2</c:v>
                </c:pt>
                <c:pt idx="182" formatCode="0.00E+00">
                  <c:v>1.0456936259288301E-2</c:v>
                </c:pt>
                <c:pt idx="183" formatCode="0.00E+00">
                  <c:v>3.7435207244319285E-2</c:v>
                </c:pt>
                <c:pt idx="184" formatCode="0.00E+00">
                  <c:v>1.2873097206465912E-2</c:v>
                </c:pt>
                <c:pt idx="185">
                  <c:v>1.6799970898622025E-2</c:v>
                </c:pt>
                <c:pt idx="186" formatCode="0.00E+00">
                  <c:v>3.4155311218152434E-2</c:v>
                </c:pt>
                <c:pt idx="187" formatCode="0.00E+00">
                  <c:v>3.4384738033016497E-2</c:v>
                </c:pt>
                <c:pt idx="188" formatCode="0.00E+00">
                  <c:v>8.2954183987264309E-3</c:v>
                </c:pt>
                <c:pt idx="189" formatCode="0.00E+00">
                  <c:v>1.7992682444552623E-2</c:v>
                </c:pt>
                <c:pt idx="190" formatCode="0.00E+00">
                  <c:v>3.0062149589260453E-2</c:v>
                </c:pt>
                <c:pt idx="191" formatCode="0.00E+00">
                  <c:v>1.3447008755368528E-2</c:v>
                </c:pt>
                <c:pt idx="192" formatCode="0.00E+00">
                  <c:v>1.4080200441336907E-2</c:v>
                </c:pt>
                <c:pt idx="193" formatCode="0.00E+00">
                  <c:v>2.5371167478927786E-2</c:v>
                </c:pt>
                <c:pt idx="194">
                  <c:v>2.2776665010800022E-2</c:v>
                </c:pt>
                <c:pt idx="195" formatCode="0.00E+00">
                  <c:v>2.3364653034756565E-2</c:v>
                </c:pt>
                <c:pt idx="196" formatCode="0.00E+00">
                  <c:v>3.7366981191250197E-2</c:v>
                </c:pt>
                <c:pt idx="197" formatCode="0.00E+00">
                  <c:v>5.4968786697524349E-2</c:v>
                </c:pt>
                <c:pt idx="198" formatCode="0.00E+00">
                  <c:v>4.9292689810196785E-2</c:v>
                </c:pt>
                <c:pt idx="199" formatCode="0.00E+00">
                  <c:v>5.2609755812833746E-2</c:v>
                </c:pt>
                <c:pt idx="200" formatCode="0.00E+00">
                  <c:v>1.92851469231149E-2</c:v>
                </c:pt>
                <c:pt idx="201" formatCode="0.00E+00">
                  <c:v>1.87288436572999E-2</c:v>
                </c:pt>
                <c:pt idx="202" formatCode="0.00E+00">
                  <c:v>1.1778481663592823E-2</c:v>
                </c:pt>
                <c:pt idx="203" formatCode="0.00E+00">
                  <c:v>1.5017988499797311E-2</c:v>
                </c:pt>
                <c:pt idx="204" formatCode="0.00E+00">
                  <c:v>3.2855853321962156E-2</c:v>
                </c:pt>
                <c:pt idx="205" formatCode="0.00E+00">
                  <c:v>1.85905138011246E-2</c:v>
                </c:pt>
                <c:pt idx="206" formatCode="0.00E+00">
                  <c:v>2.0915869002540902E-2</c:v>
                </c:pt>
                <c:pt idx="207" formatCode="0.00E+00">
                  <c:v>3.7469463228868932E-2</c:v>
                </c:pt>
                <c:pt idx="208" formatCode="0.00E+00">
                  <c:v>4.5231041110431261E-2</c:v>
                </c:pt>
                <c:pt idx="209" formatCode="0.00E+00">
                  <c:v>4.3773936185364903E-2</c:v>
                </c:pt>
                <c:pt idx="210" formatCode="0.00E+00">
                  <c:v>3.7085893719146654E-2</c:v>
                </c:pt>
                <c:pt idx="211" formatCode="0.00E+00">
                  <c:v>3.9250644079099159E-2</c:v>
                </c:pt>
                <c:pt idx="212">
                  <c:v>0.15073209814727337</c:v>
                </c:pt>
                <c:pt idx="213" formatCode="0.00E+00">
                  <c:v>4.3549359485041385E-2</c:v>
                </c:pt>
                <c:pt idx="214" formatCode="0.00E+00">
                  <c:v>2.2530454307949796E-2</c:v>
                </c:pt>
                <c:pt idx="215" formatCode="0.00E+00">
                  <c:v>1.9583257148042321E-2</c:v>
                </c:pt>
                <c:pt idx="216" formatCode="0.00E+00">
                  <c:v>3.6035936248178371E-2</c:v>
                </c:pt>
                <c:pt idx="217" formatCode="0.00E+00">
                  <c:v>6.9960438297130334E-2</c:v>
                </c:pt>
                <c:pt idx="218" formatCode="0.00E+00">
                  <c:v>6.4315574942156867E-2</c:v>
                </c:pt>
                <c:pt idx="219" formatCode="0.00E+00">
                  <c:v>4.2920245012889296E-2</c:v>
                </c:pt>
                <c:pt idx="220">
                  <c:v>5.1398949425978023E-2</c:v>
                </c:pt>
                <c:pt idx="221" formatCode="0.00E+00">
                  <c:v>4.1123708865294865E-2</c:v>
                </c:pt>
                <c:pt idx="222">
                  <c:v>0.10789009765721913</c:v>
                </c:pt>
                <c:pt idx="223">
                  <c:v>0.11079379413665022</c:v>
                </c:pt>
                <c:pt idx="224">
                  <c:v>0.20363605550179917</c:v>
                </c:pt>
                <c:pt idx="225" formatCode="0.00E+00">
                  <c:v>6.3859468461790386E-2</c:v>
                </c:pt>
                <c:pt idx="226">
                  <c:v>0.135589776172613</c:v>
                </c:pt>
                <c:pt idx="227" formatCode="0.00E+00">
                  <c:v>7.4724630452692634E-2</c:v>
                </c:pt>
                <c:pt idx="228" formatCode="0.00E+00">
                  <c:v>3.4097428375389399E-2</c:v>
                </c:pt>
                <c:pt idx="229" formatCode="0.00E+00">
                  <c:v>1.6167394040773317E-2</c:v>
                </c:pt>
                <c:pt idx="230" formatCode="0.00E+00">
                  <c:v>3.7342433274413153E-2</c:v>
                </c:pt>
                <c:pt idx="231" formatCode="0.00E+00">
                  <c:v>6.0858274266744776E-2</c:v>
                </c:pt>
                <c:pt idx="232" formatCode="0.00E+00">
                  <c:v>9.5012620246658713E-2</c:v>
                </c:pt>
                <c:pt idx="233">
                  <c:v>3.1933750724420062E-2</c:v>
                </c:pt>
                <c:pt idx="234">
                  <c:v>3.0532265373040022E-2</c:v>
                </c:pt>
                <c:pt idx="235" formatCode="0.00E+00">
                  <c:v>3.0239635457595258E-2</c:v>
                </c:pt>
                <c:pt idx="236" formatCode="0.00E+00">
                  <c:v>1.5250389124654901E-2</c:v>
                </c:pt>
                <c:pt idx="237" formatCode="0.00E+00">
                  <c:v>3.9617961544233159E-2</c:v>
                </c:pt>
                <c:pt idx="238" formatCode="0.00E+00">
                  <c:v>7.8987140053262322E-2</c:v>
                </c:pt>
                <c:pt idx="261">
                  <c:v>0.13826798787340533</c:v>
                </c:pt>
                <c:pt idx="262">
                  <c:v>0.18630041337261599</c:v>
                </c:pt>
                <c:pt idx="263">
                  <c:v>7.5294552060464953E-2</c:v>
                </c:pt>
                <c:pt idx="264">
                  <c:v>5.0561290117912078E-2</c:v>
                </c:pt>
                <c:pt idx="265" formatCode="0.00E+00">
                  <c:v>4.4609987720226306E-3</c:v>
                </c:pt>
                <c:pt idx="266" formatCode="0.00E+00">
                  <c:v>1.3799504406051703E-2</c:v>
                </c:pt>
                <c:pt idx="267">
                  <c:v>0.1016453743601841</c:v>
                </c:pt>
                <c:pt idx="268">
                  <c:v>0.11065857065841606</c:v>
                </c:pt>
                <c:pt idx="269">
                  <c:v>5.9372747860228108E-2</c:v>
                </c:pt>
                <c:pt idx="270" formatCode="0.00E+00">
                  <c:v>5.3149693529121661E-2</c:v>
                </c:pt>
                <c:pt idx="271" formatCode="0.00E+00">
                  <c:v>7.7923752212276112E-2</c:v>
                </c:pt>
                <c:pt idx="272">
                  <c:v>0.11839425063226414</c:v>
                </c:pt>
                <c:pt idx="273">
                  <c:v>0.16789292839045311</c:v>
                </c:pt>
                <c:pt idx="274">
                  <c:v>0.1857497881477084</c:v>
                </c:pt>
                <c:pt idx="275" formatCode="0.00E+00">
                  <c:v>4.7670815916111102E-2</c:v>
                </c:pt>
                <c:pt idx="276" formatCode="0.00E+00">
                  <c:v>3.1107834579112637E-2</c:v>
                </c:pt>
                <c:pt idx="277" formatCode="0.00E+00">
                  <c:v>5.68565284290041E-2</c:v>
                </c:pt>
                <c:pt idx="278">
                  <c:v>7.5144787474224997E-2</c:v>
                </c:pt>
                <c:pt idx="279" formatCode="0.00E+00">
                  <c:v>3.7799705363189232E-2</c:v>
                </c:pt>
                <c:pt idx="280">
                  <c:v>0.11489243976150915</c:v>
                </c:pt>
                <c:pt idx="281">
                  <c:v>0.14368447878708401</c:v>
                </c:pt>
                <c:pt idx="282">
                  <c:v>0.15686526630694717</c:v>
                </c:pt>
                <c:pt idx="283">
                  <c:v>0.15362531288216527</c:v>
                </c:pt>
                <c:pt idx="284">
                  <c:v>0.15036950043092226</c:v>
                </c:pt>
                <c:pt idx="285">
                  <c:v>0.19170547742396613</c:v>
                </c:pt>
                <c:pt idx="286">
                  <c:v>0.21054618681470627</c:v>
                </c:pt>
                <c:pt idx="287">
                  <c:v>0.13869779572511701</c:v>
                </c:pt>
                <c:pt idx="288" formatCode="0.00E+00">
                  <c:v>3.5247411675906455E-2</c:v>
                </c:pt>
                <c:pt idx="289" formatCode="0.00E+00">
                  <c:v>5.0396014315386754E-2</c:v>
                </c:pt>
                <c:pt idx="290" formatCode="0.00E+00">
                  <c:v>1.2042329549634219E-2</c:v>
                </c:pt>
                <c:pt idx="291" formatCode="0.00E+00">
                  <c:v>8.1695879266287172E-2</c:v>
                </c:pt>
                <c:pt idx="292">
                  <c:v>0.22743330399195422</c:v>
                </c:pt>
                <c:pt idx="293">
                  <c:v>0.2869795765727764</c:v>
                </c:pt>
                <c:pt idx="294">
                  <c:v>0.13262096579031388</c:v>
                </c:pt>
                <c:pt idx="295" formatCode="0.00E+00">
                  <c:v>9.0119071227187902E-2</c:v>
                </c:pt>
                <c:pt idx="296" formatCode="0.00E+00">
                  <c:v>2.7141721007258899E-2</c:v>
                </c:pt>
                <c:pt idx="297">
                  <c:v>0.11849461059318922</c:v>
                </c:pt>
                <c:pt idx="298">
                  <c:v>0.19205344320895795</c:v>
                </c:pt>
                <c:pt idx="299">
                  <c:v>0.46036387591933248</c:v>
                </c:pt>
                <c:pt idx="300">
                  <c:v>0.47256315569393276</c:v>
                </c:pt>
                <c:pt idx="301">
                  <c:v>0.61720934525753102</c:v>
                </c:pt>
                <c:pt idx="302">
                  <c:v>0.68165381780515211</c:v>
                </c:pt>
                <c:pt idx="303">
                  <c:v>0.93817599490284898</c:v>
                </c:pt>
                <c:pt idx="304">
                  <c:v>0.68214269168674946</c:v>
                </c:pt>
                <c:pt idx="305">
                  <c:v>0.460163484948377</c:v>
                </c:pt>
                <c:pt idx="306">
                  <c:v>0.62156709873427951</c:v>
                </c:pt>
                <c:pt idx="307">
                  <c:v>0.48283374751918001</c:v>
                </c:pt>
                <c:pt idx="308">
                  <c:v>0.66608095262199696</c:v>
                </c:pt>
                <c:pt idx="309">
                  <c:v>0.48692986338089</c:v>
                </c:pt>
                <c:pt idx="310">
                  <c:v>0.68939353215197785</c:v>
                </c:pt>
                <c:pt idx="311">
                  <c:v>0.74911478720605396</c:v>
                </c:pt>
                <c:pt idx="312">
                  <c:v>0.51050339220091656</c:v>
                </c:pt>
                <c:pt idx="313">
                  <c:v>0.54702718416228857</c:v>
                </c:pt>
                <c:pt idx="314">
                  <c:v>0.42081834957934966</c:v>
                </c:pt>
                <c:pt idx="315">
                  <c:v>0.85121503286063704</c:v>
                </c:pt>
                <c:pt idx="316">
                  <c:v>0.38548686448484815</c:v>
                </c:pt>
                <c:pt idx="317">
                  <c:v>0.41235536336898854</c:v>
                </c:pt>
                <c:pt idx="318">
                  <c:v>0.69336622518797653</c:v>
                </c:pt>
                <c:pt idx="319">
                  <c:v>0.83538637372354696</c:v>
                </c:pt>
                <c:pt idx="320">
                  <c:v>0.15716721800466399</c:v>
                </c:pt>
                <c:pt idx="321">
                  <c:v>0.64918921298037147</c:v>
                </c:pt>
                <c:pt idx="322">
                  <c:v>0.68212977082779058</c:v>
                </c:pt>
                <c:pt idx="323">
                  <c:v>0.77607759336630522</c:v>
                </c:pt>
                <c:pt idx="324">
                  <c:v>0.33790303766727448</c:v>
                </c:pt>
                <c:pt idx="325" formatCode="0.00E+00">
                  <c:v>8.3255625019471105E-2</c:v>
                </c:pt>
                <c:pt idx="326">
                  <c:v>0.20903084799647323</c:v>
                </c:pt>
                <c:pt idx="327">
                  <c:v>0.30589582305401652</c:v>
                </c:pt>
                <c:pt idx="328">
                  <c:v>0.44467013282701423</c:v>
                </c:pt>
                <c:pt idx="329">
                  <c:v>0.43343620933592347</c:v>
                </c:pt>
                <c:pt idx="330">
                  <c:v>0.32152110741784273</c:v>
                </c:pt>
                <c:pt idx="331">
                  <c:v>0.47429415707786898</c:v>
                </c:pt>
                <c:pt idx="332">
                  <c:v>0.2799109785507124</c:v>
                </c:pt>
                <c:pt idx="333" formatCode="0.00E+00">
                  <c:v>9.5097077234337704E-2</c:v>
                </c:pt>
                <c:pt idx="334" formatCode="0.00E+00">
                  <c:v>9.5495950508241889E-2</c:v>
                </c:pt>
                <c:pt idx="335">
                  <c:v>0.11901369644329016</c:v>
                </c:pt>
                <c:pt idx="336">
                  <c:v>0.23468488063857287</c:v>
                </c:pt>
                <c:pt idx="337">
                  <c:v>0.7980801798403252</c:v>
                </c:pt>
                <c:pt idx="338">
                  <c:v>1.1156914749493199</c:v>
                </c:pt>
                <c:pt idx="339">
                  <c:v>1.2004842348396798</c:v>
                </c:pt>
                <c:pt idx="340">
                  <c:v>0.54792782291770004</c:v>
                </c:pt>
                <c:pt idx="341">
                  <c:v>0.27780442746977047</c:v>
                </c:pt>
                <c:pt idx="342">
                  <c:v>0.31614152776698301</c:v>
                </c:pt>
                <c:pt idx="343">
                  <c:v>0.20341157230238099</c:v>
                </c:pt>
                <c:pt idx="344">
                  <c:v>0.17680695994446699</c:v>
                </c:pt>
                <c:pt idx="345">
                  <c:v>0.44507106486707937</c:v>
                </c:pt>
                <c:pt idx="346">
                  <c:v>0.79022092620531703</c:v>
                </c:pt>
                <c:pt idx="347">
                  <c:v>1.2339917048811886</c:v>
                </c:pt>
                <c:pt idx="348">
                  <c:v>1.1761870644986632</c:v>
                </c:pt>
                <c:pt idx="349">
                  <c:v>1.2693363701303786</c:v>
                </c:pt>
                <c:pt idx="350">
                  <c:v>0.77242993439237362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MS-3 - 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Data!$A$2:$A$397</c:f>
              <c:strCache>
                <c:ptCount val="365"/>
                <c:pt idx="0">
                  <c:v>01 Jan 2014</c:v>
                </c:pt>
                <c:pt idx="1">
                  <c:v>02 Jan 2014</c:v>
                </c:pt>
                <c:pt idx="2">
                  <c:v>03 Jan 2014</c:v>
                </c:pt>
                <c:pt idx="3">
                  <c:v>04 Jan 2014</c:v>
                </c:pt>
                <c:pt idx="4">
                  <c:v>05 Jan 2014</c:v>
                </c:pt>
                <c:pt idx="5">
                  <c:v>06 Jan 2014</c:v>
                </c:pt>
                <c:pt idx="6">
                  <c:v>07 Jan 2014</c:v>
                </c:pt>
                <c:pt idx="7">
                  <c:v>08 Jan 2014</c:v>
                </c:pt>
                <c:pt idx="8">
                  <c:v>09 Jan 2014</c:v>
                </c:pt>
                <c:pt idx="9">
                  <c:v>10 Jan 2014</c:v>
                </c:pt>
                <c:pt idx="10">
                  <c:v>11 Jan 2014</c:v>
                </c:pt>
                <c:pt idx="11">
                  <c:v>12 Jan 2014</c:v>
                </c:pt>
                <c:pt idx="12">
                  <c:v>13 Jan 2014</c:v>
                </c:pt>
                <c:pt idx="13">
                  <c:v>14 Jan 2014</c:v>
                </c:pt>
                <c:pt idx="14">
                  <c:v>15 Jan 2014</c:v>
                </c:pt>
                <c:pt idx="15">
                  <c:v>16 Jan 2014</c:v>
                </c:pt>
                <c:pt idx="16">
                  <c:v>17 Jan 2014</c:v>
                </c:pt>
                <c:pt idx="17">
                  <c:v>18 Jan 2014</c:v>
                </c:pt>
                <c:pt idx="18">
                  <c:v>19 Jan 2014</c:v>
                </c:pt>
                <c:pt idx="19">
                  <c:v>20 Jan 2014</c:v>
                </c:pt>
                <c:pt idx="20">
                  <c:v>21 Jan 2014</c:v>
                </c:pt>
                <c:pt idx="21">
                  <c:v>22 Jan 2014</c:v>
                </c:pt>
                <c:pt idx="22">
                  <c:v>23 Jan 2014</c:v>
                </c:pt>
                <c:pt idx="23">
                  <c:v>24 Jan 2014</c:v>
                </c:pt>
                <c:pt idx="24">
                  <c:v>25 Jan 2014</c:v>
                </c:pt>
                <c:pt idx="25">
                  <c:v>26 Jan 2014</c:v>
                </c:pt>
                <c:pt idx="26">
                  <c:v>27 Jan 2014</c:v>
                </c:pt>
                <c:pt idx="27">
                  <c:v>28 Jan 2014</c:v>
                </c:pt>
                <c:pt idx="28">
                  <c:v>29 Jan 2014</c:v>
                </c:pt>
                <c:pt idx="29">
                  <c:v>30 Jan 2014</c:v>
                </c:pt>
                <c:pt idx="30">
                  <c:v>31 Jan 2014</c:v>
                </c:pt>
                <c:pt idx="31">
                  <c:v>01 Feb 2014</c:v>
                </c:pt>
                <c:pt idx="32">
                  <c:v>02 Feb 2014</c:v>
                </c:pt>
                <c:pt idx="33">
                  <c:v>03 Feb 2014</c:v>
                </c:pt>
                <c:pt idx="34">
                  <c:v>04 Feb 2014</c:v>
                </c:pt>
                <c:pt idx="35">
                  <c:v>05 Feb 2014</c:v>
                </c:pt>
                <c:pt idx="36">
                  <c:v>06 Feb 2014</c:v>
                </c:pt>
                <c:pt idx="37">
                  <c:v>07 Feb 2014</c:v>
                </c:pt>
                <c:pt idx="38">
                  <c:v>08 Feb 2014</c:v>
                </c:pt>
                <c:pt idx="39">
                  <c:v>09 Feb 2014</c:v>
                </c:pt>
                <c:pt idx="40">
                  <c:v>10 Feb 2014</c:v>
                </c:pt>
                <c:pt idx="41">
                  <c:v>11 Feb 2014</c:v>
                </c:pt>
                <c:pt idx="42">
                  <c:v>12 Feb 2014</c:v>
                </c:pt>
                <c:pt idx="43">
                  <c:v>13 Feb 2014</c:v>
                </c:pt>
                <c:pt idx="44">
                  <c:v>14 Feb 2014</c:v>
                </c:pt>
                <c:pt idx="45">
                  <c:v>15 Feb 2014</c:v>
                </c:pt>
                <c:pt idx="46">
                  <c:v>16 Feb 2014</c:v>
                </c:pt>
                <c:pt idx="47">
                  <c:v>17 Feb 2014</c:v>
                </c:pt>
                <c:pt idx="48">
                  <c:v>18 Feb 2014</c:v>
                </c:pt>
                <c:pt idx="49">
                  <c:v>19 Feb 2014</c:v>
                </c:pt>
                <c:pt idx="50">
                  <c:v>20 Feb 2014</c:v>
                </c:pt>
                <c:pt idx="51">
                  <c:v>21 Feb 2014</c:v>
                </c:pt>
                <c:pt idx="52">
                  <c:v>22 Feb 2014</c:v>
                </c:pt>
                <c:pt idx="53">
                  <c:v>23 Feb 2014</c:v>
                </c:pt>
                <c:pt idx="54">
                  <c:v>24 Feb 2014</c:v>
                </c:pt>
                <c:pt idx="55">
                  <c:v>25 Feb 2014</c:v>
                </c:pt>
                <c:pt idx="56">
                  <c:v>26 Feb 2014</c:v>
                </c:pt>
                <c:pt idx="57">
                  <c:v>27 Feb 2014</c:v>
                </c:pt>
                <c:pt idx="58">
                  <c:v>28 Feb 2014</c:v>
                </c:pt>
                <c:pt idx="59">
                  <c:v>01 Mar 2014</c:v>
                </c:pt>
                <c:pt idx="60">
                  <c:v>02 Mar 2014</c:v>
                </c:pt>
                <c:pt idx="61">
                  <c:v>03 Mar 2014</c:v>
                </c:pt>
                <c:pt idx="62">
                  <c:v>04 Mar 2014</c:v>
                </c:pt>
                <c:pt idx="63">
                  <c:v>05 Mar 2014</c:v>
                </c:pt>
                <c:pt idx="64">
                  <c:v>06 Mar 2014</c:v>
                </c:pt>
                <c:pt idx="65">
                  <c:v>07 Mar 2014</c:v>
                </c:pt>
                <c:pt idx="66">
                  <c:v>08 Mar 2014</c:v>
                </c:pt>
                <c:pt idx="67">
                  <c:v>09 Mar 2014</c:v>
                </c:pt>
                <c:pt idx="68">
                  <c:v>10 Mar 2014</c:v>
                </c:pt>
                <c:pt idx="69">
                  <c:v>11 Mar 2014</c:v>
                </c:pt>
                <c:pt idx="70">
                  <c:v>12 Mar 2014</c:v>
                </c:pt>
                <c:pt idx="71">
                  <c:v>13 Mar 2014</c:v>
                </c:pt>
                <c:pt idx="72">
                  <c:v>14 Mar 2014</c:v>
                </c:pt>
                <c:pt idx="73">
                  <c:v>15 Mar 2014</c:v>
                </c:pt>
                <c:pt idx="74">
                  <c:v>16 Mar 2014</c:v>
                </c:pt>
                <c:pt idx="75">
                  <c:v>17 Mar 2014</c:v>
                </c:pt>
                <c:pt idx="76">
                  <c:v>18 Mar 2014</c:v>
                </c:pt>
                <c:pt idx="77">
                  <c:v>19 Mar 2014</c:v>
                </c:pt>
                <c:pt idx="78">
                  <c:v>20 Mar 2014</c:v>
                </c:pt>
                <c:pt idx="79">
                  <c:v>21 Mar 2014</c:v>
                </c:pt>
                <c:pt idx="80">
                  <c:v>22 Mar 2014</c:v>
                </c:pt>
                <c:pt idx="81">
                  <c:v>23 Mar 2014</c:v>
                </c:pt>
                <c:pt idx="82">
                  <c:v>24 Mar 2014</c:v>
                </c:pt>
                <c:pt idx="83">
                  <c:v>25 Mar 2014</c:v>
                </c:pt>
                <c:pt idx="84">
                  <c:v>26 Mar 2014</c:v>
                </c:pt>
                <c:pt idx="85">
                  <c:v>27 Mar 2014</c:v>
                </c:pt>
                <c:pt idx="86">
                  <c:v>28 Mar 2014</c:v>
                </c:pt>
                <c:pt idx="87">
                  <c:v>29 Mar 2014</c:v>
                </c:pt>
                <c:pt idx="88">
                  <c:v>30 Mar 2014</c:v>
                </c:pt>
                <c:pt idx="89">
                  <c:v>31 Mar 2014</c:v>
                </c:pt>
                <c:pt idx="90">
                  <c:v>01 Apr 2014</c:v>
                </c:pt>
                <c:pt idx="91">
                  <c:v>02 Apr 2014</c:v>
                </c:pt>
                <c:pt idx="92">
                  <c:v>03 Apr 2014</c:v>
                </c:pt>
                <c:pt idx="93">
                  <c:v>04 Apr 2014</c:v>
                </c:pt>
                <c:pt idx="94">
                  <c:v>05 Apr 2014</c:v>
                </c:pt>
                <c:pt idx="95">
                  <c:v>06 Apr 2014</c:v>
                </c:pt>
                <c:pt idx="96">
                  <c:v>07 Apr 2014</c:v>
                </c:pt>
                <c:pt idx="97">
                  <c:v>08 Apr 2014</c:v>
                </c:pt>
                <c:pt idx="98">
                  <c:v>09 Apr 2014</c:v>
                </c:pt>
                <c:pt idx="99">
                  <c:v>10 Apr 2014</c:v>
                </c:pt>
                <c:pt idx="100">
                  <c:v>11 Apr 2014</c:v>
                </c:pt>
                <c:pt idx="101">
                  <c:v>12 Apr 2014</c:v>
                </c:pt>
                <c:pt idx="102">
                  <c:v>13 Apr 2014</c:v>
                </c:pt>
                <c:pt idx="103">
                  <c:v>14 Apr 2014</c:v>
                </c:pt>
                <c:pt idx="104">
                  <c:v>15 Apr 2014</c:v>
                </c:pt>
                <c:pt idx="105">
                  <c:v>16 Apr 2014</c:v>
                </c:pt>
                <c:pt idx="106">
                  <c:v>17 Apr 2014</c:v>
                </c:pt>
                <c:pt idx="107">
                  <c:v>18 Apr 2014</c:v>
                </c:pt>
                <c:pt idx="108">
                  <c:v>19 Apr 2014</c:v>
                </c:pt>
                <c:pt idx="109">
                  <c:v>20 Apr 2014</c:v>
                </c:pt>
                <c:pt idx="110">
                  <c:v>21 Apr 2014</c:v>
                </c:pt>
                <c:pt idx="111">
                  <c:v>22 Apr 2014</c:v>
                </c:pt>
                <c:pt idx="112">
                  <c:v>23 Apr 2014</c:v>
                </c:pt>
                <c:pt idx="113">
                  <c:v>24 Apr 2014</c:v>
                </c:pt>
                <c:pt idx="114">
                  <c:v>25 Apr 2014</c:v>
                </c:pt>
                <c:pt idx="115">
                  <c:v>26 Apr 2014</c:v>
                </c:pt>
                <c:pt idx="116">
                  <c:v>27 Apr 2014</c:v>
                </c:pt>
                <c:pt idx="117">
                  <c:v>28 Apr 2014</c:v>
                </c:pt>
                <c:pt idx="118">
                  <c:v>29 Apr 2014</c:v>
                </c:pt>
                <c:pt idx="119">
                  <c:v>30 Apr 2014</c:v>
                </c:pt>
                <c:pt idx="120">
                  <c:v>01 May 2014</c:v>
                </c:pt>
                <c:pt idx="121">
                  <c:v>02 May 2014</c:v>
                </c:pt>
                <c:pt idx="122">
                  <c:v>03 May 2014</c:v>
                </c:pt>
                <c:pt idx="123">
                  <c:v>04 May 2014</c:v>
                </c:pt>
                <c:pt idx="124">
                  <c:v>05 May 2014</c:v>
                </c:pt>
                <c:pt idx="125">
                  <c:v>06 May 2014</c:v>
                </c:pt>
                <c:pt idx="126">
                  <c:v>07 May 2014</c:v>
                </c:pt>
                <c:pt idx="127">
                  <c:v>08 May 2014</c:v>
                </c:pt>
                <c:pt idx="128">
                  <c:v>09 May 2014</c:v>
                </c:pt>
                <c:pt idx="129">
                  <c:v>10 May 2014</c:v>
                </c:pt>
                <c:pt idx="130">
                  <c:v>11 May 2014</c:v>
                </c:pt>
                <c:pt idx="131">
                  <c:v>12 May 2014</c:v>
                </c:pt>
                <c:pt idx="132">
                  <c:v>13 May 2014</c:v>
                </c:pt>
                <c:pt idx="133">
                  <c:v>14 May 2014</c:v>
                </c:pt>
                <c:pt idx="134">
                  <c:v>15 May 2014</c:v>
                </c:pt>
                <c:pt idx="135">
                  <c:v>16 May 2014</c:v>
                </c:pt>
                <c:pt idx="136">
                  <c:v>17 May 2014</c:v>
                </c:pt>
                <c:pt idx="137">
                  <c:v>18 May 2014</c:v>
                </c:pt>
                <c:pt idx="138">
                  <c:v>19 May 2014</c:v>
                </c:pt>
                <c:pt idx="139">
                  <c:v>20 May 2014</c:v>
                </c:pt>
                <c:pt idx="140">
                  <c:v>21 May 2014</c:v>
                </c:pt>
                <c:pt idx="141">
                  <c:v>22 May 2014</c:v>
                </c:pt>
                <c:pt idx="142">
                  <c:v>23 May 2014</c:v>
                </c:pt>
                <c:pt idx="143">
                  <c:v>24 May 2014</c:v>
                </c:pt>
                <c:pt idx="144">
                  <c:v>25 May 2014</c:v>
                </c:pt>
                <c:pt idx="145">
                  <c:v>26 May 2014</c:v>
                </c:pt>
                <c:pt idx="146">
                  <c:v>27 May 2014</c:v>
                </c:pt>
                <c:pt idx="147">
                  <c:v>28 May 2014</c:v>
                </c:pt>
                <c:pt idx="148">
                  <c:v>29 May 2014</c:v>
                </c:pt>
                <c:pt idx="149">
                  <c:v>30 May 2014</c:v>
                </c:pt>
                <c:pt idx="150">
                  <c:v>31 May 2014</c:v>
                </c:pt>
                <c:pt idx="151">
                  <c:v>01 Jun 2014</c:v>
                </c:pt>
                <c:pt idx="152">
                  <c:v>02 Jun 2014</c:v>
                </c:pt>
                <c:pt idx="153">
                  <c:v>03 Jun 2014</c:v>
                </c:pt>
                <c:pt idx="154">
                  <c:v>04 Jun 2014</c:v>
                </c:pt>
                <c:pt idx="155">
                  <c:v>05 Jun 2014</c:v>
                </c:pt>
                <c:pt idx="156">
                  <c:v>06 Jun 2014</c:v>
                </c:pt>
                <c:pt idx="157">
                  <c:v>07 Jun 2014</c:v>
                </c:pt>
                <c:pt idx="158">
                  <c:v>08 Jun 2014</c:v>
                </c:pt>
                <c:pt idx="159">
                  <c:v>09 Jun 2014</c:v>
                </c:pt>
                <c:pt idx="160">
                  <c:v>10 Jun 2014</c:v>
                </c:pt>
                <c:pt idx="161">
                  <c:v>11 Jun 2014</c:v>
                </c:pt>
                <c:pt idx="162">
                  <c:v>12 Jun 2014</c:v>
                </c:pt>
                <c:pt idx="163">
                  <c:v>13 Jun 2014</c:v>
                </c:pt>
                <c:pt idx="164">
                  <c:v>14 Jun 2014</c:v>
                </c:pt>
                <c:pt idx="165">
                  <c:v>15 Jun 2014</c:v>
                </c:pt>
                <c:pt idx="166">
                  <c:v>16 Jun 2014</c:v>
                </c:pt>
                <c:pt idx="167">
                  <c:v>17 Jun 2014</c:v>
                </c:pt>
                <c:pt idx="168">
                  <c:v>18 Jun 2014</c:v>
                </c:pt>
                <c:pt idx="169">
                  <c:v>19 Jun 2014</c:v>
                </c:pt>
                <c:pt idx="170">
                  <c:v>20 Jun 2014</c:v>
                </c:pt>
                <c:pt idx="171">
                  <c:v>21 Jun 2014</c:v>
                </c:pt>
                <c:pt idx="172">
                  <c:v>22 Jun 2014</c:v>
                </c:pt>
                <c:pt idx="173">
                  <c:v>23 Jun 2014</c:v>
                </c:pt>
                <c:pt idx="174">
                  <c:v>24 Jun 2014</c:v>
                </c:pt>
                <c:pt idx="175">
                  <c:v>25 Jun 2014</c:v>
                </c:pt>
                <c:pt idx="176">
                  <c:v>26 Jun 2014</c:v>
                </c:pt>
                <c:pt idx="177">
                  <c:v>27 Jun 2014</c:v>
                </c:pt>
                <c:pt idx="178">
                  <c:v>28 Jun 2014</c:v>
                </c:pt>
                <c:pt idx="179">
                  <c:v>29 Jun 2014</c:v>
                </c:pt>
                <c:pt idx="180">
                  <c:v>30 Jun 2014</c:v>
                </c:pt>
                <c:pt idx="181">
                  <c:v>01 Jul 2014</c:v>
                </c:pt>
                <c:pt idx="182">
                  <c:v>02 Jul 2014</c:v>
                </c:pt>
                <c:pt idx="183">
                  <c:v>03 Jul 2014</c:v>
                </c:pt>
                <c:pt idx="184">
                  <c:v>04 Jul 2014</c:v>
                </c:pt>
                <c:pt idx="185">
                  <c:v>05 Jul 2014</c:v>
                </c:pt>
                <c:pt idx="186">
                  <c:v>06 Jul 2014</c:v>
                </c:pt>
                <c:pt idx="187">
                  <c:v>07 Jul 2014</c:v>
                </c:pt>
                <c:pt idx="188">
                  <c:v>08 Jul 2014</c:v>
                </c:pt>
                <c:pt idx="189">
                  <c:v>09 Jul 2014</c:v>
                </c:pt>
                <c:pt idx="190">
                  <c:v>10 Jul 2014</c:v>
                </c:pt>
                <c:pt idx="191">
                  <c:v>11 Jul 2014</c:v>
                </c:pt>
                <c:pt idx="192">
                  <c:v>12 Jul 2014</c:v>
                </c:pt>
                <c:pt idx="193">
                  <c:v>13 Jul 2014</c:v>
                </c:pt>
                <c:pt idx="194">
                  <c:v>14 Jul 2014</c:v>
                </c:pt>
                <c:pt idx="195">
                  <c:v>15 Jul 2014</c:v>
                </c:pt>
                <c:pt idx="196">
                  <c:v>16 Jul 2014</c:v>
                </c:pt>
                <c:pt idx="197">
                  <c:v>17 Jul 2014</c:v>
                </c:pt>
                <c:pt idx="198">
                  <c:v>18 Jul 2014</c:v>
                </c:pt>
                <c:pt idx="199">
                  <c:v>19 Jul 2014</c:v>
                </c:pt>
                <c:pt idx="200">
                  <c:v>20 Jul 2014</c:v>
                </c:pt>
                <c:pt idx="201">
                  <c:v>21 Jul 2014</c:v>
                </c:pt>
                <c:pt idx="202">
                  <c:v>22 Jul 2014</c:v>
                </c:pt>
                <c:pt idx="203">
                  <c:v>23 Jul 2014</c:v>
                </c:pt>
                <c:pt idx="204">
                  <c:v>24 Jul 2014</c:v>
                </c:pt>
                <c:pt idx="205">
                  <c:v>25 Jul 2014</c:v>
                </c:pt>
                <c:pt idx="206">
                  <c:v>26 Jul 2014</c:v>
                </c:pt>
                <c:pt idx="207">
                  <c:v>27 Jul 2014</c:v>
                </c:pt>
                <c:pt idx="208">
                  <c:v>28 Jul 2014</c:v>
                </c:pt>
                <c:pt idx="209">
                  <c:v>29 Jul 2014</c:v>
                </c:pt>
                <c:pt idx="210">
                  <c:v>30 Jul 2014</c:v>
                </c:pt>
                <c:pt idx="211">
                  <c:v>31 Jul 2014</c:v>
                </c:pt>
                <c:pt idx="212">
                  <c:v>01 Aug 2014</c:v>
                </c:pt>
                <c:pt idx="213">
                  <c:v>02 Aug 2014</c:v>
                </c:pt>
                <c:pt idx="214">
                  <c:v>03 Aug 2014</c:v>
                </c:pt>
                <c:pt idx="215">
                  <c:v>04 Aug 2014</c:v>
                </c:pt>
                <c:pt idx="216">
                  <c:v>05 Aug 2014</c:v>
                </c:pt>
                <c:pt idx="217">
                  <c:v>06 Aug 2014</c:v>
                </c:pt>
                <c:pt idx="218">
                  <c:v>07 Aug 2014</c:v>
                </c:pt>
                <c:pt idx="219">
                  <c:v>08 Aug 2014</c:v>
                </c:pt>
                <c:pt idx="220">
                  <c:v>09 Aug 2014</c:v>
                </c:pt>
                <c:pt idx="221">
                  <c:v>10 Aug 2014</c:v>
                </c:pt>
                <c:pt idx="222">
                  <c:v>11 Aug 2014</c:v>
                </c:pt>
                <c:pt idx="223">
                  <c:v>12 Aug 2014</c:v>
                </c:pt>
                <c:pt idx="224">
                  <c:v>13 Aug 2014</c:v>
                </c:pt>
                <c:pt idx="225">
                  <c:v>14 Aug 2014</c:v>
                </c:pt>
                <c:pt idx="226">
                  <c:v>15 Aug 2014</c:v>
                </c:pt>
                <c:pt idx="227">
                  <c:v>16 Aug 2014</c:v>
                </c:pt>
                <c:pt idx="228">
                  <c:v>17 Aug 2014</c:v>
                </c:pt>
                <c:pt idx="229">
                  <c:v>18 Aug 2014</c:v>
                </c:pt>
                <c:pt idx="230">
                  <c:v>19 Aug 2014</c:v>
                </c:pt>
                <c:pt idx="231">
                  <c:v>20 Aug 2014</c:v>
                </c:pt>
                <c:pt idx="232">
                  <c:v>21 Aug 2014</c:v>
                </c:pt>
                <c:pt idx="233">
                  <c:v>22 Aug 2014</c:v>
                </c:pt>
                <c:pt idx="234">
                  <c:v>23 Aug 2014</c:v>
                </c:pt>
                <c:pt idx="235">
                  <c:v>24 Aug 2014</c:v>
                </c:pt>
                <c:pt idx="236">
                  <c:v>25 Aug 2014</c:v>
                </c:pt>
                <c:pt idx="237">
                  <c:v>26 Aug 2014</c:v>
                </c:pt>
                <c:pt idx="238">
                  <c:v>27 Aug 2014</c:v>
                </c:pt>
                <c:pt idx="239">
                  <c:v>28 Aug 2014</c:v>
                </c:pt>
                <c:pt idx="240">
                  <c:v>29 Aug 2014</c:v>
                </c:pt>
                <c:pt idx="241">
                  <c:v>30 Aug 2014</c:v>
                </c:pt>
                <c:pt idx="242">
                  <c:v>31 Aug 2014</c:v>
                </c:pt>
                <c:pt idx="243">
                  <c:v>01 Sep 2014</c:v>
                </c:pt>
                <c:pt idx="244">
                  <c:v>02 Sep 2014</c:v>
                </c:pt>
                <c:pt idx="245">
                  <c:v>03 Sep 2014</c:v>
                </c:pt>
                <c:pt idx="246">
                  <c:v>04 Sep 2014</c:v>
                </c:pt>
                <c:pt idx="247">
                  <c:v>05 Sep 2014</c:v>
                </c:pt>
                <c:pt idx="248">
                  <c:v>06 Sep 2014</c:v>
                </c:pt>
                <c:pt idx="249">
                  <c:v>07 Sep 2014</c:v>
                </c:pt>
                <c:pt idx="250">
                  <c:v>08 Sep 2014</c:v>
                </c:pt>
                <c:pt idx="251">
                  <c:v>09 Sep 2014</c:v>
                </c:pt>
                <c:pt idx="252">
                  <c:v>10 Sep 2014</c:v>
                </c:pt>
                <c:pt idx="253">
                  <c:v>11 Sep 2014</c:v>
                </c:pt>
                <c:pt idx="254">
                  <c:v>12 Sep 2014</c:v>
                </c:pt>
                <c:pt idx="255">
                  <c:v>13 Sep 2014</c:v>
                </c:pt>
                <c:pt idx="256">
                  <c:v>14 Sep 2014</c:v>
                </c:pt>
                <c:pt idx="257">
                  <c:v>15 Sep 2014</c:v>
                </c:pt>
                <c:pt idx="258">
                  <c:v>16 Sep 2014</c:v>
                </c:pt>
                <c:pt idx="259">
                  <c:v>17 Sep 2014</c:v>
                </c:pt>
                <c:pt idx="260">
                  <c:v>18 Sep 2014</c:v>
                </c:pt>
                <c:pt idx="261">
                  <c:v>19 Sep 2014</c:v>
                </c:pt>
                <c:pt idx="262">
                  <c:v>20 Sep 2014</c:v>
                </c:pt>
                <c:pt idx="263">
                  <c:v>21 Sep 2014</c:v>
                </c:pt>
                <c:pt idx="264">
                  <c:v>22 Sep 2014</c:v>
                </c:pt>
                <c:pt idx="265">
                  <c:v>23 Sep 2014</c:v>
                </c:pt>
                <c:pt idx="266">
                  <c:v>24 Sep 2014</c:v>
                </c:pt>
                <c:pt idx="267">
                  <c:v>25 Sep 2014</c:v>
                </c:pt>
                <c:pt idx="268">
                  <c:v>26 Sep 2014</c:v>
                </c:pt>
                <c:pt idx="269">
                  <c:v>27 Sep 2014</c:v>
                </c:pt>
                <c:pt idx="270">
                  <c:v>28 Sep 2014</c:v>
                </c:pt>
                <c:pt idx="271">
                  <c:v>29 Sep 2014</c:v>
                </c:pt>
                <c:pt idx="272">
                  <c:v>30 Sep 2014</c:v>
                </c:pt>
                <c:pt idx="273">
                  <c:v>01 Oct 2014</c:v>
                </c:pt>
                <c:pt idx="274">
                  <c:v>02 Oct 2014</c:v>
                </c:pt>
                <c:pt idx="275">
                  <c:v>03 Oct 2014</c:v>
                </c:pt>
                <c:pt idx="276">
                  <c:v>04 Oct 2014</c:v>
                </c:pt>
                <c:pt idx="277">
                  <c:v>05 Oct 2014</c:v>
                </c:pt>
                <c:pt idx="278">
                  <c:v>06 Oct 2014</c:v>
                </c:pt>
                <c:pt idx="279">
                  <c:v>07 Oct 2014</c:v>
                </c:pt>
                <c:pt idx="280">
                  <c:v>08 Oct 2014</c:v>
                </c:pt>
                <c:pt idx="281">
                  <c:v>09 Oct 2014</c:v>
                </c:pt>
                <c:pt idx="282">
                  <c:v>10 Oct 2014</c:v>
                </c:pt>
                <c:pt idx="283">
                  <c:v>11 Oct 2014</c:v>
                </c:pt>
                <c:pt idx="284">
                  <c:v>12 Oct 2014</c:v>
                </c:pt>
                <c:pt idx="285">
                  <c:v>13 Oct 2014</c:v>
                </c:pt>
                <c:pt idx="286">
                  <c:v>14 Oct 2014</c:v>
                </c:pt>
                <c:pt idx="287">
                  <c:v>15 Oct 2014</c:v>
                </c:pt>
                <c:pt idx="288">
                  <c:v>16 Oct 2014</c:v>
                </c:pt>
                <c:pt idx="289">
                  <c:v>17 Oct 2014</c:v>
                </c:pt>
                <c:pt idx="290">
                  <c:v>18 Oct 2014</c:v>
                </c:pt>
                <c:pt idx="291">
                  <c:v>19 Oct 2014</c:v>
                </c:pt>
                <c:pt idx="292">
                  <c:v>20 Oct 2014</c:v>
                </c:pt>
                <c:pt idx="293">
                  <c:v>21 Oct 2014</c:v>
                </c:pt>
                <c:pt idx="294">
                  <c:v>22 Oct 2014</c:v>
                </c:pt>
                <c:pt idx="295">
                  <c:v>23 Oct 2014</c:v>
                </c:pt>
                <c:pt idx="296">
                  <c:v>24 Oct 2014</c:v>
                </c:pt>
                <c:pt idx="297">
                  <c:v>25 Oct 2014</c:v>
                </c:pt>
                <c:pt idx="298">
                  <c:v>26 Oct 2014</c:v>
                </c:pt>
                <c:pt idx="299">
                  <c:v>27 Oct 2014</c:v>
                </c:pt>
                <c:pt idx="300">
                  <c:v>28 Oct 2014</c:v>
                </c:pt>
                <c:pt idx="301">
                  <c:v>29 Oct 2014</c:v>
                </c:pt>
                <c:pt idx="302">
                  <c:v>30 Oct 2014</c:v>
                </c:pt>
                <c:pt idx="303">
                  <c:v>31 Oct 2014</c:v>
                </c:pt>
                <c:pt idx="304">
                  <c:v>01 Nov 2014</c:v>
                </c:pt>
                <c:pt idx="305">
                  <c:v>02 Nov 2014</c:v>
                </c:pt>
                <c:pt idx="306">
                  <c:v>03 Nov 2014</c:v>
                </c:pt>
                <c:pt idx="307">
                  <c:v>04 Nov 2014</c:v>
                </c:pt>
                <c:pt idx="308">
                  <c:v>05 Nov 2014</c:v>
                </c:pt>
                <c:pt idx="309">
                  <c:v>06 Nov 2014</c:v>
                </c:pt>
                <c:pt idx="310">
                  <c:v>07 Nov 2014</c:v>
                </c:pt>
                <c:pt idx="311">
                  <c:v>08 Nov 2014</c:v>
                </c:pt>
                <c:pt idx="312">
                  <c:v>09 Nov 2014</c:v>
                </c:pt>
                <c:pt idx="313">
                  <c:v>10 Nov 2014</c:v>
                </c:pt>
                <c:pt idx="314">
                  <c:v>11 Nov 2014</c:v>
                </c:pt>
                <c:pt idx="315">
                  <c:v>12 Nov 2014</c:v>
                </c:pt>
                <c:pt idx="316">
                  <c:v>13 Nov 2014</c:v>
                </c:pt>
                <c:pt idx="317">
                  <c:v>14 Nov 2014</c:v>
                </c:pt>
                <c:pt idx="318">
                  <c:v>15 Nov 2014</c:v>
                </c:pt>
                <c:pt idx="319">
                  <c:v>16 Nov 2014</c:v>
                </c:pt>
                <c:pt idx="320">
                  <c:v>17 Nov 2014</c:v>
                </c:pt>
                <c:pt idx="321">
                  <c:v>18 Nov 2014</c:v>
                </c:pt>
                <c:pt idx="322">
                  <c:v>19 Nov 2014</c:v>
                </c:pt>
                <c:pt idx="323">
                  <c:v>20 Nov 2014</c:v>
                </c:pt>
                <c:pt idx="324">
                  <c:v>21 Nov 2014</c:v>
                </c:pt>
                <c:pt idx="325">
                  <c:v>22 Nov 2014</c:v>
                </c:pt>
                <c:pt idx="326">
                  <c:v>23 Nov 2014</c:v>
                </c:pt>
                <c:pt idx="327">
                  <c:v>24 Nov 2014</c:v>
                </c:pt>
                <c:pt idx="328">
                  <c:v>25 Nov 2014</c:v>
                </c:pt>
                <c:pt idx="329">
                  <c:v>26 Nov 2014</c:v>
                </c:pt>
                <c:pt idx="330">
                  <c:v>27 Nov 2014</c:v>
                </c:pt>
                <c:pt idx="331">
                  <c:v>28 Nov 2014</c:v>
                </c:pt>
                <c:pt idx="332">
                  <c:v>29 Nov 2014</c:v>
                </c:pt>
                <c:pt idx="333">
                  <c:v>30 Nov 2014</c:v>
                </c:pt>
                <c:pt idx="334">
                  <c:v>01 Dec 2014</c:v>
                </c:pt>
                <c:pt idx="335">
                  <c:v>02 Dec 2014</c:v>
                </c:pt>
                <c:pt idx="336">
                  <c:v>03 Dec 2014</c:v>
                </c:pt>
                <c:pt idx="337">
                  <c:v>04 Dec 2014</c:v>
                </c:pt>
                <c:pt idx="338">
                  <c:v>05 Dec 2014</c:v>
                </c:pt>
                <c:pt idx="339">
                  <c:v>06 Dec 2014</c:v>
                </c:pt>
                <c:pt idx="340">
                  <c:v>07 Dec 2014</c:v>
                </c:pt>
                <c:pt idx="341">
                  <c:v>08 Dec 2014</c:v>
                </c:pt>
                <c:pt idx="342">
                  <c:v>09 Dec 2014</c:v>
                </c:pt>
                <c:pt idx="343">
                  <c:v>10 Dec 2014</c:v>
                </c:pt>
                <c:pt idx="344">
                  <c:v>11 Dec 2014</c:v>
                </c:pt>
                <c:pt idx="345">
                  <c:v>12 Dec 2014</c:v>
                </c:pt>
                <c:pt idx="346">
                  <c:v>13 Dec 2014</c:v>
                </c:pt>
                <c:pt idx="347">
                  <c:v>14 Dec 2014</c:v>
                </c:pt>
                <c:pt idx="348">
                  <c:v>15 Dec 2014</c:v>
                </c:pt>
                <c:pt idx="349">
                  <c:v>16 Dec 2014</c:v>
                </c:pt>
                <c:pt idx="350">
                  <c:v>17 Dec 2014</c:v>
                </c:pt>
                <c:pt idx="351">
                  <c:v>18 Dec 2014</c:v>
                </c:pt>
                <c:pt idx="352">
                  <c:v>19 Dec 2014</c:v>
                </c:pt>
                <c:pt idx="353">
                  <c:v>20 Dec 2014</c:v>
                </c:pt>
                <c:pt idx="354">
                  <c:v>21 Dec 2014</c:v>
                </c:pt>
                <c:pt idx="355">
                  <c:v>22 Dec 2014</c:v>
                </c:pt>
                <c:pt idx="356">
                  <c:v>23 Dec 2014</c:v>
                </c:pt>
                <c:pt idx="357">
                  <c:v>24 Dec 2014</c:v>
                </c:pt>
                <c:pt idx="358">
                  <c:v>25 Dec 2014</c:v>
                </c:pt>
                <c:pt idx="359">
                  <c:v>26 Dec 2014</c:v>
                </c:pt>
                <c:pt idx="360">
                  <c:v>27 Dec 2014</c:v>
                </c:pt>
                <c:pt idx="361">
                  <c:v>28 Dec 2014</c:v>
                </c:pt>
                <c:pt idx="362">
                  <c:v>29 Dec 2014</c:v>
                </c:pt>
                <c:pt idx="363">
                  <c:v>30 Dec 2014</c:v>
                </c:pt>
                <c:pt idx="364">
                  <c:v>31 Dec 2014</c:v>
                </c:pt>
              </c:strCache>
            </c:strRef>
          </c:cat>
          <c:val>
            <c:numRef>
              <c:f>Data!$D$2:$D$397</c:f>
              <c:numCache>
                <c:formatCode>General</c:formatCode>
                <c:ptCount val="396"/>
                <c:pt idx="0">
                  <c:v>0.90676920612653178</c:v>
                </c:pt>
                <c:pt idx="1">
                  <c:v>0.50215895970662305</c:v>
                </c:pt>
                <c:pt idx="2">
                  <c:v>0.81192596753438395</c:v>
                </c:pt>
                <c:pt idx="3">
                  <c:v>0.91069135069847273</c:v>
                </c:pt>
                <c:pt idx="4">
                  <c:v>0.75892684857050696</c:v>
                </c:pt>
                <c:pt idx="5">
                  <c:v>0.79251223802566406</c:v>
                </c:pt>
                <c:pt idx="6">
                  <c:v>0.49488982558250466</c:v>
                </c:pt>
                <c:pt idx="7">
                  <c:v>0.32249854008356732</c:v>
                </c:pt>
                <c:pt idx="21">
                  <c:v>2.5730349188265627</c:v>
                </c:pt>
                <c:pt idx="22">
                  <c:v>2.5722632308800977</c:v>
                </c:pt>
                <c:pt idx="23">
                  <c:v>2.5453526874383301</c:v>
                </c:pt>
                <c:pt idx="24">
                  <c:v>2.3933340013027227</c:v>
                </c:pt>
                <c:pt idx="25">
                  <c:v>2.411655952533085</c:v>
                </c:pt>
                <c:pt idx="26">
                  <c:v>2.6925959289073926</c:v>
                </c:pt>
                <c:pt idx="27">
                  <c:v>2.6814306577046731</c:v>
                </c:pt>
                <c:pt idx="28">
                  <c:v>3.0069517393906877</c:v>
                </c:pt>
                <c:pt idx="29">
                  <c:v>2.7775897880395348</c:v>
                </c:pt>
                <c:pt idx="30">
                  <c:v>3.2374679247538172</c:v>
                </c:pt>
                <c:pt idx="31">
                  <c:v>3.4050510426362401</c:v>
                </c:pt>
                <c:pt idx="32">
                  <c:v>3.0923976302146872</c:v>
                </c:pt>
                <c:pt idx="33">
                  <c:v>3.2269555230935372</c:v>
                </c:pt>
                <c:pt idx="55">
                  <c:v>3.1340114176273333</c:v>
                </c:pt>
                <c:pt idx="56">
                  <c:v>3.3673554162184387</c:v>
                </c:pt>
                <c:pt idx="57">
                  <c:v>3.4604878624280326</c:v>
                </c:pt>
                <c:pt idx="58">
                  <c:v>3.51091760396957</c:v>
                </c:pt>
                <c:pt idx="59">
                  <c:v>0.46532570322354666</c:v>
                </c:pt>
                <c:pt idx="60">
                  <c:v>0.43981721997261086</c:v>
                </c:pt>
                <c:pt idx="61">
                  <c:v>0.26923179626464833</c:v>
                </c:pt>
                <c:pt idx="62">
                  <c:v>0.33271630605061853</c:v>
                </c:pt>
                <c:pt idx="63">
                  <c:v>0.33900085091590948</c:v>
                </c:pt>
                <c:pt idx="64">
                  <c:v>0.35790359973907554</c:v>
                </c:pt>
                <c:pt idx="65">
                  <c:v>0.42056163152058901</c:v>
                </c:pt>
                <c:pt idx="66">
                  <c:v>0.40778234601020802</c:v>
                </c:pt>
                <c:pt idx="67">
                  <c:v>0.2999907036622374</c:v>
                </c:pt>
                <c:pt idx="68">
                  <c:v>0.307260344425837</c:v>
                </c:pt>
                <c:pt idx="69">
                  <c:v>0.42683650056521133</c:v>
                </c:pt>
                <c:pt idx="70">
                  <c:v>0.61941284934679697</c:v>
                </c:pt>
                <c:pt idx="71">
                  <c:v>0.58079552650451849</c:v>
                </c:pt>
                <c:pt idx="72">
                  <c:v>0.69467975695928064</c:v>
                </c:pt>
                <c:pt idx="73">
                  <c:v>0.60248535871505648</c:v>
                </c:pt>
                <c:pt idx="74">
                  <c:v>0.43091319998105454</c:v>
                </c:pt>
                <c:pt idx="75">
                  <c:v>0.42639568448066739</c:v>
                </c:pt>
                <c:pt idx="76">
                  <c:v>0.46779188513755798</c:v>
                </c:pt>
                <c:pt idx="77">
                  <c:v>0.56796913345654865</c:v>
                </c:pt>
                <c:pt idx="78">
                  <c:v>0.46522198120753033</c:v>
                </c:pt>
                <c:pt idx="79">
                  <c:v>0.57329075232796001</c:v>
                </c:pt>
                <c:pt idx="80">
                  <c:v>0.576927932825955</c:v>
                </c:pt>
                <c:pt idx="81">
                  <c:v>1.35927301645279</c:v>
                </c:pt>
                <c:pt idx="82">
                  <c:v>3.2572162449359938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MS-4 - </c:v>
                </c:pt>
              </c:strCache>
            </c:strRef>
          </c:tx>
          <c:spPr>
            <a:ln w="25400">
              <a:solidFill>
                <a:srgbClr val="0099FF"/>
              </a:solidFill>
              <a:prstDash val="solid"/>
            </a:ln>
          </c:spPr>
          <c:marker>
            <c:symbol val="none"/>
          </c:marker>
          <c:cat>
            <c:strRef>
              <c:f>Data!$A$2:$A$397</c:f>
              <c:strCache>
                <c:ptCount val="365"/>
                <c:pt idx="0">
                  <c:v>01 Jan 2014</c:v>
                </c:pt>
                <c:pt idx="1">
                  <c:v>02 Jan 2014</c:v>
                </c:pt>
                <c:pt idx="2">
                  <c:v>03 Jan 2014</c:v>
                </c:pt>
                <c:pt idx="3">
                  <c:v>04 Jan 2014</c:v>
                </c:pt>
                <c:pt idx="4">
                  <c:v>05 Jan 2014</c:v>
                </c:pt>
                <c:pt idx="5">
                  <c:v>06 Jan 2014</c:v>
                </c:pt>
                <c:pt idx="6">
                  <c:v>07 Jan 2014</c:v>
                </c:pt>
                <c:pt idx="7">
                  <c:v>08 Jan 2014</c:v>
                </c:pt>
                <c:pt idx="8">
                  <c:v>09 Jan 2014</c:v>
                </c:pt>
                <c:pt idx="9">
                  <c:v>10 Jan 2014</c:v>
                </c:pt>
                <c:pt idx="10">
                  <c:v>11 Jan 2014</c:v>
                </c:pt>
                <c:pt idx="11">
                  <c:v>12 Jan 2014</c:v>
                </c:pt>
                <c:pt idx="12">
                  <c:v>13 Jan 2014</c:v>
                </c:pt>
                <c:pt idx="13">
                  <c:v>14 Jan 2014</c:v>
                </c:pt>
                <c:pt idx="14">
                  <c:v>15 Jan 2014</c:v>
                </c:pt>
                <c:pt idx="15">
                  <c:v>16 Jan 2014</c:v>
                </c:pt>
                <c:pt idx="16">
                  <c:v>17 Jan 2014</c:v>
                </c:pt>
                <c:pt idx="17">
                  <c:v>18 Jan 2014</c:v>
                </c:pt>
                <c:pt idx="18">
                  <c:v>19 Jan 2014</c:v>
                </c:pt>
                <c:pt idx="19">
                  <c:v>20 Jan 2014</c:v>
                </c:pt>
                <c:pt idx="20">
                  <c:v>21 Jan 2014</c:v>
                </c:pt>
                <c:pt idx="21">
                  <c:v>22 Jan 2014</c:v>
                </c:pt>
                <c:pt idx="22">
                  <c:v>23 Jan 2014</c:v>
                </c:pt>
                <c:pt idx="23">
                  <c:v>24 Jan 2014</c:v>
                </c:pt>
                <c:pt idx="24">
                  <c:v>25 Jan 2014</c:v>
                </c:pt>
                <c:pt idx="25">
                  <c:v>26 Jan 2014</c:v>
                </c:pt>
                <c:pt idx="26">
                  <c:v>27 Jan 2014</c:v>
                </c:pt>
                <c:pt idx="27">
                  <c:v>28 Jan 2014</c:v>
                </c:pt>
                <c:pt idx="28">
                  <c:v>29 Jan 2014</c:v>
                </c:pt>
                <c:pt idx="29">
                  <c:v>30 Jan 2014</c:v>
                </c:pt>
                <c:pt idx="30">
                  <c:v>31 Jan 2014</c:v>
                </c:pt>
                <c:pt idx="31">
                  <c:v>01 Feb 2014</c:v>
                </c:pt>
                <c:pt idx="32">
                  <c:v>02 Feb 2014</c:v>
                </c:pt>
                <c:pt idx="33">
                  <c:v>03 Feb 2014</c:v>
                </c:pt>
                <c:pt idx="34">
                  <c:v>04 Feb 2014</c:v>
                </c:pt>
                <c:pt idx="35">
                  <c:v>05 Feb 2014</c:v>
                </c:pt>
                <c:pt idx="36">
                  <c:v>06 Feb 2014</c:v>
                </c:pt>
                <c:pt idx="37">
                  <c:v>07 Feb 2014</c:v>
                </c:pt>
                <c:pt idx="38">
                  <c:v>08 Feb 2014</c:v>
                </c:pt>
                <c:pt idx="39">
                  <c:v>09 Feb 2014</c:v>
                </c:pt>
                <c:pt idx="40">
                  <c:v>10 Feb 2014</c:v>
                </c:pt>
                <c:pt idx="41">
                  <c:v>11 Feb 2014</c:v>
                </c:pt>
                <c:pt idx="42">
                  <c:v>12 Feb 2014</c:v>
                </c:pt>
                <c:pt idx="43">
                  <c:v>13 Feb 2014</c:v>
                </c:pt>
                <c:pt idx="44">
                  <c:v>14 Feb 2014</c:v>
                </c:pt>
                <c:pt idx="45">
                  <c:v>15 Feb 2014</c:v>
                </c:pt>
                <c:pt idx="46">
                  <c:v>16 Feb 2014</c:v>
                </c:pt>
                <c:pt idx="47">
                  <c:v>17 Feb 2014</c:v>
                </c:pt>
                <c:pt idx="48">
                  <c:v>18 Feb 2014</c:v>
                </c:pt>
                <c:pt idx="49">
                  <c:v>19 Feb 2014</c:v>
                </c:pt>
                <c:pt idx="50">
                  <c:v>20 Feb 2014</c:v>
                </c:pt>
                <c:pt idx="51">
                  <c:v>21 Feb 2014</c:v>
                </c:pt>
                <c:pt idx="52">
                  <c:v>22 Feb 2014</c:v>
                </c:pt>
                <c:pt idx="53">
                  <c:v>23 Feb 2014</c:v>
                </c:pt>
                <c:pt idx="54">
                  <c:v>24 Feb 2014</c:v>
                </c:pt>
                <c:pt idx="55">
                  <c:v>25 Feb 2014</c:v>
                </c:pt>
                <c:pt idx="56">
                  <c:v>26 Feb 2014</c:v>
                </c:pt>
                <c:pt idx="57">
                  <c:v>27 Feb 2014</c:v>
                </c:pt>
                <c:pt idx="58">
                  <c:v>28 Feb 2014</c:v>
                </c:pt>
                <c:pt idx="59">
                  <c:v>01 Mar 2014</c:v>
                </c:pt>
                <c:pt idx="60">
                  <c:v>02 Mar 2014</c:v>
                </c:pt>
                <c:pt idx="61">
                  <c:v>03 Mar 2014</c:v>
                </c:pt>
                <c:pt idx="62">
                  <c:v>04 Mar 2014</c:v>
                </c:pt>
                <c:pt idx="63">
                  <c:v>05 Mar 2014</c:v>
                </c:pt>
                <c:pt idx="64">
                  <c:v>06 Mar 2014</c:v>
                </c:pt>
                <c:pt idx="65">
                  <c:v>07 Mar 2014</c:v>
                </c:pt>
                <c:pt idx="66">
                  <c:v>08 Mar 2014</c:v>
                </c:pt>
                <c:pt idx="67">
                  <c:v>09 Mar 2014</c:v>
                </c:pt>
                <c:pt idx="68">
                  <c:v>10 Mar 2014</c:v>
                </c:pt>
                <c:pt idx="69">
                  <c:v>11 Mar 2014</c:v>
                </c:pt>
                <c:pt idx="70">
                  <c:v>12 Mar 2014</c:v>
                </c:pt>
                <c:pt idx="71">
                  <c:v>13 Mar 2014</c:v>
                </c:pt>
                <c:pt idx="72">
                  <c:v>14 Mar 2014</c:v>
                </c:pt>
                <c:pt idx="73">
                  <c:v>15 Mar 2014</c:v>
                </c:pt>
                <c:pt idx="74">
                  <c:v>16 Mar 2014</c:v>
                </c:pt>
                <c:pt idx="75">
                  <c:v>17 Mar 2014</c:v>
                </c:pt>
                <c:pt idx="76">
                  <c:v>18 Mar 2014</c:v>
                </c:pt>
                <c:pt idx="77">
                  <c:v>19 Mar 2014</c:v>
                </c:pt>
                <c:pt idx="78">
                  <c:v>20 Mar 2014</c:v>
                </c:pt>
                <c:pt idx="79">
                  <c:v>21 Mar 2014</c:v>
                </c:pt>
                <c:pt idx="80">
                  <c:v>22 Mar 2014</c:v>
                </c:pt>
                <c:pt idx="81">
                  <c:v>23 Mar 2014</c:v>
                </c:pt>
                <c:pt idx="82">
                  <c:v>24 Mar 2014</c:v>
                </c:pt>
                <c:pt idx="83">
                  <c:v>25 Mar 2014</c:v>
                </c:pt>
                <c:pt idx="84">
                  <c:v>26 Mar 2014</c:v>
                </c:pt>
                <c:pt idx="85">
                  <c:v>27 Mar 2014</c:v>
                </c:pt>
                <c:pt idx="86">
                  <c:v>28 Mar 2014</c:v>
                </c:pt>
                <c:pt idx="87">
                  <c:v>29 Mar 2014</c:v>
                </c:pt>
                <c:pt idx="88">
                  <c:v>30 Mar 2014</c:v>
                </c:pt>
                <c:pt idx="89">
                  <c:v>31 Mar 2014</c:v>
                </c:pt>
                <c:pt idx="90">
                  <c:v>01 Apr 2014</c:v>
                </c:pt>
                <c:pt idx="91">
                  <c:v>02 Apr 2014</c:v>
                </c:pt>
                <c:pt idx="92">
                  <c:v>03 Apr 2014</c:v>
                </c:pt>
                <c:pt idx="93">
                  <c:v>04 Apr 2014</c:v>
                </c:pt>
                <c:pt idx="94">
                  <c:v>05 Apr 2014</c:v>
                </c:pt>
                <c:pt idx="95">
                  <c:v>06 Apr 2014</c:v>
                </c:pt>
                <c:pt idx="96">
                  <c:v>07 Apr 2014</c:v>
                </c:pt>
                <c:pt idx="97">
                  <c:v>08 Apr 2014</c:v>
                </c:pt>
                <c:pt idx="98">
                  <c:v>09 Apr 2014</c:v>
                </c:pt>
                <c:pt idx="99">
                  <c:v>10 Apr 2014</c:v>
                </c:pt>
                <c:pt idx="100">
                  <c:v>11 Apr 2014</c:v>
                </c:pt>
                <c:pt idx="101">
                  <c:v>12 Apr 2014</c:v>
                </c:pt>
                <c:pt idx="102">
                  <c:v>13 Apr 2014</c:v>
                </c:pt>
                <c:pt idx="103">
                  <c:v>14 Apr 2014</c:v>
                </c:pt>
                <c:pt idx="104">
                  <c:v>15 Apr 2014</c:v>
                </c:pt>
                <c:pt idx="105">
                  <c:v>16 Apr 2014</c:v>
                </c:pt>
                <c:pt idx="106">
                  <c:v>17 Apr 2014</c:v>
                </c:pt>
                <c:pt idx="107">
                  <c:v>18 Apr 2014</c:v>
                </c:pt>
                <c:pt idx="108">
                  <c:v>19 Apr 2014</c:v>
                </c:pt>
                <c:pt idx="109">
                  <c:v>20 Apr 2014</c:v>
                </c:pt>
                <c:pt idx="110">
                  <c:v>21 Apr 2014</c:v>
                </c:pt>
                <c:pt idx="111">
                  <c:v>22 Apr 2014</c:v>
                </c:pt>
                <c:pt idx="112">
                  <c:v>23 Apr 2014</c:v>
                </c:pt>
                <c:pt idx="113">
                  <c:v>24 Apr 2014</c:v>
                </c:pt>
                <c:pt idx="114">
                  <c:v>25 Apr 2014</c:v>
                </c:pt>
                <c:pt idx="115">
                  <c:v>26 Apr 2014</c:v>
                </c:pt>
                <c:pt idx="116">
                  <c:v>27 Apr 2014</c:v>
                </c:pt>
                <c:pt idx="117">
                  <c:v>28 Apr 2014</c:v>
                </c:pt>
                <c:pt idx="118">
                  <c:v>29 Apr 2014</c:v>
                </c:pt>
                <c:pt idx="119">
                  <c:v>30 Apr 2014</c:v>
                </c:pt>
                <c:pt idx="120">
                  <c:v>01 May 2014</c:v>
                </c:pt>
                <c:pt idx="121">
                  <c:v>02 May 2014</c:v>
                </c:pt>
                <c:pt idx="122">
                  <c:v>03 May 2014</c:v>
                </c:pt>
                <c:pt idx="123">
                  <c:v>04 May 2014</c:v>
                </c:pt>
                <c:pt idx="124">
                  <c:v>05 May 2014</c:v>
                </c:pt>
                <c:pt idx="125">
                  <c:v>06 May 2014</c:v>
                </c:pt>
                <c:pt idx="126">
                  <c:v>07 May 2014</c:v>
                </c:pt>
                <c:pt idx="127">
                  <c:v>08 May 2014</c:v>
                </c:pt>
                <c:pt idx="128">
                  <c:v>09 May 2014</c:v>
                </c:pt>
                <c:pt idx="129">
                  <c:v>10 May 2014</c:v>
                </c:pt>
                <c:pt idx="130">
                  <c:v>11 May 2014</c:v>
                </c:pt>
                <c:pt idx="131">
                  <c:v>12 May 2014</c:v>
                </c:pt>
                <c:pt idx="132">
                  <c:v>13 May 2014</c:v>
                </c:pt>
                <c:pt idx="133">
                  <c:v>14 May 2014</c:v>
                </c:pt>
                <c:pt idx="134">
                  <c:v>15 May 2014</c:v>
                </c:pt>
                <c:pt idx="135">
                  <c:v>16 May 2014</c:v>
                </c:pt>
                <c:pt idx="136">
                  <c:v>17 May 2014</c:v>
                </c:pt>
                <c:pt idx="137">
                  <c:v>18 May 2014</c:v>
                </c:pt>
                <c:pt idx="138">
                  <c:v>19 May 2014</c:v>
                </c:pt>
                <c:pt idx="139">
                  <c:v>20 May 2014</c:v>
                </c:pt>
                <c:pt idx="140">
                  <c:v>21 May 2014</c:v>
                </c:pt>
                <c:pt idx="141">
                  <c:v>22 May 2014</c:v>
                </c:pt>
                <c:pt idx="142">
                  <c:v>23 May 2014</c:v>
                </c:pt>
                <c:pt idx="143">
                  <c:v>24 May 2014</c:v>
                </c:pt>
                <c:pt idx="144">
                  <c:v>25 May 2014</c:v>
                </c:pt>
                <c:pt idx="145">
                  <c:v>26 May 2014</c:v>
                </c:pt>
                <c:pt idx="146">
                  <c:v>27 May 2014</c:v>
                </c:pt>
                <c:pt idx="147">
                  <c:v>28 May 2014</c:v>
                </c:pt>
                <c:pt idx="148">
                  <c:v>29 May 2014</c:v>
                </c:pt>
                <c:pt idx="149">
                  <c:v>30 May 2014</c:v>
                </c:pt>
                <c:pt idx="150">
                  <c:v>31 May 2014</c:v>
                </c:pt>
                <c:pt idx="151">
                  <c:v>01 Jun 2014</c:v>
                </c:pt>
                <c:pt idx="152">
                  <c:v>02 Jun 2014</c:v>
                </c:pt>
                <c:pt idx="153">
                  <c:v>03 Jun 2014</c:v>
                </c:pt>
                <c:pt idx="154">
                  <c:v>04 Jun 2014</c:v>
                </c:pt>
                <c:pt idx="155">
                  <c:v>05 Jun 2014</c:v>
                </c:pt>
                <c:pt idx="156">
                  <c:v>06 Jun 2014</c:v>
                </c:pt>
                <c:pt idx="157">
                  <c:v>07 Jun 2014</c:v>
                </c:pt>
                <c:pt idx="158">
                  <c:v>08 Jun 2014</c:v>
                </c:pt>
                <c:pt idx="159">
                  <c:v>09 Jun 2014</c:v>
                </c:pt>
                <c:pt idx="160">
                  <c:v>10 Jun 2014</c:v>
                </c:pt>
                <c:pt idx="161">
                  <c:v>11 Jun 2014</c:v>
                </c:pt>
                <c:pt idx="162">
                  <c:v>12 Jun 2014</c:v>
                </c:pt>
                <c:pt idx="163">
                  <c:v>13 Jun 2014</c:v>
                </c:pt>
                <c:pt idx="164">
                  <c:v>14 Jun 2014</c:v>
                </c:pt>
                <c:pt idx="165">
                  <c:v>15 Jun 2014</c:v>
                </c:pt>
                <c:pt idx="166">
                  <c:v>16 Jun 2014</c:v>
                </c:pt>
                <c:pt idx="167">
                  <c:v>17 Jun 2014</c:v>
                </c:pt>
                <c:pt idx="168">
                  <c:v>18 Jun 2014</c:v>
                </c:pt>
                <c:pt idx="169">
                  <c:v>19 Jun 2014</c:v>
                </c:pt>
                <c:pt idx="170">
                  <c:v>20 Jun 2014</c:v>
                </c:pt>
                <c:pt idx="171">
                  <c:v>21 Jun 2014</c:v>
                </c:pt>
                <c:pt idx="172">
                  <c:v>22 Jun 2014</c:v>
                </c:pt>
                <c:pt idx="173">
                  <c:v>23 Jun 2014</c:v>
                </c:pt>
                <c:pt idx="174">
                  <c:v>24 Jun 2014</c:v>
                </c:pt>
                <c:pt idx="175">
                  <c:v>25 Jun 2014</c:v>
                </c:pt>
                <c:pt idx="176">
                  <c:v>26 Jun 2014</c:v>
                </c:pt>
                <c:pt idx="177">
                  <c:v>27 Jun 2014</c:v>
                </c:pt>
                <c:pt idx="178">
                  <c:v>28 Jun 2014</c:v>
                </c:pt>
                <c:pt idx="179">
                  <c:v>29 Jun 2014</c:v>
                </c:pt>
                <c:pt idx="180">
                  <c:v>30 Jun 2014</c:v>
                </c:pt>
                <c:pt idx="181">
                  <c:v>01 Jul 2014</c:v>
                </c:pt>
                <c:pt idx="182">
                  <c:v>02 Jul 2014</c:v>
                </c:pt>
                <c:pt idx="183">
                  <c:v>03 Jul 2014</c:v>
                </c:pt>
                <c:pt idx="184">
                  <c:v>04 Jul 2014</c:v>
                </c:pt>
                <c:pt idx="185">
                  <c:v>05 Jul 2014</c:v>
                </c:pt>
                <c:pt idx="186">
                  <c:v>06 Jul 2014</c:v>
                </c:pt>
                <c:pt idx="187">
                  <c:v>07 Jul 2014</c:v>
                </c:pt>
                <c:pt idx="188">
                  <c:v>08 Jul 2014</c:v>
                </c:pt>
                <c:pt idx="189">
                  <c:v>09 Jul 2014</c:v>
                </c:pt>
                <c:pt idx="190">
                  <c:v>10 Jul 2014</c:v>
                </c:pt>
                <c:pt idx="191">
                  <c:v>11 Jul 2014</c:v>
                </c:pt>
                <c:pt idx="192">
                  <c:v>12 Jul 2014</c:v>
                </c:pt>
                <c:pt idx="193">
                  <c:v>13 Jul 2014</c:v>
                </c:pt>
                <c:pt idx="194">
                  <c:v>14 Jul 2014</c:v>
                </c:pt>
                <c:pt idx="195">
                  <c:v>15 Jul 2014</c:v>
                </c:pt>
                <c:pt idx="196">
                  <c:v>16 Jul 2014</c:v>
                </c:pt>
                <c:pt idx="197">
                  <c:v>17 Jul 2014</c:v>
                </c:pt>
                <c:pt idx="198">
                  <c:v>18 Jul 2014</c:v>
                </c:pt>
                <c:pt idx="199">
                  <c:v>19 Jul 2014</c:v>
                </c:pt>
                <c:pt idx="200">
                  <c:v>20 Jul 2014</c:v>
                </c:pt>
                <c:pt idx="201">
                  <c:v>21 Jul 2014</c:v>
                </c:pt>
                <c:pt idx="202">
                  <c:v>22 Jul 2014</c:v>
                </c:pt>
                <c:pt idx="203">
                  <c:v>23 Jul 2014</c:v>
                </c:pt>
                <c:pt idx="204">
                  <c:v>24 Jul 2014</c:v>
                </c:pt>
                <c:pt idx="205">
                  <c:v>25 Jul 2014</c:v>
                </c:pt>
                <c:pt idx="206">
                  <c:v>26 Jul 2014</c:v>
                </c:pt>
                <c:pt idx="207">
                  <c:v>27 Jul 2014</c:v>
                </c:pt>
                <c:pt idx="208">
                  <c:v>28 Jul 2014</c:v>
                </c:pt>
                <c:pt idx="209">
                  <c:v>29 Jul 2014</c:v>
                </c:pt>
                <c:pt idx="210">
                  <c:v>30 Jul 2014</c:v>
                </c:pt>
                <c:pt idx="211">
                  <c:v>31 Jul 2014</c:v>
                </c:pt>
                <c:pt idx="212">
                  <c:v>01 Aug 2014</c:v>
                </c:pt>
                <c:pt idx="213">
                  <c:v>02 Aug 2014</c:v>
                </c:pt>
                <c:pt idx="214">
                  <c:v>03 Aug 2014</c:v>
                </c:pt>
                <c:pt idx="215">
                  <c:v>04 Aug 2014</c:v>
                </c:pt>
                <c:pt idx="216">
                  <c:v>05 Aug 2014</c:v>
                </c:pt>
                <c:pt idx="217">
                  <c:v>06 Aug 2014</c:v>
                </c:pt>
                <c:pt idx="218">
                  <c:v>07 Aug 2014</c:v>
                </c:pt>
                <c:pt idx="219">
                  <c:v>08 Aug 2014</c:v>
                </c:pt>
                <c:pt idx="220">
                  <c:v>09 Aug 2014</c:v>
                </c:pt>
                <c:pt idx="221">
                  <c:v>10 Aug 2014</c:v>
                </c:pt>
                <c:pt idx="222">
                  <c:v>11 Aug 2014</c:v>
                </c:pt>
                <c:pt idx="223">
                  <c:v>12 Aug 2014</c:v>
                </c:pt>
                <c:pt idx="224">
                  <c:v>13 Aug 2014</c:v>
                </c:pt>
                <c:pt idx="225">
                  <c:v>14 Aug 2014</c:v>
                </c:pt>
                <c:pt idx="226">
                  <c:v>15 Aug 2014</c:v>
                </c:pt>
                <c:pt idx="227">
                  <c:v>16 Aug 2014</c:v>
                </c:pt>
                <c:pt idx="228">
                  <c:v>17 Aug 2014</c:v>
                </c:pt>
                <c:pt idx="229">
                  <c:v>18 Aug 2014</c:v>
                </c:pt>
                <c:pt idx="230">
                  <c:v>19 Aug 2014</c:v>
                </c:pt>
                <c:pt idx="231">
                  <c:v>20 Aug 2014</c:v>
                </c:pt>
                <c:pt idx="232">
                  <c:v>21 Aug 2014</c:v>
                </c:pt>
                <c:pt idx="233">
                  <c:v>22 Aug 2014</c:v>
                </c:pt>
                <c:pt idx="234">
                  <c:v>23 Aug 2014</c:v>
                </c:pt>
                <c:pt idx="235">
                  <c:v>24 Aug 2014</c:v>
                </c:pt>
                <c:pt idx="236">
                  <c:v>25 Aug 2014</c:v>
                </c:pt>
                <c:pt idx="237">
                  <c:v>26 Aug 2014</c:v>
                </c:pt>
                <c:pt idx="238">
                  <c:v>27 Aug 2014</c:v>
                </c:pt>
                <c:pt idx="239">
                  <c:v>28 Aug 2014</c:v>
                </c:pt>
                <c:pt idx="240">
                  <c:v>29 Aug 2014</c:v>
                </c:pt>
                <c:pt idx="241">
                  <c:v>30 Aug 2014</c:v>
                </c:pt>
                <c:pt idx="242">
                  <c:v>31 Aug 2014</c:v>
                </c:pt>
                <c:pt idx="243">
                  <c:v>01 Sep 2014</c:v>
                </c:pt>
                <c:pt idx="244">
                  <c:v>02 Sep 2014</c:v>
                </c:pt>
                <c:pt idx="245">
                  <c:v>03 Sep 2014</c:v>
                </c:pt>
                <c:pt idx="246">
                  <c:v>04 Sep 2014</c:v>
                </c:pt>
                <c:pt idx="247">
                  <c:v>05 Sep 2014</c:v>
                </c:pt>
                <c:pt idx="248">
                  <c:v>06 Sep 2014</c:v>
                </c:pt>
                <c:pt idx="249">
                  <c:v>07 Sep 2014</c:v>
                </c:pt>
                <c:pt idx="250">
                  <c:v>08 Sep 2014</c:v>
                </c:pt>
                <c:pt idx="251">
                  <c:v>09 Sep 2014</c:v>
                </c:pt>
                <c:pt idx="252">
                  <c:v>10 Sep 2014</c:v>
                </c:pt>
                <c:pt idx="253">
                  <c:v>11 Sep 2014</c:v>
                </c:pt>
                <c:pt idx="254">
                  <c:v>12 Sep 2014</c:v>
                </c:pt>
                <c:pt idx="255">
                  <c:v>13 Sep 2014</c:v>
                </c:pt>
                <c:pt idx="256">
                  <c:v>14 Sep 2014</c:v>
                </c:pt>
                <c:pt idx="257">
                  <c:v>15 Sep 2014</c:v>
                </c:pt>
                <c:pt idx="258">
                  <c:v>16 Sep 2014</c:v>
                </c:pt>
                <c:pt idx="259">
                  <c:v>17 Sep 2014</c:v>
                </c:pt>
                <c:pt idx="260">
                  <c:v>18 Sep 2014</c:v>
                </c:pt>
                <c:pt idx="261">
                  <c:v>19 Sep 2014</c:v>
                </c:pt>
                <c:pt idx="262">
                  <c:v>20 Sep 2014</c:v>
                </c:pt>
                <c:pt idx="263">
                  <c:v>21 Sep 2014</c:v>
                </c:pt>
                <c:pt idx="264">
                  <c:v>22 Sep 2014</c:v>
                </c:pt>
                <c:pt idx="265">
                  <c:v>23 Sep 2014</c:v>
                </c:pt>
                <c:pt idx="266">
                  <c:v>24 Sep 2014</c:v>
                </c:pt>
                <c:pt idx="267">
                  <c:v>25 Sep 2014</c:v>
                </c:pt>
                <c:pt idx="268">
                  <c:v>26 Sep 2014</c:v>
                </c:pt>
                <c:pt idx="269">
                  <c:v>27 Sep 2014</c:v>
                </c:pt>
                <c:pt idx="270">
                  <c:v>28 Sep 2014</c:v>
                </c:pt>
                <c:pt idx="271">
                  <c:v>29 Sep 2014</c:v>
                </c:pt>
                <c:pt idx="272">
                  <c:v>30 Sep 2014</c:v>
                </c:pt>
                <c:pt idx="273">
                  <c:v>01 Oct 2014</c:v>
                </c:pt>
                <c:pt idx="274">
                  <c:v>02 Oct 2014</c:v>
                </c:pt>
                <c:pt idx="275">
                  <c:v>03 Oct 2014</c:v>
                </c:pt>
                <c:pt idx="276">
                  <c:v>04 Oct 2014</c:v>
                </c:pt>
                <c:pt idx="277">
                  <c:v>05 Oct 2014</c:v>
                </c:pt>
                <c:pt idx="278">
                  <c:v>06 Oct 2014</c:v>
                </c:pt>
                <c:pt idx="279">
                  <c:v>07 Oct 2014</c:v>
                </c:pt>
                <c:pt idx="280">
                  <c:v>08 Oct 2014</c:v>
                </c:pt>
                <c:pt idx="281">
                  <c:v>09 Oct 2014</c:v>
                </c:pt>
                <c:pt idx="282">
                  <c:v>10 Oct 2014</c:v>
                </c:pt>
                <c:pt idx="283">
                  <c:v>11 Oct 2014</c:v>
                </c:pt>
                <c:pt idx="284">
                  <c:v>12 Oct 2014</c:v>
                </c:pt>
                <c:pt idx="285">
                  <c:v>13 Oct 2014</c:v>
                </c:pt>
                <c:pt idx="286">
                  <c:v>14 Oct 2014</c:v>
                </c:pt>
                <c:pt idx="287">
                  <c:v>15 Oct 2014</c:v>
                </c:pt>
                <c:pt idx="288">
                  <c:v>16 Oct 2014</c:v>
                </c:pt>
                <c:pt idx="289">
                  <c:v>17 Oct 2014</c:v>
                </c:pt>
                <c:pt idx="290">
                  <c:v>18 Oct 2014</c:v>
                </c:pt>
                <c:pt idx="291">
                  <c:v>19 Oct 2014</c:v>
                </c:pt>
                <c:pt idx="292">
                  <c:v>20 Oct 2014</c:v>
                </c:pt>
                <c:pt idx="293">
                  <c:v>21 Oct 2014</c:v>
                </c:pt>
                <c:pt idx="294">
                  <c:v>22 Oct 2014</c:v>
                </c:pt>
                <c:pt idx="295">
                  <c:v>23 Oct 2014</c:v>
                </c:pt>
                <c:pt idx="296">
                  <c:v>24 Oct 2014</c:v>
                </c:pt>
                <c:pt idx="297">
                  <c:v>25 Oct 2014</c:v>
                </c:pt>
                <c:pt idx="298">
                  <c:v>26 Oct 2014</c:v>
                </c:pt>
                <c:pt idx="299">
                  <c:v>27 Oct 2014</c:v>
                </c:pt>
                <c:pt idx="300">
                  <c:v>28 Oct 2014</c:v>
                </c:pt>
                <c:pt idx="301">
                  <c:v>29 Oct 2014</c:v>
                </c:pt>
                <c:pt idx="302">
                  <c:v>30 Oct 2014</c:v>
                </c:pt>
                <c:pt idx="303">
                  <c:v>31 Oct 2014</c:v>
                </c:pt>
                <c:pt idx="304">
                  <c:v>01 Nov 2014</c:v>
                </c:pt>
                <c:pt idx="305">
                  <c:v>02 Nov 2014</c:v>
                </c:pt>
                <c:pt idx="306">
                  <c:v>03 Nov 2014</c:v>
                </c:pt>
                <c:pt idx="307">
                  <c:v>04 Nov 2014</c:v>
                </c:pt>
                <c:pt idx="308">
                  <c:v>05 Nov 2014</c:v>
                </c:pt>
                <c:pt idx="309">
                  <c:v>06 Nov 2014</c:v>
                </c:pt>
                <c:pt idx="310">
                  <c:v>07 Nov 2014</c:v>
                </c:pt>
                <c:pt idx="311">
                  <c:v>08 Nov 2014</c:v>
                </c:pt>
                <c:pt idx="312">
                  <c:v>09 Nov 2014</c:v>
                </c:pt>
                <c:pt idx="313">
                  <c:v>10 Nov 2014</c:v>
                </c:pt>
                <c:pt idx="314">
                  <c:v>11 Nov 2014</c:v>
                </c:pt>
                <c:pt idx="315">
                  <c:v>12 Nov 2014</c:v>
                </c:pt>
                <c:pt idx="316">
                  <c:v>13 Nov 2014</c:v>
                </c:pt>
                <c:pt idx="317">
                  <c:v>14 Nov 2014</c:v>
                </c:pt>
                <c:pt idx="318">
                  <c:v>15 Nov 2014</c:v>
                </c:pt>
                <c:pt idx="319">
                  <c:v>16 Nov 2014</c:v>
                </c:pt>
                <c:pt idx="320">
                  <c:v>17 Nov 2014</c:v>
                </c:pt>
                <c:pt idx="321">
                  <c:v>18 Nov 2014</c:v>
                </c:pt>
                <c:pt idx="322">
                  <c:v>19 Nov 2014</c:v>
                </c:pt>
                <c:pt idx="323">
                  <c:v>20 Nov 2014</c:v>
                </c:pt>
                <c:pt idx="324">
                  <c:v>21 Nov 2014</c:v>
                </c:pt>
                <c:pt idx="325">
                  <c:v>22 Nov 2014</c:v>
                </c:pt>
                <c:pt idx="326">
                  <c:v>23 Nov 2014</c:v>
                </c:pt>
                <c:pt idx="327">
                  <c:v>24 Nov 2014</c:v>
                </c:pt>
                <c:pt idx="328">
                  <c:v>25 Nov 2014</c:v>
                </c:pt>
                <c:pt idx="329">
                  <c:v>26 Nov 2014</c:v>
                </c:pt>
                <c:pt idx="330">
                  <c:v>27 Nov 2014</c:v>
                </c:pt>
                <c:pt idx="331">
                  <c:v>28 Nov 2014</c:v>
                </c:pt>
                <c:pt idx="332">
                  <c:v>29 Nov 2014</c:v>
                </c:pt>
                <c:pt idx="333">
                  <c:v>30 Nov 2014</c:v>
                </c:pt>
                <c:pt idx="334">
                  <c:v>01 Dec 2014</c:v>
                </c:pt>
                <c:pt idx="335">
                  <c:v>02 Dec 2014</c:v>
                </c:pt>
                <c:pt idx="336">
                  <c:v>03 Dec 2014</c:v>
                </c:pt>
                <c:pt idx="337">
                  <c:v>04 Dec 2014</c:v>
                </c:pt>
                <c:pt idx="338">
                  <c:v>05 Dec 2014</c:v>
                </c:pt>
                <c:pt idx="339">
                  <c:v>06 Dec 2014</c:v>
                </c:pt>
                <c:pt idx="340">
                  <c:v>07 Dec 2014</c:v>
                </c:pt>
                <c:pt idx="341">
                  <c:v>08 Dec 2014</c:v>
                </c:pt>
                <c:pt idx="342">
                  <c:v>09 Dec 2014</c:v>
                </c:pt>
                <c:pt idx="343">
                  <c:v>10 Dec 2014</c:v>
                </c:pt>
                <c:pt idx="344">
                  <c:v>11 Dec 2014</c:v>
                </c:pt>
                <c:pt idx="345">
                  <c:v>12 Dec 2014</c:v>
                </c:pt>
                <c:pt idx="346">
                  <c:v>13 Dec 2014</c:v>
                </c:pt>
                <c:pt idx="347">
                  <c:v>14 Dec 2014</c:v>
                </c:pt>
                <c:pt idx="348">
                  <c:v>15 Dec 2014</c:v>
                </c:pt>
                <c:pt idx="349">
                  <c:v>16 Dec 2014</c:v>
                </c:pt>
                <c:pt idx="350">
                  <c:v>17 Dec 2014</c:v>
                </c:pt>
                <c:pt idx="351">
                  <c:v>18 Dec 2014</c:v>
                </c:pt>
                <c:pt idx="352">
                  <c:v>19 Dec 2014</c:v>
                </c:pt>
                <c:pt idx="353">
                  <c:v>20 Dec 2014</c:v>
                </c:pt>
                <c:pt idx="354">
                  <c:v>21 Dec 2014</c:v>
                </c:pt>
                <c:pt idx="355">
                  <c:v>22 Dec 2014</c:v>
                </c:pt>
                <c:pt idx="356">
                  <c:v>23 Dec 2014</c:v>
                </c:pt>
                <c:pt idx="357">
                  <c:v>24 Dec 2014</c:v>
                </c:pt>
                <c:pt idx="358">
                  <c:v>25 Dec 2014</c:v>
                </c:pt>
                <c:pt idx="359">
                  <c:v>26 Dec 2014</c:v>
                </c:pt>
                <c:pt idx="360">
                  <c:v>27 Dec 2014</c:v>
                </c:pt>
                <c:pt idx="361">
                  <c:v>28 Dec 2014</c:v>
                </c:pt>
                <c:pt idx="362">
                  <c:v>29 Dec 2014</c:v>
                </c:pt>
                <c:pt idx="363">
                  <c:v>30 Dec 2014</c:v>
                </c:pt>
                <c:pt idx="364">
                  <c:v>31 Dec 2014</c:v>
                </c:pt>
              </c:strCache>
            </c:strRef>
          </c:cat>
          <c:val>
            <c:numRef>
              <c:f>Data!$E$2:$E$397</c:f>
              <c:numCache>
                <c:formatCode>General</c:formatCode>
                <c:ptCount val="396"/>
                <c:pt idx="0">
                  <c:v>0.84537584582964598</c:v>
                </c:pt>
                <c:pt idx="1">
                  <c:v>0.99857569734255502</c:v>
                </c:pt>
                <c:pt idx="2">
                  <c:v>1.2094541291395799</c:v>
                </c:pt>
                <c:pt idx="3">
                  <c:v>1.0190864205360401</c:v>
                </c:pt>
                <c:pt idx="4">
                  <c:v>0.77825553218523724</c:v>
                </c:pt>
                <c:pt idx="5">
                  <c:v>0.80687530835469679</c:v>
                </c:pt>
                <c:pt idx="6">
                  <c:v>0.79274459679921505</c:v>
                </c:pt>
                <c:pt idx="7">
                  <c:v>0.65413507819175765</c:v>
                </c:pt>
                <c:pt idx="8">
                  <c:v>0.61399851242701309</c:v>
                </c:pt>
                <c:pt idx="9">
                  <c:v>0.60766833027203904</c:v>
                </c:pt>
                <c:pt idx="10">
                  <c:v>0.53691923618316795</c:v>
                </c:pt>
                <c:pt idx="11">
                  <c:v>0.43934467434883173</c:v>
                </c:pt>
                <c:pt idx="12">
                  <c:v>0.494220246871312</c:v>
                </c:pt>
                <c:pt idx="13">
                  <c:v>0.89475893974304244</c:v>
                </c:pt>
                <c:pt idx="14">
                  <c:v>1.1838630636533101</c:v>
                </c:pt>
                <c:pt idx="15">
                  <c:v>0.75386869907379295</c:v>
                </c:pt>
                <c:pt idx="16">
                  <c:v>1.0683124264081318</c:v>
                </c:pt>
                <c:pt idx="17">
                  <c:v>1.4140977760155999</c:v>
                </c:pt>
                <c:pt idx="18">
                  <c:v>1.1907248000303898</c:v>
                </c:pt>
                <c:pt idx="19">
                  <c:v>0.70108719666798902</c:v>
                </c:pt>
                <c:pt idx="20">
                  <c:v>0.76615789532661405</c:v>
                </c:pt>
                <c:pt idx="21">
                  <c:v>0.73804920911788996</c:v>
                </c:pt>
                <c:pt idx="22">
                  <c:v>0.71033133069674204</c:v>
                </c:pt>
                <c:pt idx="23">
                  <c:v>0.6871019701162977</c:v>
                </c:pt>
                <c:pt idx="24">
                  <c:v>0.54940857489903749</c:v>
                </c:pt>
                <c:pt idx="25">
                  <c:v>0.61934171120325765</c:v>
                </c:pt>
                <c:pt idx="26">
                  <c:v>0.89799822370211346</c:v>
                </c:pt>
                <c:pt idx="27">
                  <c:v>0.94418307145436597</c:v>
                </c:pt>
                <c:pt idx="28">
                  <c:v>1.0283142924308786</c:v>
                </c:pt>
                <c:pt idx="29">
                  <c:v>1.13364037871361</c:v>
                </c:pt>
                <c:pt idx="30">
                  <c:v>1.0694785813490599</c:v>
                </c:pt>
                <c:pt idx="31">
                  <c:v>3.7896025677522012</c:v>
                </c:pt>
                <c:pt idx="32">
                  <c:v>3.5583483278751387</c:v>
                </c:pt>
                <c:pt idx="33">
                  <c:v>3.6136801342169398</c:v>
                </c:pt>
                <c:pt idx="34">
                  <c:v>3.7961272100607601</c:v>
                </c:pt>
                <c:pt idx="35">
                  <c:v>3.95243026812871</c:v>
                </c:pt>
                <c:pt idx="36">
                  <c:v>3.740411245822918</c:v>
                </c:pt>
                <c:pt idx="37">
                  <c:v>3.7439579069614433</c:v>
                </c:pt>
                <c:pt idx="38">
                  <c:v>4.0817388296127302</c:v>
                </c:pt>
                <c:pt idx="39">
                  <c:v>3.8723372320334102</c:v>
                </c:pt>
                <c:pt idx="40">
                  <c:v>3.4907009005546588</c:v>
                </c:pt>
                <c:pt idx="41">
                  <c:v>3.4584601918856275</c:v>
                </c:pt>
                <c:pt idx="42">
                  <c:v>3.4515564541021977</c:v>
                </c:pt>
                <c:pt idx="43">
                  <c:v>3.4316243231296459</c:v>
                </c:pt>
                <c:pt idx="44">
                  <c:v>3.5383703211943298</c:v>
                </c:pt>
                <c:pt idx="45">
                  <c:v>3.4225247303644801</c:v>
                </c:pt>
                <c:pt idx="46">
                  <c:v>3.6107974350452388</c:v>
                </c:pt>
                <c:pt idx="47">
                  <c:v>3.4855036238829298</c:v>
                </c:pt>
                <c:pt idx="48">
                  <c:v>3.35870759685834</c:v>
                </c:pt>
                <c:pt idx="49">
                  <c:v>3.5582838555177099</c:v>
                </c:pt>
                <c:pt idx="50">
                  <c:v>3.5951041181882197</c:v>
                </c:pt>
                <c:pt idx="51">
                  <c:v>3.4803350170453426</c:v>
                </c:pt>
                <c:pt idx="52">
                  <c:v>3.9263976514339411</c:v>
                </c:pt>
                <c:pt idx="53">
                  <c:v>3.6031693418820758</c:v>
                </c:pt>
                <c:pt idx="54">
                  <c:v>3.3592092394828765</c:v>
                </c:pt>
                <c:pt idx="55">
                  <c:v>3.2775179445743632</c:v>
                </c:pt>
                <c:pt idx="56">
                  <c:v>3.5900953710079202</c:v>
                </c:pt>
                <c:pt idx="57">
                  <c:v>3.6556713879108398</c:v>
                </c:pt>
                <c:pt idx="58">
                  <c:v>3.7858749528725943</c:v>
                </c:pt>
                <c:pt idx="59">
                  <c:v>0.66818018754323305</c:v>
                </c:pt>
                <c:pt idx="60">
                  <c:v>0.60526609420776356</c:v>
                </c:pt>
                <c:pt idx="61">
                  <c:v>0.39629057049751298</c:v>
                </c:pt>
                <c:pt idx="62">
                  <c:v>0.4332614044348404</c:v>
                </c:pt>
                <c:pt idx="63">
                  <c:v>0.4611938297748574</c:v>
                </c:pt>
                <c:pt idx="64">
                  <c:v>0.5272097488244375</c:v>
                </c:pt>
                <c:pt idx="65">
                  <c:v>0.52932492891947402</c:v>
                </c:pt>
                <c:pt idx="66">
                  <c:v>0.58514394362767541</c:v>
                </c:pt>
                <c:pt idx="67">
                  <c:v>0.49958066145579066</c:v>
                </c:pt>
                <c:pt idx="68">
                  <c:v>0.50903518001238457</c:v>
                </c:pt>
                <c:pt idx="69">
                  <c:v>0.74897961815198433</c:v>
                </c:pt>
                <c:pt idx="70">
                  <c:v>0.85467772682507892</c:v>
                </c:pt>
                <c:pt idx="71">
                  <c:v>0.78261632720629359</c:v>
                </c:pt>
                <c:pt idx="72">
                  <c:v>0.831593265136083</c:v>
                </c:pt>
                <c:pt idx="73">
                  <c:v>0.77939556945454025</c:v>
                </c:pt>
                <c:pt idx="74">
                  <c:v>0.5544187625249225</c:v>
                </c:pt>
                <c:pt idx="75">
                  <c:v>0.52018399039904251</c:v>
                </c:pt>
                <c:pt idx="76">
                  <c:v>0.65910095969835991</c:v>
                </c:pt>
                <c:pt idx="77">
                  <c:v>0.69388790752576746</c:v>
                </c:pt>
                <c:pt idx="78">
                  <c:v>0.78230040272076851</c:v>
                </c:pt>
                <c:pt idx="79">
                  <c:v>1.33061705032984</c:v>
                </c:pt>
                <c:pt idx="80">
                  <c:v>0.92582258582115107</c:v>
                </c:pt>
                <c:pt idx="81">
                  <c:v>0.90497431159019592</c:v>
                </c:pt>
                <c:pt idx="82">
                  <c:v>0.98202964663505665</c:v>
                </c:pt>
                <c:pt idx="90" formatCode="0.00E+00">
                  <c:v>3.0003446687866656E-2</c:v>
                </c:pt>
                <c:pt idx="91" formatCode="0.00E+00">
                  <c:v>5.9757395278817751E-2</c:v>
                </c:pt>
                <c:pt idx="92" formatCode="0.00E+00">
                  <c:v>8.0461803726696812E-2</c:v>
                </c:pt>
                <c:pt idx="100" formatCode="0.00E+00">
                  <c:v>5.1572917349403787E-2</c:v>
                </c:pt>
                <c:pt idx="101">
                  <c:v>0.10240152602394402</c:v>
                </c:pt>
                <c:pt idx="102">
                  <c:v>0.10693252583344802</c:v>
                </c:pt>
                <c:pt idx="103">
                  <c:v>0.11926615517586514</c:v>
                </c:pt>
                <c:pt idx="104" formatCode="0.00E+00">
                  <c:v>5.2637226831090407E-2</c:v>
                </c:pt>
                <c:pt idx="105" formatCode="0.00E+00">
                  <c:v>7.1686489973217277E-2</c:v>
                </c:pt>
                <c:pt idx="106">
                  <c:v>0.11111894141261808</c:v>
                </c:pt>
                <c:pt idx="107">
                  <c:v>0.12599809405704324</c:v>
                </c:pt>
                <c:pt idx="108" formatCode="0.00E+00">
                  <c:v>7.2805483592674108E-2</c:v>
                </c:pt>
                <c:pt idx="109">
                  <c:v>0.14171842602081616</c:v>
                </c:pt>
                <c:pt idx="110">
                  <c:v>0.16978427271048221</c:v>
                </c:pt>
                <c:pt idx="111">
                  <c:v>0.20064858347177517</c:v>
                </c:pt>
                <c:pt idx="112">
                  <c:v>0.17496156071623223</c:v>
                </c:pt>
                <c:pt idx="113">
                  <c:v>0.18782400526106399</c:v>
                </c:pt>
                <c:pt idx="114">
                  <c:v>0.13904283568263126</c:v>
                </c:pt>
                <c:pt idx="115">
                  <c:v>0.14883749559521736</c:v>
                </c:pt>
                <c:pt idx="116">
                  <c:v>0.15858356996129017</c:v>
                </c:pt>
                <c:pt idx="117">
                  <c:v>0.16387623796860395</c:v>
                </c:pt>
                <c:pt idx="118">
                  <c:v>0.19292880905171211</c:v>
                </c:pt>
                <c:pt idx="119">
                  <c:v>0.18519577135642426</c:v>
                </c:pt>
                <c:pt idx="120">
                  <c:v>0.18863749721397999</c:v>
                </c:pt>
                <c:pt idx="121">
                  <c:v>0.21580041386187127</c:v>
                </c:pt>
                <c:pt idx="122">
                  <c:v>0.22129420998195812</c:v>
                </c:pt>
                <c:pt idx="123">
                  <c:v>0.16584238223731532</c:v>
                </c:pt>
                <c:pt idx="124">
                  <c:v>0.19299951040496421</c:v>
                </c:pt>
                <c:pt idx="125">
                  <c:v>0.23952279550333799</c:v>
                </c:pt>
                <c:pt idx="126">
                  <c:v>0.27009939029812779</c:v>
                </c:pt>
                <c:pt idx="127">
                  <c:v>0.27418133306006598</c:v>
                </c:pt>
                <c:pt idx="128">
                  <c:v>0.2614843320278894</c:v>
                </c:pt>
                <c:pt idx="129">
                  <c:v>0.32451124737660147</c:v>
                </c:pt>
                <c:pt idx="130">
                  <c:v>0.3009094043324394</c:v>
                </c:pt>
                <c:pt idx="131">
                  <c:v>0.29689042083918998</c:v>
                </c:pt>
                <c:pt idx="132">
                  <c:v>0.30071086063981173</c:v>
                </c:pt>
                <c:pt idx="133">
                  <c:v>0.28769346947471308</c:v>
                </c:pt>
                <c:pt idx="134">
                  <c:v>0.31197103609641402</c:v>
                </c:pt>
                <c:pt idx="135">
                  <c:v>0.29790193897982448</c:v>
                </c:pt>
                <c:pt idx="136">
                  <c:v>0.31801416352391254</c:v>
                </c:pt>
                <c:pt idx="137">
                  <c:v>0.3364375929037734</c:v>
                </c:pt>
                <c:pt idx="138">
                  <c:v>0.31836090298990499</c:v>
                </c:pt>
                <c:pt idx="139">
                  <c:v>0.33058007061481587</c:v>
                </c:pt>
                <c:pt idx="140">
                  <c:v>0.31718385343750333</c:v>
                </c:pt>
                <c:pt idx="141">
                  <c:v>0.31366501376032802</c:v>
                </c:pt>
                <c:pt idx="142">
                  <c:v>0.31328561405340832</c:v>
                </c:pt>
                <c:pt idx="143">
                  <c:v>0.30452468805015154</c:v>
                </c:pt>
                <c:pt idx="144">
                  <c:v>0.29727979439000346</c:v>
                </c:pt>
                <c:pt idx="145">
                  <c:v>0.29278268975516247</c:v>
                </c:pt>
                <c:pt idx="146">
                  <c:v>0.27994478804369832</c:v>
                </c:pt>
                <c:pt idx="147">
                  <c:v>0.25570527339975047</c:v>
                </c:pt>
                <c:pt idx="148">
                  <c:v>0.24794257494310501</c:v>
                </c:pt>
                <c:pt idx="149">
                  <c:v>0.27075512334704432</c:v>
                </c:pt>
                <c:pt idx="150">
                  <c:v>0.25297655661900798</c:v>
                </c:pt>
                <c:pt idx="151">
                  <c:v>0.27255940955618174</c:v>
                </c:pt>
                <c:pt idx="152">
                  <c:v>0.30734323213497833</c:v>
                </c:pt>
                <c:pt idx="153">
                  <c:v>0.32118257631858255</c:v>
                </c:pt>
                <c:pt idx="154">
                  <c:v>0.32805330430467966</c:v>
                </c:pt>
                <c:pt idx="155">
                  <c:v>0.32307173435886755</c:v>
                </c:pt>
                <c:pt idx="156">
                  <c:v>0.32110469912489387</c:v>
                </c:pt>
                <c:pt idx="157">
                  <c:v>0.31405876328547899</c:v>
                </c:pt>
                <c:pt idx="158">
                  <c:v>0.30678681656718298</c:v>
                </c:pt>
                <c:pt idx="159">
                  <c:v>0.31027357776959746</c:v>
                </c:pt>
                <c:pt idx="160">
                  <c:v>0.32362794503569647</c:v>
                </c:pt>
                <c:pt idx="161">
                  <c:v>0.2869981800516454</c:v>
                </c:pt>
                <c:pt idx="162">
                  <c:v>0.30445976803700148</c:v>
                </c:pt>
                <c:pt idx="163">
                  <c:v>0.3127366217474144</c:v>
                </c:pt>
                <c:pt idx="164">
                  <c:v>0.28726124577224332</c:v>
                </c:pt>
                <c:pt idx="165">
                  <c:v>0.30342955390612297</c:v>
                </c:pt>
                <c:pt idx="166">
                  <c:v>0.32710390289624547</c:v>
                </c:pt>
                <c:pt idx="167">
                  <c:v>0.3230465302864714</c:v>
                </c:pt>
                <c:pt idx="168">
                  <c:v>0.30824995910128</c:v>
                </c:pt>
                <c:pt idx="169">
                  <c:v>0.30776132953663693</c:v>
                </c:pt>
                <c:pt idx="170">
                  <c:v>0.30911270156502746</c:v>
                </c:pt>
                <c:pt idx="171">
                  <c:v>0.29487367222706573</c:v>
                </c:pt>
                <c:pt idx="172">
                  <c:v>0.2920233352730674</c:v>
                </c:pt>
                <c:pt idx="173">
                  <c:v>0.34301020018756462</c:v>
                </c:pt>
                <c:pt idx="174">
                  <c:v>0.3402315154671669</c:v>
                </c:pt>
                <c:pt idx="175">
                  <c:v>0.31917917107542454</c:v>
                </c:pt>
                <c:pt idx="176">
                  <c:v>0.29580344011386239</c:v>
                </c:pt>
                <c:pt idx="177">
                  <c:v>0.33111215382814446</c:v>
                </c:pt>
                <c:pt idx="178">
                  <c:v>0.36774842316905754</c:v>
                </c:pt>
                <c:pt idx="179">
                  <c:v>0.37298121427496367</c:v>
                </c:pt>
                <c:pt idx="180">
                  <c:v>0.37456245099504848</c:v>
                </c:pt>
                <c:pt idx="181">
                  <c:v>0.35189951832095839</c:v>
                </c:pt>
                <c:pt idx="182">
                  <c:v>0.36022917553782546</c:v>
                </c:pt>
                <c:pt idx="183">
                  <c:v>0.39263960884677002</c:v>
                </c:pt>
                <c:pt idx="185">
                  <c:v>0.46364313612381575</c:v>
                </c:pt>
                <c:pt idx="186">
                  <c:v>0.49046322951714233</c:v>
                </c:pt>
                <c:pt idx="187">
                  <c:v>0.46887553979953139</c:v>
                </c:pt>
                <c:pt idx="190">
                  <c:v>0.31129414712389297</c:v>
                </c:pt>
                <c:pt idx="191">
                  <c:v>0.27701181856294532</c:v>
                </c:pt>
                <c:pt idx="192">
                  <c:v>0.29941323337455666</c:v>
                </c:pt>
                <c:pt idx="193">
                  <c:v>0.31397589544455273</c:v>
                </c:pt>
                <c:pt idx="194">
                  <c:v>0.34806575129429562</c:v>
                </c:pt>
                <c:pt idx="195">
                  <c:v>0.34313030913472237</c:v>
                </c:pt>
                <c:pt idx="196">
                  <c:v>0.35088673233986001</c:v>
                </c:pt>
                <c:pt idx="197">
                  <c:v>0.34340813383460095</c:v>
                </c:pt>
                <c:pt idx="259">
                  <c:v>0.47570173069834693</c:v>
                </c:pt>
                <c:pt idx="260">
                  <c:v>0.65643588205178693</c:v>
                </c:pt>
                <c:pt idx="261">
                  <c:v>0.70223304132620457</c:v>
                </c:pt>
                <c:pt idx="262">
                  <c:v>0.71889646351337533</c:v>
                </c:pt>
                <c:pt idx="263">
                  <c:v>0.70826572179794178</c:v>
                </c:pt>
                <c:pt idx="339">
                  <c:v>1.1656801700592001</c:v>
                </c:pt>
                <c:pt idx="344">
                  <c:v>1.0309992879629073</c:v>
                </c:pt>
                <c:pt idx="345">
                  <c:v>1.0550619885325399</c:v>
                </c:pt>
                <c:pt idx="346">
                  <c:v>1.5520237833261499</c:v>
                </c:pt>
                <c:pt idx="347">
                  <c:v>1.8061816891034399</c:v>
                </c:pt>
                <c:pt idx="348">
                  <c:v>1.6128603219986013</c:v>
                </c:pt>
                <c:pt idx="349">
                  <c:v>1.5114119847615601</c:v>
                </c:pt>
                <c:pt idx="350">
                  <c:v>1.5635416656732599</c:v>
                </c:pt>
                <c:pt idx="351">
                  <c:v>1.1280522495508218</c:v>
                </c:pt>
                <c:pt idx="352">
                  <c:v>1.1923823629816424</c:v>
                </c:pt>
                <c:pt idx="353">
                  <c:v>1.2123340715964599</c:v>
                </c:pt>
                <c:pt idx="354">
                  <c:v>1.0789580494165416</c:v>
                </c:pt>
                <c:pt idx="355">
                  <c:v>1.1386598745981913</c:v>
                </c:pt>
                <c:pt idx="356">
                  <c:v>1.1207423110803001</c:v>
                </c:pt>
                <c:pt idx="357">
                  <c:v>1.3958235532045398</c:v>
                </c:pt>
                <c:pt idx="358">
                  <c:v>1.7646602541208301</c:v>
                </c:pt>
                <c:pt idx="359">
                  <c:v>1.4076659381389598</c:v>
                </c:pt>
                <c:pt idx="360">
                  <c:v>1.3071005195379299</c:v>
                </c:pt>
                <c:pt idx="361">
                  <c:v>1.3891880512237513</c:v>
                </c:pt>
                <c:pt idx="362">
                  <c:v>1.4374213318029982</c:v>
                </c:pt>
                <c:pt idx="363">
                  <c:v>1.88065115043095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valoare limita</c:v>
                </c:pt>
              </c:strCache>
            </c:strRef>
          </c:tx>
          <c:spPr>
            <a:ln w="12700">
              <a:solidFill>
                <a:srgbClr val="FF9933"/>
              </a:solidFill>
              <a:prstDash val="solid"/>
            </a:ln>
          </c:spPr>
          <c:marker>
            <c:symbol val="none"/>
          </c:marker>
          <c:cat>
            <c:strRef>
              <c:f>Data!$A$2:$A$397</c:f>
              <c:strCache>
                <c:ptCount val="365"/>
                <c:pt idx="0">
                  <c:v>01 Jan 2014</c:v>
                </c:pt>
                <c:pt idx="1">
                  <c:v>02 Jan 2014</c:v>
                </c:pt>
                <c:pt idx="2">
                  <c:v>03 Jan 2014</c:v>
                </c:pt>
                <c:pt idx="3">
                  <c:v>04 Jan 2014</c:v>
                </c:pt>
                <c:pt idx="4">
                  <c:v>05 Jan 2014</c:v>
                </c:pt>
                <c:pt idx="5">
                  <c:v>06 Jan 2014</c:v>
                </c:pt>
                <c:pt idx="6">
                  <c:v>07 Jan 2014</c:v>
                </c:pt>
                <c:pt idx="7">
                  <c:v>08 Jan 2014</c:v>
                </c:pt>
                <c:pt idx="8">
                  <c:v>09 Jan 2014</c:v>
                </c:pt>
                <c:pt idx="9">
                  <c:v>10 Jan 2014</c:v>
                </c:pt>
                <c:pt idx="10">
                  <c:v>11 Jan 2014</c:v>
                </c:pt>
                <c:pt idx="11">
                  <c:v>12 Jan 2014</c:v>
                </c:pt>
                <c:pt idx="12">
                  <c:v>13 Jan 2014</c:v>
                </c:pt>
                <c:pt idx="13">
                  <c:v>14 Jan 2014</c:v>
                </c:pt>
                <c:pt idx="14">
                  <c:v>15 Jan 2014</c:v>
                </c:pt>
                <c:pt idx="15">
                  <c:v>16 Jan 2014</c:v>
                </c:pt>
                <c:pt idx="16">
                  <c:v>17 Jan 2014</c:v>
                </c:pt>
                <c:pt idx="17">
                  <c:v>18 Jan 2014</c:v>
                </c:pt>
                <c:pt idx="18">
                  <c:v>19 Jan 2014</c:v>
                </c:pt>
                <c:pt idx="19">
                  <c:v>20 Jan 2014</c:v>
                </c:pt>
                <c:pt idx="20">
                  <c:v>21 Jan 2014</c:v>
                </c:pt>
                <c:pt idx="21">
                  <c:v>22 Jan 2014</c:v>
                </c:pt>
                <c:pt idx="22">
                  <c:v>23 Jan 2014</c:v>
                </c:pt>
                <c:pt idx="23">
                  <c:v>24 Jan 2014</c:v>
                </c:pt>
                <c:pt idx="24">
                  <c:v>25 Jan 2014</c:v>
                </c:pt>
                <c:pt idx="25">
                  <c:v>26 Jan 2014</c:v>
                </c:pt>
                <c:pt idx="26">
                  <c:v>27 Jan 2014</c:v>
                </c:pt>
                <c:pt idx="27">
                  <c:v>28 Jan 2014</c:v>
                </c:pt>
                <c:pt idx="28">
                  <c:v>29 Jan 2014</c:v>
                </c:pt>
                <c:pt idx="29">
                  <c:v>30 Jan 2014</c:v>
                </c:pt>
                <c:pt idx="30">
                  <c:v>31 Jan 2014</c:v>
                </c:pt>
                <c:pt idx="31">
                  <c:v>01 Feb 2014</c:v>
                </c:pt>
                <c:pt idx="32">
                  <c:v>02 Feb 2014</c:v>
                </c:pt>
                <c:pt idx="33">
                  <c:v>03 Feb 2014</c:v>
                </c:pt>
                <c:pt idx="34">
                  <c:v>04 Feb 2014</c:v>
                </c:pt>
                <c:pt idx="35">
                  <c:v>05 Feb 2014</c:v>
                </c:pt>
                <c:pt idx="36">
                  <c:v>06 Feb 2014</c:v>
                </c:pt>
                <c:pt idx="37">
                  <c:v>07 Feb 2014</c:v>
                </c:pt>
                <c:pt idx="38">
                  <c:v>08 Feb 2014</c:v>
                </c:pt>
                <c:pt idx="39">
                  <c:v>09 Feb 2014</c:v>
                </c:pt>
                <c:pt idx="40">
                  <c:v>10 Feb 2014</c:v>
                </c:pt>
                <c:pt idx="41">
                  <c:v>11 Feb 2014</c:v>
                </c:pt>
                <c:pt idx="42">
                  <c:v>12 Feb 2014</c:v>
                </c:pt>
                <c:pt idx="43">
                  <c:v>13 Feb 2014</c:v>
                </c:pt>
                <c:pt idx="44">
                  <c:v>14 Feb 2014</c:v>
                </c:pt>
                <c:pt idx="45">
                  <c:v>15 Feb 2014</c:v>
                </c:pt>
                <c:pt idx="46">
                  <c:v>16 Feb 2014</c:v>
                </c:pt>
                <c:pt idx="47">
                  <c:v>17 Feb 2014</c:v>
                </c:pt>
                <c:pt idx="48">
                  <c:v>18 Feb 2014</c:v>
                </c:pt>
                <c:pt idx="49">
                  <c:v>19 Feb 2014</c:v>
                </c:pt>
                <c:pt idx="50">
                  <c:v>20 Feb 2014</c:v>
                </c:pt>
                <c:pt idx="51">
                  <c:v>21 Feb 2014</c:v>
                </c:pt>
                <c:pt idx="52">
                  <c:v>22 Feb 2014</c:v>
                </c:pt>
                <c:pt idx="53">
                  <c:v>23 Feb 2014</c:v>
                </c:pt>
                <c:pt idx="54">
                  <c:v>24 Feb 2014</c:v>
                </c:pt>
                <c:pt idx="55">
                  <c:v>25 Feb 2014</c:v>
                </c:pt>
                <c:pt idx="56">
                  <c:v>26 Feb 2014</c:v>
                </c:pt>
                <c:pt idx="57">
                  <c:v>27 Feb 2014</c:v>
                </c:pt>
                <c:pt idx="58">
                  <c:v>28 Feb 2014</c:v>
                </c:pt>
                <c:pt idx="59">
                  <c:v>01 Mar 2014</c:v>
                </c:pt>
                <c:pt idx="60">
                  <c:v>02 Mar 2014</c:v>
                </c:pt>
                <c:pt idx="61">
                  <c:v>03 Mar 2014</c:v>
                </c:pt>
                <c:pt idx="62">
                  <c:v>04 Mar 2014</c:v>
                </c:pt>
                <c:pt idx="63">
                  <c:v>05 Mar 2014</c:v>
                </c:pt>
                <c:pt idx="64">
                  <c:v>06 Mar 2014</c:v>
                </c:pt>
                <c:pt idx="65">
                  <c:v>07 Mar 2014</c:v>
                </c:pt>
                <c:pt idx="66">
                  <c:v>08 Mar 2014</c:v>
                </c:pt>
                <c:pt idx="67">
                  <c:v>09 Mar 2014</c:v>
                </c:pt>
                <c:pt idx="68">
                  <c:v>10 Mar 2014</c:v>
                </c:pt>
                <c:pt idx="69">
                  <c:v>11 Mar 2014</c:v>
                </c:pt>
                <c:pt idx="70">
                  <c:v>12 Mar 2014</c:v>
                </c:pt>
                <c:pt idx="71">
                  <c:v>13 Mar 2014</c:v>
                </c:pt>
                <c:pt idx="72">
                  <c:v>14 Mar 2014</c:v>
                </c:pt>
                <c:pt idx="73">
                  <c:v>15 Mar 2014</c:v>
                </c:pt>
                <c:pt idx="74">
                  <c:v>16 Mar 2014</c:v>
                </c:pt>
                <c:pt idx="75">
                  <c:v>17 Mar 2014</c:v>
                </c:pt>
                <c:pt idx="76">
                  <c:v>18 Mar 2014</c:v>
                </c:pt>
                <c:pt idx="77">
                  <c:v>19 Mar 2014</c:v>
                </c:pt>
                <c:pt idx="78">
                  <c:v>20 Mar 2014</c:v>
                </c:pt>
                <c:pt idx="79">
                  <c:v>21 Mar 2014</c:v>
                </c:pt>
                <c:pt idx="80">
                  <c:v>22 Mar 2014</c:v>
                </c:pt>
                <c:pt idx="81">
                  <c:v>23 Mar 2014</c:v>
                </c:pt>
                <c:pt idx="82">
                  <c:v>24 Mar 2014</c:v>
                </c:pt>
                <c:pt idx="83">
                  <c:v>25 Mar 2014</c:v>
                </c:pt>
                <c:pt idx="84">
                  <c:v>26 Mar 2014</c:v>
                </c:pt>
                <c:pt idx="85">
                  <c:v>27 Mar 2014</c:v>
                </c:pt>
                <c:pt idx="86">
                  <c:v>28 Mar 2014</c:v>
                </c:pt>
                <c:pt idx="87">
                  <c:v>29 Mar 2014</c:v>
                </c:pt>
                <c:pt idx="88">
                  <c:v>30 Mar 2014</c:v>
                </c:pt>
                <c:pt idx="89">
                  <c:v>31 Mar 2014</c:v>
                </c:pt>
                <c:pt idx="90">
                  <c:v>01 Apr 2014</c:v>
                </c:pt>
                <c:pt idx="91">
                  <c:v>02 Apr 2014</c:v>
                </c:pt>
                <c:pt idx="92">
                  <c:v>03 Apr 2014</c:v>
                </c:pt>
                <c:pt idx="93">
                  <c:v>04 Apr 2014</c:v>
                </c:pt>
                <c:pt idx="94">
                  <c:v>05 Apr 2014</c:v>
                </c:pt>
                <c:pt idx="95">
                  <c:v>06 Apr 2014</c:v>
                </c:pt>
                <c:pt idx="96">
                  <c:v>07 Apr 2014</c:v>
                </c:pt>
                <c:pt idx="97">
                  <c:v>08 Apr 2014</c:v>
                </c:pt>
                <c:pt idx="98">
                  <c:v>09 Apr 2014</c:v>
                </c:pt>
                <c:pt idx="99">
                  <c:v>10 Apr 2014</c:v>
                </c:pt>
                <c:pt idx="100">
                  <c:v>11 Apr 2014</c:v>
                </c:pt>
                <c:pt idx="101">
                  <c:v>12 Apr 2014</c:v>
                </c:pt>
                <c:pt idx="102">
                  <c:v>13 Apr 2014</c:v>
                </c:pt>
                <c:pt idx="103">
                  <c:v>14 Apr 2014</c:v>
                </c:pt>
                <c:pt idx="104">
                  <c:v>15 Apr 2014</c:v>
                </c:pt>
                <c:pt idx="105">
                  <c:v>16 Apr 2014</c:v>
                </c:pt>
                <c:pt idx="106">
                  <c:v>17 Apr 2014</c:v>
                </c:pt>
                <c:pt idx="107">
                  <c:v>18 Apr 2014</c:v>
                </c:pt>
                <c:pt idx="108">
                  <c:v>19 Apr 2014</c:v>
                </c:pt>
                <c:pt idx="109">
                  <c:v>20 Apr 2014</c:v>
                </c:pt>
                <c:pt idx="110">
                  <c:v>21 Apr 2014</c:v>
                </c:pt>
                <c:pt idx="111">
                  <c:v>22 Apr 2014</c:v>
                </c:pt>
                <c:pt idx="112">
                  <c:v>23 Apr 2014</c:v>
                </c:pt>
                <c:pt idx="113">
                  <c:v>24 Apr 2014</c:v>
                </c:pt>
                <c:pt idx="114">
                  <c:v>25 Apr 2014</c:v>
                </c:pt>
                <c:pt idx="115">
                  <c:v>26 Apr 2014</c:v>
                </c:pt>
                <c:pt idx="116">
                  <c:v>27 Apr 2014</c:v>
                </c:pt>
                <c:pt idx="117">
                  <c:v>28 Apr 2014</c:v>
                </c:pt>
                <c:pt idx="118">
                  <c:v>29 Apr 2014</c:v>
                </c:pt>
                <c:pt idx="119">
                  <c:v>30 Apr 2014</c:v>
                </c:pt>
                <c:pt idx="120">
                  <c:v>01 May 2014</c:v>
                </c:pt>
                <c:pt idx="121">
                  <c:v>02 May 2014</c:v>
                </c:pt>
                <c:pt idx="122">
                  <c:v>03 May 2014</c:v>
                </c:pt>
                <c:pt idx="123">
                  <c:v>04 May 2014</c:v>
                </c:pt>
                <c:pt idx="124">
                  <c:v>05 May 2014</c:v>
                </c:pt>
                <c:pt idx="125">
                  <c:v>06 May 2014</c:v>
                </c:pt>
                <c:pt idx="126">
                  <c:v>07 May 2014</c:v>
                </c:pt>
                <c:pt idx="127">
                  <c:v>08 May 2014</c:v>
                </c:pt>
                <c:pt idx="128">
                  <c:v>09 May 2014</c:v>
                </c:pt>
                <c:pt idx="129">
                  <c:v>10 May 2014</c:v>
                </c:pt>
                <c:pt idx="130">
                  <c:v>11 May 2014</c:v>
                </c:pt>
                <c:pt idx="131">
                  <c:v>12 May 2014</c:v>
                </c:pt>
                <c:pt idx="132">
                  <c:v>13 May 2014</c:v>
                </c:pt>
                <c:pt idx="133">
                  <c:v>14 May 2014</c:v>
                </c:pt>
                <c:pt idx="134">
                  <c:v>15 May 2014</c:v>
                </c:pt>
                <c:pt idx="135">
                  <c:v>16 May 2014</c:v>
                </c:pt>
                <c:pt idx="136">
                  <c:v>17 May 2014</c:v>
                </c:pt>
                <c:pt idx="137">
                  <c:v>18 May 2014</c:v>
                </c:pt>
                <c:pt idx="138">
                  <c:v>19 May 2014</c:v>
                </c:pt>
                <c:pt idx="139">
                  <c:v>20 May 2014</c:v>
                </c:pt>
                <c:pt idx="140">
                  <c:v>21 May 2014</c:v>
                </c:pt>
                <c:pt idx="141">
                  <c:v>22 May 2014</c:v>
                </c:pt>
                <c:pt idx="142">
                  <c:v>23 May 2014</c:v>
                </c:pt>
                <c:pt idx="143">
                  <c:v>24 May 2014</c:v>
                </c:pt>
                <c:pt idx="144">
                  <c:v>25 May 2014</c:v>
                </c:pt>
                <c:pt idx="145">
                  <c:v>26 May 2014</c:v>
                </c:pt>
                <c:pt idx="146">
                  <c:v>27 May 2014</c:v>
                </c:pt>
                <c:pt idx="147">
                  <c:v>28 May 2014</c:v>
                </c:pt>
                <c:pt idx="148">
                  <c:v>29 May 2014</c:v>
                </c:pt>
                <c:pt idx="149">
                  <c:v>30 May 2014</c:v>
                </c:pt>
                <c:pt idx="150">
                  <c:v>31 May 2014</c:v>
                </c:pt>
                <c:pt idx="151">
                  <c:v>01 Jun 2014</c:v>
                </c:pt>
                <c:pt idx="152">
                  <c:v>02 Jun 2014</c:v>
                </c:pt>
                <c:pt idx="153">
                  <c:v>03 Jun 2014</c:v>
                </c:pt>
                <c:pt idx="154">
                  <c:v>04 Jun 2014</c:v>
                </c:pt>
                <c:pt idx="155">
                  <c:v>05 Jun 2014</c:v>
                </c:pt>
                <c:pt idx="156">
                  <c:v>06 Jun 2014</c:v>
                </c:pt>
                <c:pt idx="157">
                  <c:v>07 Jun 2014</c:v>
                </c:pt>
                <c:pt idx="158">
                  <c:v>08 Jun 2014</c:v>
                </c:pt>
                <c:pt idx="159">
                  <c:v>09 Jun 2014</c:v>
                </c:pt>
                <c:pt idx="160">
                  <c:v>10 Jun 2014</c:v>
                </c:pt>
                <c:pt idx="161">
                  <c:v>11 Jun 2014</c:v>
                </c:pt>
                <c:pt idx="162">
                  <c:v>12 Jun 2014</c:v>
                </c:pt>
                <c:pt idx="163">
                  <c:v>13 Jun 2014</c:v>
                </c:pt>
                <c:pt idx="164">
                  <c:v>14 Jun 2014</c:v>
                </c:pt>
                <c:pt idx="165">
                  <c:v>15 Jun 2014</c:v>
                </c:pt>
                <c:pt idx="166">
                  <c:v>16 Jun 2014</c:v>
                </c:pt>
                <c:pt idx="167">
                  <c:v>17 Jun 2014</c:v>
                </c:pt>
                <c:pt idx="168">
                  <c:v>18 Jun 2014</c:v>
                </c:pt>
                <c:pt idx="169">
                  <c:v>19 Jun 2014</c:v>
                </c:pt>
                <c:pt idx="170">
                  <c:v>20 Jun 2014</c:v>
                </c:pt>
                <c:pt idx="171">
                  <c:v>21 Jun 2014</c:v>
                </c:pt>
                <c:pt idx="172">
                  <c:v>22 Jun 2014</c:v>
                </c:pt>
                <c:pt idx="173">
                  <c:v>23 Jun 2014</c:v>
                </c:pt>
                <c:pt idx="174">
                  <c:v>24 Jun 2014</c:v>
                </c:pt>
                <c:pt idx="175">
                  <c:v>25 Jun 2014</c:v>
                </c:pt>
                <c:pt idx="176">
                  <c:v>26 Jun 2014</c:v>
                </c:pt>
                <c:pt idx="177">
                  <c:v>27 Jun 2014</c:v>
                </c:pt>
                <c:pt idx="178">
                  <c:v>28 Jun 2014</c:v>
                </c:pt>
                <c:pt idx="179">
                  <c:v>29 Jun 2014</c:v>
                </c:pt>
                <c:pt idx="180">
                  <c:v>30 Jun 2014</c:v>
                </c:pt>
                <c:pt idx="181">
                  <c:v>01 Jul 2014</c:v>
                </c:pt>
                <c:pt idx="182">
                  <c:v>02 Jul 2014</c:v>
                </c:pt>
                <c:pt idx="183">
                  <c:v>03 Jul 2014</c:v>
                </c:pt>
                <c:pt idx="184">
                  <c:v>04 Jul 2014</c:v>
                </c:pt>
                <c:pt idx="185">
                  <c:v>05 Jul 2014</c:v>
                </c:pt>
                <c:pt idx="186">
                  <c:v>06 Jul 2014</c:v>
                </c:pt>
                <c:pt idx="187">
                  <c:v>07 Jul 2014</c:v>
                </c:pt>
                <c:pt idx="188">
                  <c:v>08 Jul 2014</c:v>
                </c:pt>
                <c:pt idx="189">
                  <c:v>09 Jul 2014</c:v>
                </c:pt>
                <c:pt idx="190">
                  <c:v>10 Jul 2014</c:v>
                </c:pt>
                <c:pt idx="191">
                  <c:v>11 Jul 2014</c:v>
                </c:pt>
                <c:pt idx="192">
                  <c:v>12 Jul 2014</c:v>
                </c:pt>
                <c:pt idx="193">
                  <c:v>13 Jul 2014</c:v>
                </c:pt>
                <c:pt idx="194">
                  <c:v>14 Jul 2014</c:v>
                </c:pt>
                <c:pt idx="195">
                  <c:v>15 Jul 2014</c:v>
                </c:pt>
                <c:pt idx="196">
                  <c:v>16 Jul 2014</c:v>
                </c:pt>
                <c:pt idx="197">
                  <c:v>17 Jul 2014</c:v>
                </c:pt>
                <c:pt idx="198">
                  <c:v>18 Jul 2014</c:v>
                </c:pt>
                <c:pt idx="199">
                  <c:v>19 Jul 2014</c:v>
                </c:pt>
                <c:pt idx="200">
                  <c:v>20 Jul 2014</c:v>
                </c:pt>
                <c:pt idx="201">
                  <c:v>21 Jul 2014</c:v>
                </c:pt>
                <c:pt idx="202">
                  <c:v>22 Jul 2014</c:v>
                </c:pt>
                <c:pt idx="203">
                  <c:v>23 Jul 2014</c:v>
                </c:pt>
                <c:pt idx="204">
                  <c:v>24 Jul 2014</c:v>
                </c:pt>
                <c:pt idx="205">
                  <c:v>25 Jul 2014</c:v>
                </c:pt>
                <c:pt idx="206">
                  <c:v>26 Jul 2014</c:v>
                </c:pt>
                <c:pt idx="207">
                  <c:v>27 Jul 2014</c:v>
                </c:pt>
                <c:pt idx="208">
                  <c:v>28 Jul 2014</c:v>
                </c:pt>
                <c:pt idx="209">
                  <c:v>29 Jul 2014</c:v>
                </c:pt>
                <c:pt idx="210">
                  <c:v>30 Jul 2014</c:v>
                </c:pt>
                <c:pt idx="211">
                  <c:v>31 Jul 2014</c:v>
                </c:pt>
                <c:pt idx="212">
                  <c:v>01 Aug 2014</c:v>
                </c:pt>
                <c:pt idx="213">
                  <c:v>02 Aug 2014</c:v>
                </c:pt>
                <c:pt idx="214">
                  <c:v>03 Aug 2014</c:v>
                </c:pt>
                <c:pt idx="215">
                  <c:v>04 Aug 2014</c:v>
                </c:pt>
                <c:pt idx="216">
                  <c:v>05 Aug 2014</c:v>
                </c:pt>
                <c:pt idx="217">
                  <c:v>06 Aug 2014</c:v>
                </c:pt>
                <c:pt idx="218">
                  <c:v>07 Aug 2014</c:v>
                </c:pt>
                <c:pt idx="219">
                  <c:v>08 Aug 2014</c:v>
                </c:pt>
                <c:pt idx="220">
                  <c:v>09 Aug 2014</c:v>
                </c:pt>
                <c:pt idx="221">
                  <c:v>10 Aug 2014</c:v>
                </c:pt>
                <c:pt idx="222">
                  <c:v>11 Aug 2014</c:v>
                </c:pt>
                <c:pt idx="223">
                  <c:v>12 Aug 2014</c:v>
                </c:pt>
                <c:pt idx="224">
                  <c:v>13 Aug 2014</c:v>
                </c:pt>
                <c:pt idx="225">
                  <c:v>14 Aug 2014</c:v>
                </c:pt>
                <c:pt idx="226">
                  <c:v>15 Aug 2014</c:v>
                </c:pt>
                <c:pt idx="227">
                  <c:v>16 Aug 2014</c:v>
                </c:pt>
                <c:pt idx="228">
                  <c:v>17 Aug 2014</c:v>
                </c:pt>
                <c:pt idx="229">
                  <c:v>18 Aug 2014</c:v>
                </c:pt>
                <c:pt idx="230">
                  <c:v>19 Aug 2014</c:v>
                </c:pt>
                <c:pt idx="231">
                  <c:v>20 Aug 2014</c:v>
                </c:pt>
                <c:pt idx="232">
                  <c:v>21 Aug 2014</c:v>
                </c:pt>
                <c:pt idx="233">
                  <c:v>22 Aug 2014</c:v>
                </c:pt>
                <c:pt idx="234">
                  <c:v>23 Aug 2014</c:v>
                </c:pt>
                <c:pt idx="235">
                  <c:v>24 Aug 2014</c:v>
                </c:pt>
                <c:pt idx="236">
                  <c:v>25 Aug 2014</c:v>
                </c:pt>
                <c:pt idx="237">
                  <c:v>26 Aug 2014</c:v>
                </c:pt>
                <c:pt idx="238">
                  <c:v>27 Aug 2014</c:v>
                </c:pt>
                <c:pt idx="239">
                  <c:v>28 Aug 2014</c:v>
                </c:pt>
                <c:pt idx="240">
                  <c:v>29 Aug 2014</c:v>
                </c:pt>
                <c:pt idx="241">
                  <c:v>30 Aug 2014</c:v>
                </c:pt>
                <c:pt idx="242">
                  <c:v>31 Aug 2014</c:v>
                </c:pt>
                <c:pt idx="243">
                  <c:v>01 Sep 2014</c:v>
                </c:pt>
                <c:pt idx="244">
                  <c:v>02 Sep 2014</c:v>
                </c:pt>
                <c:pt idx="245">
                  <c:v>03 Sep 2014</c:v>
                </c:pt>
                <c:pt idx="246">
                  <c:v>04 Sep 2014</c:v>
                </c:pt>
                <c:pt idx="247">
                  <c:v>05 Sep 2014</c:v>
                </c:pt>
                <c:pt idx="248">
                  <c:v>06 Sep 2014</c:v>
                </c:pt>
                <c:pt idx="249">
                  <c:v>07 Sep 2014</c:v>
                </c:pt>
                <c:pt idx="250">
                  <c:v>08 Sep 2014</c:v>
                </c:pt>
                <c:pt idx="251">
                  <c:v>09 Sep 2014</c:v>
                </c:pt>
                <c:pt idx="252">
                  <c:v>10 Sep 2014</c:v>
                </c:pt>
                <c:pt idx="253">
                  <c:v>11 Sep 2014</c:v>
                </c:pt>
                <c:pt idx="254">
                  <c:v>12 Sep 2014</c:v>
                </c:pt>
                <c:pt idx="255">
                  <c:v>13 Sep 2014</c:v>
                </c:pt>
                <c:pt idx="256">
                  <c:v>14 Sep 2014</c:v>
                </c:pt>
                <c:pt idx="257">
                  <c:v>15 Sep 2014</c:v>
                </c:pt>
                <c:pt idx="258">
                  <c:v>16 Sep 2014</c:v>
                </c:pt>
                <c:pt idx="259">
                  <c:v>17 Sep 2014</c:v>
                </c:pt>
                <c:pt idx="260">
                  <c:v>18 Sep 2014</c:v>
                </c:pt>
                <c:pt idx="261">
                  <c:v>19 Sep 2014</c:v>
                </c:pt>
                <c:pt idx="262">
                  <c:v>20 Sep 2014</c:v>
                </c:pt>
                <c:pt idx="263">
                  <c:v>21 Sep 2014</c:v>
                </c:pt>
                <c:pt idx="264">
                  <c:v>22 Sep 2014</c:v>
                </c:pt>
                <c:pt idx="265">
                  <c:v>23 Sep 2014</c:v>
                </c:pt>
                <c:pt idx="266">
                  <c:v>24 Sep 2014</c:v>
                </c:pt>
                <c:pt idx="267">
                  <c:v>25 Sep 2014</c:v>
                </c:pt>
                <c:pt idx="268">
                  <c:v>26 Sep 2014</c:v>
                </c:pt>
                <c:pt idx="269">
                  <c:v>27 Sep 2014</c:v>
                </c:pt>
                <c:pt idx="270">
                  <c:v>28 Sep 2014</c:v>
                </c:pt>
                <c:pt idx="271">
                  <c:v>29 Sep 2014</c:v>
                </c:pt>
                <c:pt idx="272">
                  <c:v>30 Sep 2014</c:v>
                </c:pt>
                <c:pt idx="273">
                  <c:v>01 Oct 2014</c:v>
                </c:pt>
                <c:pt idx="274">
                  <c:v>02 Oct 2014</c:v>
                </c:pt>
                <c:pt idx="275">
                  <c:v>03 Oct 2014</c:v>
                </c:pt>
                <c:pt idx="276">
                  <c:v>04 Oct 2014</c:v>
                </c:pt>
                <c:pt idx="277">
                  <c:v>05 Oct 2014</c:v>
                </c:pt>
                <c:pt idx="278">
                  <c:v>06 Oct 2014</c:v>
                </c:pt>
                <c:pt idx="279">
                  <c:v>07 Oct 2014</c:v>
                </c:pt>
                <c:pt idx="280">
                  <c:v>08 Oct 2014</c:v>
                </c:pt>
                <c:pt idx="281">
                  <c:v>09 Oct 2014</c:v>
                </c:pt>
                <c:pt idx="282">
                  <c:v>10 Oct 2014</c:v>
                </c:pt>
                <c:pt idx="283">
                  <c:v>11 Oct 2014</c:v>
                </c:pt>
                <c:pt idx="284">
                  <c:v>12 Oct 2014</c:v>
                </c:pt>
                <c:pt idx="285">
                  <c:v>13 Oct 2014</c:v>
                </c:pt>
                <c:pt idx="286">
                  <c:v>14 Oct 2014</c:v>
                </c:pt>
                <c:pt idx="287">
                  <c:v>15 Oct 2014</c:v>
                </c:pt>
                <c:pt idx="288">
                  <c:v>16 Oct 2014</c:v>
                </c:pt>
                <c:pt idx="289">
                  <c:v>17 Oct 2014</c:v>
                </c:pt>
                <c:pt idx="290">
                  <c:v>18 Oct 2014</c:v>
                </c:pt>
                <c:pt idx="291">
                  <c:v>19 Oct 2014</c:v>
                </c:pt>
                <c:pt idx="292">
                  <c:v>20 Oct 2014</c:v>
                </c:pt>
                <c:pt idx="293">
                  <c:v>21 Oct 2014</c:v>
                </c:pt>
                <c:pt idx="294">
                  <c:v>22 Oct 2014</c:v>
                </c:pt>
                <c:pt idx="295">
                  <c:v>23 Oct 2014</c:v>
                </c:pt>
                <c:pt idx="296">
                  <c:v>24 Oct 2014</c:v>
                </c:pt>
                <c:pt idx="297">
                  <c:v>25 Oct 2014</c:v>
                </c:pt>
                <c:pt idx="298">
                  <c:v>26 Oct 2014</c:v>
                </c:pt>
                <c:pt idx="299">
                  <c:v>27 Oct 2014</c:v>
                </c:pt>
                <c:pt idx="300">
                  <c:v>28 Oct 2014</c:v>
                </c:pt>
                <c:pt idx="301">
                  <c:v>29 Oct 2014</c:v>
                </c:pt>
                <c:pt idx="302">
                  <c:v>30 Oct 2014</c:v>
                </c:pt>
                <c:pt idx="303">
                  <c:v>31 Oct 2014</c:v>
                </c:pt>
                <c:pt idx="304">
                  <c:v>01 Nov 2014</c:v>
                </c:pt>
                <c:pt idx="305">
                  <c:v>02 Nov 2014</c:v>
                </c:pt>
                <c:pt idx="306">
                  <c:v>03 Nov 2014</c:v>
                </c:pt>
                <c:pt idx="307">
                  <c:v>04 Nov 2014</c:v>
                </c:pt>
                <c:pt idx="308">
                  <c:v>05 Nov 2014</c:v>
                </c:pt>
                <c:pt idx="309">
                  <c:v>06 Nov 2014</c:v>
                </c:pt>
                <c:pt idx="310">
                  <c:v>07 Nov 2014</c:v>
                </c:pt>
                <c:pt idx="311">
                  <c:v>08 Nov 2014</c:v>
                </c:pt>
                <c:pt idx="312">
                  <c:v>09 Nov 2014</c:v>
                </c:pt>
                <c:pt idx="313">
                  <c:v>10 Nov 2014</c:v>
                </c:pt>
                <c:pt idx="314">
                  <c:v>11 Nov 2014</c:v>
                </c:pt>
                <c:pt idx="315">
                  <c:v>12 Nov 2014</c:v>
                </c:pt>
                <c:pt idx="316">
                  <c:v>13 Nov 2014</c:v>
                </c:pt>
                <c:pt idx="317">
                  <c:v>14 Nov 2014</c:v>
                </c:pt>
                <c:pt idx="318">
                  <c:v>15 Nov 2014</c:v>
                </c:pt>
                <c:pt idx="319">
                  <c:v>16 Nov 2014</c:v>
                </c:pt>
                <c:pt idx="320">
                  <c:v>17 Nov 2014</c:v>
                </c:pt>
                <c:pt idx="321">
                  <c:v>18 Nov 2014</c:v>
                </c:pt>
                <c:pt idx="322">
                  <c:v>19 Nov 2014</c:v>
                </c:pt>
                <c:pt idx="323">
                  <c:v>20 Nov 2014</c:v>
                </c:pt>
                <c:pt idx="324">
                  <c:v>21 Nov 2014</c:v>
                </c:pt>
                <c:pt idx="325">
                  <c:v>22 Nov 2014</c:v>
                </c:pt>
                <c:pt idx="326">
                  <c:v>23 Nov 2014</c:v>
                </c:pt>
                <c:pt idx="327">
                  <c:v>24 Nov 2014</c:v>
                </c:pt>
                <c:pt idx="328">
                  <c:v>25 Nov 2014</c:v>
                </c:pt>
                <c:pt idx="329">
                  <c:v>26 Nov 2014</c:v>
                </c:pt>
                <c:pt idx="330">
                  <c:v>27 Nov 2014</c:v>
                </c:pt>
                <c:pt idx="331">
                  <c:v>28 Nov 2014</c:v>
                </c:pt>
                <c:pt idx="332">
                  <c:v>29 Nov 2014</c:v>
                </c:pt>
                <c:pt idx="333">
                  <c:v>30 Nov 2014</c:v>
                </c:pt>
                <c:pt idx="334">
                  <c:v>01 Dec 2014</c:v>
                </c:pt>
                <c:pt idx="335">
                  <c:v>02 Dec 2014</c:v>
                </c:pt>
                <c:pt idx="336">
                  <c:v>03 Dec 2014</c:v>
                </c:pt>
                <c:pt idx="337">
                  <c:v>04 Dec 2014</c:v>
                </c:pt>
                <c:pt idx="338">
                  <c:v>05 Dec 2014</c:v>
                </c:pt>
                <c:pt idx="339">
                  <c:v>06 Dec 2014</c:v>
                </c:pt>
                <c:pt idx="340">
                  <c:v>07 Dec 2014</c:v>
                </c:pt>
                <c:pt idx="341">
                  <c:v>08 Dec 2014</c:v>
                </c:pt>
                <c:pt idx="342">
                  <c:v>09 Dec 2014</c:v>
                </c:pt>
                <c:pt idx="343">
                  <c:v>10 Dec 2014</c:v>
                </c:pt>
                <c:pt idx="344">
                  <c:v>11 Dec 2014</c:v>
                </c:pt>
                <c:pt idx="345">
                  <c:v>12 Dec 2014</c:v>
                </c:pt>
                <c:pt idx="346">
                  <c:v>13 Dec 2014</c:v>
                </c:pt>
                <c:pt idx="347">
                  <c:v>14 Dec 2014</c:v>
                </c:pt>
                <c:pt idx="348">
                  <c:v>15 Dec 2014</c:v>
                </c:pt>
                <c:pt idx="349">
                  <c:v>16 Dec 2014</c:v>
                </c:pt>
                <c:pt idx="350">
                  <c:v>17 Dec 2014</c:v>
                </c:pt>
                <c:pt idx="351">
                  <c:v>18 Dec 2014</c:v>
                </c:pt>
                <c:pt idx="352">
                  <c:v>19 Dec 2014</c:v>
                </c:pt>
                <c:pt idx="353">
                  <c:v>20 Dec 2014</c:v>
                </c:pt>
                <c:pt idx="354">
                  <c:v>21 Dec 2014</c:v>
                </c:pt>
                <c:pt idx="355">
                  <c:v>22 Dec 2014</c:v>
                </c:pt>
                <c:pt idx="356">
                  <c:v>23 Dec 2014</c:v>
                </c:pt>
                <c:pt idx="357">
                  <c:v>24 Dec 2014</c:v>
                </c:pt>
                <c:pt idx="358">
                  <c:v>25 Dec 2014</c:v>
                </c:pt>
                <c:pt idx="359">
                  <c:v>26 Dec 2014</c:v>
                </c:pt>
                <c:pt idx="360">
                  <c:v>27 Dec 2014</c:v>
                </c:pt>
                <c:pt idx="361">
                  <c:v>28 Dec 2014</c:v>
                </c:pt>
                <c:pt idx="362">
                  <c:v>29 Dec 2014</c:v>
                </c:pt>
                <c:pt idx="363">
                  <c:v>30 Dec 2014</c:v>
                </c:pt>
                <c:pt idx="364">
                  <c:v>31 Dec 2014</c:v>
                </c:pt>
              </c:strCache>
            </c:strRef>
          </c:cat>
          <c:val>
            <c:numRef>
              <c:f>Data!$F$2:$F$397</c:f>
              <c:numCache>
                <c:formatCode>General</c:formatCode>
                <c:ptCount val="39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10</c:v>
                </c:pt>
                <c:pt idx="79">
                  <c:v>10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10</c:v>
                </c:pt>
                <c:pt idx="85">
                  <c:v>10</c:v>
                </c:pt>
                <c:pt idx="86">
                  <c:v>10</c:v>
                </c:pt>
                <c:pt idx="87">
                  <c:v>10</c:v>
                </c:pt>
                <c:pt idx="88">
                  <c:v>10</c:v>
                </c:pt>
                <c:pt idx="89">
                  <c:v>10</c:v>
                </c:pt>
                <c:pt idx="90">
                  <c:v>10</c:v>
                </c:pt>
                <c:pt idx="91">
                  <c:v>10</c:v>
                </c:pt>
                <c:pt idx="92">
                  <c:v>10</c:v>
                </c:pt>
                <c:pt idx="93">
                  <c:v>10</c:v>
                </c:pt>
                <c:pt idx="94">
                  <c:v>10</c:v>
                </c:pt>
                <c:pt idx="95">
                  <c:v>10</c:v>
                </c:pt>
                <c:pt idx="96">
                  <c:v>10</c:v>
                </c:pt>
                <c:pt idx="97">
                  <c:v>10</c:v>
                </c:pt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  <c:pt idx="101">
                  <c:v>10</c:v>
                </c:pt>
                <c:pt idx="102">
                  <c:v>10</c:v>
                </c:pt>
                <c:pt idx="103">
                  <c:v>10</c:v>
                </c:pt>
                <c:pt idx="104">
                  <c:v>10</c:v>
                </c:pt>
                <c:pt idx="105">
                  <c:v>10</c:v>
                </c:pt>
                <c:pt idx="106">
                  <c:v>10</c:v>
                </c:pt>
                <c:pt idx="107">
                  <c:v>10</c:v>
                </c:pt>
                <c:pt idx="108">
                  <c:v>10</c:v>
                </c:pt>
                <c:pt idx="109">
                  <c:v>10</c:v>
                </c:pt>
                <c:pt idx="110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>
                  <c:v>10</c:v>
                </c:pt>
                <c:pt idx="121">
                  <c:v>10</c:v>
                </c:pt>
                <c:pt idx="122">
                  <c:v>10</c:v>
                </c:pt>
                <c:pt idx="123">
                  <c:v>10</c:v>
                </c:pt>
                <c:pt idx="124">
                  <c:v>10</c:v>
                </c:pt>
                <c:pt idx="125">
                  <c:v>10</c:v>
                </c:pt>
                <c:pt idx="126">
                  <c:v>10</c:v>
                </c:pt>
                <c:pt idx="127">
                  <c:v>10</c:v>
                </c:pt>
                <c:pt idx="128">
                  <c:v>10</c:v>
                </c:pt>
                <c:pt idx="129">
                  <c:v>10</c:v>
                </c:pt>
                <c:pt idx="130">
                  <c:v>10</c:v>
                </c:pt>
                <c:pt idx="131">
                  <c:v>10</c:v>
                </c:pt>
                <c:pt idx="132">
                  <c:v>10</c:v>
                </c:pt>
                <c:pt idx="133">
                  <c:v>10</c:v>
                </c:pt>
                <c:pt idx="134">
                  <c:v>10</c:v>
                </c:pt>
                <c:pt idx="135">
                  <c:v>10</c:v>
                </c:pt>
                <c:pt idx="136">
                  <c:v>10</c:v>
                </c:pt>
                <c:pt idx="137">
                  <c:v>10</c:v>
                </c:pt>
                <c:pt idx="138">
                  <c:v>10</c:v>
                </c:pt>
                <c:pt idx="139">
                  <c:v>10</c:v>
                </c:pt>
                <c:pt idx="140">
                  <c:v>10</c:v>
                </c:pt>
                <c:pt idx="141">
                  <c:v>10</c:v>
                </c:pt>
                <c:pt idx="142">
                  <c:v>10</c:v>
                </c:pt>
                <c:pt idx="143">
                  <c:v>10</c:v>
                </c:pt>
                <c:pt idx="144">
                  <c:v>10</c:v>
                </c:pt>
                <c:pt idx="145">
                  <c:v>10</c:v>
                </c:pt>
                <c:pt idx="146">
                  <c:v>10</c:v>
                </c:pt>
                <c:pt idx="147">
                  <c:v>10</c:v>
                </c:pt>
                <c:pt idx="148">
                  <c:v>10</c:v>
                </c:pt>
                <c:pt idx="149">
                  <c:v>10</c:v>
                </c:pt>
                <c:pt idx="150">
                  <c:v>10</c:v>
                </c:pt>
                <c:pt idx="151">
                  <c:v>10</c:v>
                </c:pt>
                <c:pt idx="152">
                  <c:v>10</c:v>
                </c:pt>
                <c:pt idx="153">
                  <c:v>10</c:v>
                </c:pt>
                <c:pt idx="154">
                  <c:v>10</c:v>
                </c:pt>
                <c:pt idx="155">
                  <c:v>10</c:v>
                </c:pt>
                <c:pt idx="156">
                  <c:v>10</c:v>
                </c:pt>
                <c:pt idx="157">
                  <c:v>10</c:v>
                </c:pt>
                <c:pt idx="158">
                  <c:v>10</c:v>
                </c:pt>
                <c:pt idx="159">
                  <c:v>10</c:v>
                </c:pt>
                <c:pt idx="160">
                  <c:v>10</c:v>
                </c:pt>
                <c:pt idx="161">
                  <c:v>10</c:v>
                </c:pt>
                <c:pt idx="162">
                  <c:v>10</c:v>
                </c:pt>
                <c:pt idx="163">
                  <c:v>10</c:v>
                </c:pt>
                <c:pt idx="164">
                  <c:v>10</c:v>
                </c:pt>
                <c:pt idx="165">
                  <c:v>10</c:v>
                </c:pt>
                <c:pt idx="166">
                  <c:v>10</c:v>
                </c:pt>
                <c:pt idx="167">
                  <c:v>10</c:v>
                </c:pt>
                <c:pt idx="168">
                  <c:v>10</c:v>
                </c:pt>
                <c:pt idx="169">
                  <c:v>10</c:v>
                </c:pt>
                <c:pt idx="170">
                  <c:v>10</c:v>
                </c:pt>
                <c:pt idx="171">
                  <c:v>10</c:v>
                </c:pt>
                <c:pt idx="172">
                  <c:v>10</c:v>
                </c:pt>
                <c:pt idx="173">
                  <c:v>10</c:v>
                </c:pt>
                <c:pt idx="174">
                  <c:v>10</c:v>
                </c:pt>
                <c:pt idx="175">
                  <c:v>10</c:v>
                </c:pt>
                <c:pt idx="176">
                  <c:v>10</c:v>
                </c:pt>
                <c:pt idx="177">
                  <c:v>10</c:v>
                </c:pt>
                <c:pt idx="178">
                  <c:v>10</c:v>
                </c:pt>
                <c:pt idx="179">
                  <c:v>10</c:v>
                </c:pt>
                <c:pt idx="180">
                  <c:v>10</c:v>
                </c:pt>
                <c:pt idx="181">
                  <c:v>10</c:v>
                </c:pt>
                <c:pt idx="182">
                  <c:v>10</c:v>
                </c:pt>
                <c:pt idx="183">
                  <c:v>10</c:v>
                </c:pt>
                <c:pt idx="184">
                  <c:v>10</c:v>
                </c:pt>
                <c:pt idx="185">
                  <c:v>10</c:v>
                </c:pt>
                <c:pt idx="186">
                  <c:v>10</c:v>
                </c:pt>
                <c:pt idx="187">
                  <c:v>10</c:v>
                </c:pt>
                <c:pt idx="188">
                  <c:v>10</c:v>
                </c:pt>
                <c:pt idx="189">
                  <c:v>10</c:v>
                </c:pt>
                <c:pt idx="190">
                  <c:v>10</c:v>
                </c:pt>
                <c:pt idx="191">
                  <c:v>10</c:v>
                </c:pt>
                <c:pt idx="192">
                  <c:v>10</c:v>
                </c:pt>
                <c:pt idx="193">
                  <c:v>10</c:v>
                </c:pt>
                <c:pt idx="194">
                  <c:v>10</c:v>
                </c:pt>
                <c:pt idx="195">
                  <c:v>10</c:v>
                </c:pt>
                <c:pt idx="196">
                  <c:v>10</c:v>
                </c:pt>
                <c:pt idx="197">
                  <c:v>10</c:v>
                </c:pt>
                <c:pt idx="198">
                  <c:v>10</c:v>
                </c:pt>
                <c:pt idx="199">
                  <c:v>10</c:v>
                </c:pt>
                <c:pt idx="200">
                  <c:v>10</c:v>
                </c:pt>
                <c:pt idx="201">
                  <c:v>10</c:v>
                </c:pt>
                <c:pt idx="202">
                  <c:v>10</c:v>
                </c:pt>
                <c:pt idx="203">
                  <c:v>10</c:v>
                </c:pt>
                <c:pt idx="204">
                  <c:v>10</c:v>
                </c:pt>
                <c:pt idx="205">
                  <c:v>10</c:v>
                </c:pt>
                <c:pt idx="206">
                  <c:v>10</c:v>
                </c:pt>
                <c:pt idx="207">
                  <c:v>10</c:v>
                </c:pt>
                <c:pt idx="208">
                  <c:v>10</c:v>
                </c:pt>
                <c:pt idx="209">
                  <c:v>10</c:v>
                </c:pt>
                <c:pt idx="210">
                  <c:v>10</c:v>
                </c:pt>
                <c:pt idx="211">
                  <c:v>10</c:v>
                </c:pt>
                <c:pt idx="212">
                  <c:v>10</c:v>
                </c:pt>
                <c:pt idx="213">
                  <c:v>10</c:v>
                </c:pt>
                <c:pt idx="214">
                  <c:v>10</c:v>
                </c:pt>
                <c:pt idx="215">
                  <c:v>10</c:v>
                </c:pt>
                <c:pt idx="216">
                  <c:v>10</c:v>
                </c:pt>
                <c:pt idx="217">
                  <c:v>10</c:v>
                </c:pt>
                <c:pt idx="218">
                  <c:v>10</c:v>
                </c:pt>
                <c:pt idx="219">
                  <c:v>10</c:v>
                </c:pt>
                <c:pt idx="220">
                  <c:v>10</c:v>
                </c:pt>
                <c:pt idx="221">
                  <c:v>10</c:v>
                </c:pt>
                <c:pt idx="222">
                  <c:v>10</c:v>
                </c:pt>
                <c:pt idx="223">
                  <c:v>10</c:v>
                </c:pt>
                <c:pt idx="224">
                  <c:v>10</c:v>
                </c:pt>
                <c:pt idx="225">
                  <c:v>10</c:v>
                </c:pt>
                <c:pt idx="226">
                  <c:v>10</c:v>
                </c:pt>
                <c:pt idx="227">
                  <c:v>10</c:v>
                </c:pt>
                <c:pt idx="228">
                  <c:v>10</c:v>
                </c:pt>
                <c:pt idx="229">
                  <c:v>10</c:v>
                </c:pt>
                <c:pt idx="230">
                  <c:v>10</c:v>
                </c:pt>
                <c:pt idx="231">
                  <c:v>10</c:v>
                </c:pt>
                <c:pt idx="232">
                  <c:v>10</c:v>
                </c:pt>
                <c:pt idx="233">
                  <c:v>10</c:v>
                </c:pt>
                <c:pt idx="234">
                  <c:v>10</c:v>
                </c:pt>
                <c:pt idx="235">
                  <c:v>10</c:v>
                </c:pt>
                <c:pt idx="236">
                  <c:v>10</c:v>
                </c:pt>
                <c:pt idx="237">
                  <c:v>10</c:v>
                </c:pt>
                <c:pt idx="238">
                  <c:v>10</c:v>
                </c:pt>
                <c:pt idx="239">
                  <c:v>10</c:v>
                </c:pt>
                <c:pt idx="240">
                  <c:v>10</c:v>
                </c:pt>
                <c:pt idx="241">
                  <c:v>10</c:v>
                </c:pt>
                <c:pt idx="242">
                  <c:v>10</c:v>
                </c:pt>
                <c:pt idx="243">
                  <c:v>10</c:v>
                </c:pt>
                <c:pt idx="244">
                  <c:v>10</c:v>
                </c:pt>
                <c:pt idx="245">
                  <c:v>10</c:v>
                </c:pt>
                <c:pt idx="246">
                  <c:v>10</c:v>
                </c:pt>
                <c:pt idx="247">
                  <c:v>10</c:v>
                </c:pt>
                <c:pt idx="248">
                  <c:v>10</c:v>
                </c:pt>
                <c:pt idx="249">
                  <c:v>10</c:v>
                </c:pt>
                <c:pt idx="250">
                  <c:v>10</c:v>
                </c:pt>
                <c:pt idx="251">
                  <c:v>10</c:v>
                </c:pt>
                <c:pt idx="252">
                  <c:v>10</c:v>
                </c:pt>
                <c:pt idx="253">
                  <c:v>10</c:v>
                </c:pt>
                <c:pt idx="254">
                  <c:v>10</c:v>
                </c:pt>
                <c:pt idx="255">
                  <c:v>10</c:v>
                </c:pt>
                <c:pt idx="256">
                  <c:v>10</c:v>
                </c:pt>
                <c:pt idx="257">
                  <c:v>10</c:v>
                </c:pt>
                <c:pt idx="258">
                  <c:v>10</c:v>
                </c:pt>
                <c:pt idx="259">
                  <c:v>10</c:v>
                </c:pt>
                <c:pt idx="260">
                  <c:v>10</c:v>
                </c:pt>
                <c:pt idx="261">
                  <c:v>10</c:v>
                </c:pt>
                <c:pt idx="262">
                  <c:v>10</c:v>
                </c:pt>
                <c:pt idx="263">
                  <c:v>10</c:v>
                </c:pt>
                <c:pt idx="264">
                  <c:v>10</c:v>
                </c:pt>
                <c:pt idx="265">
                  <c:v>10</c:v>
                </c:pt>
                <c:pt idx="266">
                  <c:v>10</c:v>
                </c:pt>
                <c:pt idx="267">
                  <c:v>10</c:v>
                </c:pt>
                <c:pt idx="268">
                  <c:v>10</c:v>
                </c:pt>
                <c:pt idx="269">
                  <c:v>10</c:v>
                </c:pt>
                <c:pt idx="270">
                  <c:v>10</c:v>
                </c:pt>
                <c:pt idx="271">
                  <c:v>10</c:v>
                </c:pt>
                <c:pt idx="272">
                  <c:v>10</c:v>
                </c:pt>
                <c:pt idx="273">
                  <c:v>10</c:v>
                </c:pt>
                <c:pt idx="274">
                  <c:v>10</c:v>
                </c:pt>
                <c:pt idx="275">
                  <c:v>10</c:v>
                </c:pt>
                <c:pt idx="276">
                  <c:v>10</c:v>
                </c:pt>
                <c:pt idx="277">
                  <c:v>10</c:v>
                </c:pt>
                <c:pt idx="278">
                  <c:v>10</c:v>
                </c:pt>
                <c:pt idx="279">
                  <c:v>10</c:v>
                </c:pt>
                <c:pt idx="280">
                  <c:v>10</c:v>
                </c:pt>
                <c:pt idx="281">
                  <c:v>10</c:v>
                </c:pt>
                <c:pt idx="282">
                  <c:v>10</c:v>
                </c:pt>
                <c:pt idx="283">
                  <c:v>10</c:v>
                </c:pt>
                <c:pt idx="284">
                  <c:v>10</c:v>
                </c:pt>
                <c:pt idx="285">
                  <c:v>10</c:v>
                </c:pt>
                <c:pt idx="286">
                  <c:v>10</c:v>
                </c:pt>
                <c:pt idx="287">
                  <c:v>10</c:v>
                </c:pt>
                <c:pt idx="288">
                  <c:v>10</c:v>
                </c:pt>
                <c:pt idx="289">
                  <c:v>10</c:v>
                </c:pt>
                <c:pt idx="290">
                  <c:v>10</c:v>
                </c:pt>
                <c:pt idx="291">
                  <c:v>10</c:v>
                </c:pt>
                <c:pt idx="292">
                  <c:v>10</c:v>
                </c:pt>
                <c:pt idx="293">
                  <c:v>10</c:v>
                </c:pt>
                <c:pt idx="294">
                  <c:v>10</c:v>
                </c:pt>
                <c:pt idx="295">
                  <c:v>10</c:v>
                </c:pt>
                <c:pt idx="296">
                  <c:v>10</c:v>
                </c:pt>
                <c:pt idx="297">
                  <c:v>10</c:v>
                </c:pt>
                <c:pt idx="298">
                  <c:v>10</c:v>
                </c:pt>
                <c:pt idx="299">
                  <c:v>10</c:v>
                </c:pt>
                <c:pt idx="300">
                  <c:v>10</c:v>
                </c:pt>
                <c:pt idx="301">
                  <c:v>10</c:v>
                </c:pt>
                <c:pt idx="302">
                  <c:v>10</c:v>
                </c:pt>
                <c:pt idx="303">
                  <c:v>10</c:v>
                </c:pt>
                <c:pt idx="304">
                  <c:v>10</c:v>
                </c:pt>
                <c:pt idx="305">
                  <c:v>10</c:v>
                </c:pt>
                <c:pt idx="306">
                  <c:v>10</c:v>
                </c:pt>
                <c:pt idx="307">
                  <c:v>10</c:v>
                </c:pt>
                <c:pt idx="308">
                  <c:v>10</c:v>
                </c:pt>
                <c:pt idx="309">
                  <c:v>10</c:v>
                </c:pt>
                <c:pt idx="310">
                  <c:v>10</c:v>
                </c:pt>
                <c:pt idx="311">
                  <c:v>10</c:v>
                </c:pt>
                <c:pt idx="312">
                  <c:v>10</c:v>
                </c:pt>
                <c:pt idx="313">
                  <c:v>10</c:v>
                </c:pt>
                <c:pt idx="314">
                  <c:v>10</c:v>
                </c:pt>
                <c:pt idx="315">
                  <c:v>10</c:v>
                </c:pt>
                <c:pt idx="316">
                  <c:v>10</c:v>
                </c:pt>
                <c:pt idx="317">
                  <c:v>10</c:v>
                </c:pt>
                <c:pt idx="318">
                  <c:v>10</c:v>
                </c:pt>
                <c:pt idx="319">
                  <c:v>10</c:v>
                </c:pt>
                <c:pt idx="320">
                  <c:v>10</c:v>
                </c:pt>
                <c:pt idx="321">
                  <c:v>10</c:v>
                </c:pt>
                <c:pt idx="322">
                  <c:v>10</c:v>
                </c:pt>
                <c:pt idx="323">
                  <c:v>10</c:v>
                </c:pt>
                <c:pt idx="324">
                  <c:v>10</c:v>
                </c:pt>
                <c:pt idx="325">
                  <c:v>10</c:v>
                </c:pt>
                <c:pt idx="326">
                  <c:v>10</c:v>
                </c:pt>
                <c:pt idx="327">
                  <c:v>10</c:v>
                </c:pt>
                <c:pt idx="328">
                  <c:v>10</c:v>
                </c:pt>
                <c:pt idx="329">
                  <c:v>10</c:v>
                </c:pt>
                <c:pt idx="330">
                  <c:v>10</c:v>
                </c:pt>
                <c:pt idx="331">
                  <c:v>10</c:v>
                </c:pt>
                <c:pt idx="332">
                  <c:v>10</c:v>
                </c:pt>
                <c:pt idx="333">
                  <c:v>10</c:v>
                </c:pt>
                <c:pt idx="334">
                  <c:v>10</c:v>
                </c:pt>
                <c:pt idx="335">
                  <c:v>10</c:v>
                </c:pt>
                <c:pt idx="336">
                  <c:v>10</c:v>
                </c:pt>
                <c:pt idx="337">
                  <c:v>10</c:v>
                </c:pt>
                <c:pt idx="338">
                  <c:v>10</c:v>
                </c:pt>
                <c:pt idx="339">
                  <c:v>10</c:v>
                </c:pt>
                <c:pt idx="340">
                  <c:v>10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562112"/>
        <c:axId val="89576192"/>
      </c:lineChart>
      <c:catAx>
        <c:axId val="8956211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89576192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895761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9562112"/>
        <c:crosses val="autoZero"/>
        <c:crossBetween val="between"/>
      </c:valAx>
      <c:spPr>
        <a:gradFill rotWithShape="0">
          <a:gsLst>
            <a:gs pos="0">
              <a:srgbClr val="FFFFCC"/>
            </a:gs>
            <a:gs pos="100000">
              <a:srgbClr val="CCFFFF"/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1.4477766287487093E-2"/>
          <c:y val="0.90677966101694918"/>
          <c:w val="0.98552223371251257"/>
          <c:h val="8.1355932203389991E-2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ro-RO" sz="1050"/>
              <a:t>Număr de zile cu depăşiri ale concentraţiei maxime admise pentru amoniac în aerul înconjurător</a:t>
            </a:r>
            <a:endParaRPr lang="en-US" sz="105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976766793039765E-2"/>
          <c:y val="0.13533933258342706"/>
          <c:w val="0.91030718382424414"/>
          <c:h val="0.4881379016812088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'[Chart in Microsoft Office Word]numar zile cu dep;iri'!$C$3:$C$16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'[Chart in Microsoft Office Word]numar zile cu dep;iri'!$D$3:$D$16</c:f>
              <c:numCache>
                <c:formatCode>General</c:formatCode>
                <c:ptCount val="14"/>
                <c:pt idx="0">
                  <c:v>10</c:v>
                </c:pt>
                <c:pt idx="1">
                  <c:v>10</c:v>
                </c:pt>
                <c:pt idx="2">
                  <c:v>43</c:v>
                </c:pt>
                <c:pt idx="3">
                  <c:v>1</c:v>
                </c:pt>
                <c:pt idx="4">
                  <c:v>13</c:v>
                </c:pt>
                <c:pt idx="5">
                  <c:v>6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31</c:v>
                </c:pt>
                <c:pt idx="11">
                  <c:v>35</c:v>
                </c:pt>
                <c:pt idx="12">
                  <c:v>14</c:v>
                </c:pt>
                <c:pt idx="1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507712"/>
        <c:axId val="89509248"/>
      </c:barChart>
      <c:catAx>
        <c:axId val="8950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89509248"/>
        <c:crosses val="autoZero"/>
        <c:auto val="1"/>
        <c:lblAlgn val="ctr"/>
        <c:lblOffset val="100"/>
        <c:noMultiLvlLbl val="0"/>
      </c:catAx>
      <c:valAx>
        <c:axId val="895092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Nr.zile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50771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49948293691830487"/>
          <c:y val="5.084745762711874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832471561530524E-2"/>
          <c:y val="0.17627118644067796"/>
          <c:w val="0.91209927611168695"/>
          <c:h val="0.59661016949152457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NH-3 - 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strRef>
              <c:f>Data!$A$2:$A$8761</c:f>
              <c:strCache>
                <c:ptCount val="8760"/>
                <c:pt idx="0">
                  <c:v>01 Jan 2014</c:v>
                </c:pt>
                <c:pt idx="1">
                  <c:v> 2 </c:v>
                </c:pt>
                <c:pt idx="2">
                  <c:v> 3 </c:v>
                </c:pt>
                <c:pt idx="3">
                  <c:v> 4 </c:v>
                </c:pt>
                <c:pt idx="4">
                  <c:v> 5 </c:v>
                </c:pt>
                <c:pt idx="5">
                  <c:v> 6 </c:v>
                </c:pt>
                <c:pt idx="6">
                  <c:v> 7 </c:v>
                </c:pt>
                <c:pt idx="7">
                  <c:v> 8 </c:v>
                </c:pt>
                <c:pt idx="8">
                  <c:v> 9 </c:v>
                </c:pt>
                <c:pt idx="9">
                  <c:v> 10 </c:v>
                </c:pt>
                <c:pt idx="10">
                  <c:v> 11 </c:v>
                </c:pt>
                <c:pt idx="11">
                  <c:v> 12 </c:v>
                </c:pt>
                <c:pt idx="12">
                  <c:v> 13 </c:v>
                </c:pt>
                <c:pt idx="13">
                  <c:v> 14 </c:v>
                </c:pt>
                <c:pt idx="14">
                  <c:v> 15 </c:v>
                </c:pt>
                <c:pt idx="15">
                  <c:v> 16 </c:v>
                </c:pt>
                <c:pt idx="16">
                  <c:v> 17 </c:v>
                </c:pt>
                <c:pt idx="17">
                  <c:v> 18 </c:v>
                </c:pt>
                <c:pt idx="18">
                  <c:v> 19 </c:v>
                </c:pt>
                <c:pt idx="19">
                  <c:v> 20 </c:v>
                </c:pt>
                <c:pt idx="20">
                  <c:v> 21 </c:v>
                </c:pt>
                <c:pt idx="21">
                  <c:v> 22 </c:v>
                </c:pt>
                <c:pt idx="22">
                  <c:v> 23 </c:v>
                </c:pt>
                <c:pt idx="23">
                  <c:v> 24 </c:v>
                </c:pt>
                <c:pt idx="24">
                  <c:v>02 Jan 2014</c:v>
                </c:pt>
                <c:pt idx="25">
                  <c:v> 2 </c:v>
                </c:pt>
                <c:pt idx="26">
                  <c:v> 3 </c:v>
                </c:pt>
                <c:pt idx="27">
                  <c:v> 4 </c:v>
                </c:pt>
                <c:pt idx="28">
                  <c:v> 5 </c:v>
                </c:pt>
                <c:pt idx="29">
                  <c:v> 6 </c:v>
                </c:pt>
                <c:pt idx="30">
                  <c:v> 7 </c:v>
                </c:pt>
                <c:pt idx="31">
                  <c:v> 8 </c:v>
                </c:pt>
                <c:pt idx="32">
                  <c:v> 9 </c:v>
                </c:pt>
                <c:pt idx="33">
                  <c:v> 10 </c:v>
                </c:pt>
                <c:pt idx="34">
                  <c:v> 11 </c:v>
                </c:pt>
                <c:pt idx="35">
                  <c:v> 12 </c:v>
                </c:pt>
                <c:pt idx="36">
                  <c:v> 13 </c:v>
                </c:pt>
                <c:pt idx="37">
                  <c:v> 14 </c:v>
                </c:pt>
                <c:pt idx="38">
                  <c:v> 15 </c:v>
                </c:pt>
                <c:pt idx="39">
                  <c:v> 16 </c:v>
                </c:pt>
                <c:pt idx="40">
                  <c:v> 17 </c:v>
                </c:pt>
                <c:pt idx="41">
                  <c:v> 18 </c:v>
                </c:pt>
                <c:pt idx="42">
                  <c:v> 19 </c:v>
                </c:pt>
                <c:pt idx="43">
                  <c:v> 20 </c:v>
                </c:pt>
                <c:pt idx="44">
                  <c:v> 21 </c:v>
                </c:pt>
                <c:pt idx="45">
                  <c:v> 22 </c:v>
                </c:pt>
                <c:pt idx="46">
                  <c:v> 23 </c:v>
                </c:pt>
                <c:pt idx="47">
                  <c:v> 24 </c:v>
                </c:pt>
                <c:pt idx="48">
                  <c:v>03 Jan 2014</c:v>
                </c:pt>
                <c:pt idx="49">
                  <c:v> 2 </c:v>
                </c:pt>
                <c:pt idx="50">
                  <c:v> 3 </c:v>
                </c:pt>
                <c:pt idx="51">
                  <c:v> 4 </c:v>
                </c:pt>
                <c:pt idx="52">
                  <c:v> 5 </c:v>
                </c:pt>
                <c:pt idx="53">
                  <c:v> 6 </c:v>
                </c:pt>
                <c:pt idx="54">
                  <c:v> 7 </c:v>
                </c:pt>
                <c:pt idx="55">
                  <c:v> 8 </c:v>
                </c:pt>
                <c:pt idx="56">
                  <c:v> 9 </c:v>
                </c:pt>
                <c:pt idx="57">
                  <c:v> 10 </c:v>
                </c:pt>
                <c:pt idx="58">
                  <c:v> 11 </c:v>
                </c:pt>
                <c:pt idx="59">
                  <c:v> 12 </c:v>
                </c:pt>
                <c:pt idx="60">
                  <c:v> 13 </c:v>
                </c:pt>
                <c:pt idx="61">
                  <c:v> 14 </c:v>
                </c:pt>
                <c:pt idx="62">
                  <c:v> 15 </c:v>
                </c:pt>
                <c:pt idx="63">
                  <c:v> 16 </c:v>
                </c:pt>
                <c:pt idx="64">
                  <c:v> 17 </c:v>
                </c:pt>
                <c:pt idx="65">
                  <c:v> 18 </c:v>
                </c:pt>
                <c:pt idx="66">
                  <c:v> 19 </c:v>
                </c:pt>
                <c:pt idx="67">
                  <c:v> 20 </c:v>
                </c:pt>
                <c:pt idx="68">
                  <c:v> 21 </c:v>
                </c:pt>
                <c:pt idx="69">
                  <c:v> 22 </c:v>
                </c:pt>
                <c:pt idx="70">
                  <c:v> 23 </c:v>
                </c:pt>
                <c:pt idx="71">
                  <c:v> 24 </c:v>
                </c:pt>
                <c:pt idx="72">
                  <c:v>04 Jan 2014</c:v>
                </c:pt>
                <c:pt idx="73">
                  <c:v> 2 </c:v>
                </c:pt>
                <c:pt idx="74">
                  <c:v> 3 </c:v>
                </c:pt>
                <c:pt idx="75">
                  <c:v> 4 </c:v>
                </c:pt>
                <c:pt idx="76">
                  <c:v> 5 </c:v>
                </c:pt>
                <c:pt idx="77">
                  <c:v> 6 </c:v>
                </c:pt>
                <c:pt idx="78">
                  <c:v> 7 </c:v>
                </c:pt>
                <c:pt idx="79">
                  <c:v> 8 </c:v>
                </c:pt>
                <c:pt idx="80">
                  <c:v> 9 </c:v>
                </c:pt>
                <c:pt idx="81">
                  <c:v> 10 </c:v>
                </c:pt>
                <c:pt idx="82">
                  <c:v> 11 </c:v>
                </c:pt>
                <c:pt idx="83">
                  <c:v> 12 </c:v>
                </c:pt>
                <c:pt idx="84">
                  <c:v> 13 </c:v>
                </c:pt>
                <c:pt idx="85">
                  <c:v> 14 </c:v>
                </c:pt>
                <c:pt idx="86">
                  <c:v> 15 </c:v>
                </c:pt>
                <c:pt idx="87">
                  <c:v> 16 </c:v>
                </c:pt>
                <c:pt idx="88">
                  <c:v> 17 </c:v>
                </c:pt>
                <c:pt idx="89">
                  <c:v> 18 </c:v>
                </c:pt>
                <c:pt idx="90">
                  <c:v> 19 </c:v>
                </c:pt>
                <c:pt idx="91">
                  <c:v> 20 </c:v>
                </c:pt>
                <c:pt idx="92">
                  <c:v> 21 </c:v>
                </c:pt>
                <c:pt idx="93">
                  <c:v> 22 </c:v>
                </c:pt>
                <c:pt idx="94">
                  <c:v> 23 </c:v>
                </c:pt>
                <c:pt idx="95">
                  <c:v> 24 </c:v>
                </c:pt>
                <c:pt idx="96">
                  <c:v>05 Jan 2014</c:v>
                </c:pt>
                <c:pt idx="97">
                  <c:v> 2 </c:v>
                </c:pt>
                <c:pt idx="98">
                  <c:v> 3 </c:v>
                </c:pt>
                <c:pt idx="99">
                  <c:v> 4 </c:v>
                </c:pt>
                <c:pt idx="100">
                  <c:v> 5 </c:v>
                </c:pt>
                <c:pt idx="101">
                  <c:v> 6 </c:v>
                </c:pt>
                <c:pt idx="102">
                  <c:v> 7 </c:v>
                </c:pt>
                <c:pt idx="103">
                  <c:v> 8 </c:v>
                </c:pt>
                <c:pt idx="104">
                  <c:v> 9 </c:v>
                </c:pt>
                <c:pt idx="105">
                  <c:v> 10 </c:v>
                </c:pt>
                <c:pt idx="106">
                  <c:v> 11 </c:v>
                </c:pt>
                <c:pt idx="107">
                  <c:v> 12 </c:v>
                </c:pt>
                <c:pt idx="108">
                  <c:v> 13 </c:v>
                </c:pt>
                <c:pt idx="109">
                  <c:v> 14 </c:v>
                </c:pt>
                <c:pt idx="110">
                  <c:v> 15 </c:v>
                </c:pt>
                <c:pt idx="111">
                  <c:v> 16 </c:v>
                </c:pt>
                <c:pt idx="112">
                  <c:v> 17 </c:v>
                </c:pt>
                <c:pt idx="113">
                  <c:v> 18 </c:v>
                </c:pt>
                <c:pt idx="114">
                  <c:v> 19 </c:v>
                </c:pt>
                <c:pt idx="115">
                  <c:v> 20 </c:v>
                </c:pt>
                <c:pt idx="116">
                  <c:v> 21 </c:v>
                </c:pt>
                <c:pt idx="117">
                  <c:v> 22 </c:v>
                </c:pt>
                <c:pt idx="118">
                  <c:v> 23 </c:v>
                </c:pt>
                <c:pt idx="119">
                  <c:v> 24 </c:v>
                </c:pt>
                <c:pt idx="120">
                  <c:v>06 Jan 2014</c:v>
                </c:pt>
                <c:pt idx="121">
                  <c:v> 2 </c:v>
                </c:pt>
                <c:pt idx="122">
                  <c:v> 3 </c:v>
                </c:pt>
                <c:pt idx="123">
                  <c:v> 4 </c:v>
                </c:pt>
                <c:pt idx="124">
                  <c:v> 5 </c:v>
                </c:pt>
                <c:pt idx="125">
                  <c:v> 6 </c:v>
                </c:pt>
                <c:pt idx="126">
                  <c:v> 7 </c:v>
                </c:pt>
                <c:pt idx="127">
                  <c:v> 8 </c:v>
                </c:pt>
                <c:pt idx="128">
                  <c:v> 9 </c:v>
                </c:pt>
                <c:pt idx="129">
                  <c:v> 10 </c:v>
                </c:pt>
                <c:pt idx="130">
                  <c:v> 11 </c:v>
                </c:pt>
                <c:pt idx="131">
                  <c:v> 12 </c:v>
                </c:pt>
                <c:pt idx="132">
                  <c:v> 13 </c:v>
                </c:pt>
                <c:pt idx="133">
                  <c:v> 14 </c:v>
                </c:pt>
                <c:pt idx="134">
                  <c:v> 15 </c:v>
                </c:pt>
                <c:pt idx="135">
                  <c:v> 16 </c:v>
                </c:pt>
                <c:pt idx="136">
                  <c:v> 17 </c:v>
                </c:pt>
                <c:pt idx="137">
                  <c:v> 18 </c:v>
                </c:pt>
                <c:pt idx="138">
                  <c:v> 19 </c:v>
                </c:pt>
                <c:pt idx="139">
                  <c:v> 20 </c:v>
                </c:pt>
                <c:pt idx="140">
                  <c:v> 21 </c:v>
                </c:pt>
                <c:pt idx="141">
                  <c:v> 22 </c:v>
                </c:pt>
                <c:pt idx="142">
                  <c:v> 23 </c:v>
                </c:pt>
                <c:pt idx="143">
                  <c:v> 24 </c:v>
                </c:pt>
                <c:pt idx="144">
                  <c:v>07 Jan 2014</c:v>
                </c:pt>
                <c:pt idx="145">
                  <c:v> 2 </c:v>
                </c:pt>
                <c:pt idx="146">
                  <c:v> 3 </c:v>
                </c:pt>
                <c:pt idx="147">
                  <c:v> 4 </c:v>
                </c:pt>
                <c:pt idx="148">
                  <c:v> 5 </c:v>
                </c:pt>
                <c:pt idx="149">
                  <c:v> 6 </c:v>
                </c:pt>
                <c:pt idx="150">
                  <c:v> 7 </c:v>
                </c:pt>
                <c:pt idx="151">
                  <c:v> 8 </c:v>
                </c:pt>
                <c:pt idx="152">
                  <c:v> 9 </c:v>
                </c:pt>
                <c:pt idx="153">
                  <c:v> 10 </c:v>
                </c:pt>
                <c:pt idx="154">
                  <c:v> 11 </c:v>
                </c:pt>
                <c:pt idx="155">
                  <c:v> 12 </c:v>
                </c:pt>
                <c:pt idx="156">
                  <c:v> 13 </c:v>
                </c:pt>
                <c:pt idx="157">
                  <c:v> 14 </c:v>
                </c:pt>
                <c:pt idx="158">
                  <c:v> 15 </c:v>
                </c:pt>
                <c:pt idx="159">
                  <c:v> 16 </c:v>
                </c:pt>
                <c:pt idx="160">
                  <c:v> 17 </c:v>
                </c:pt>
                <c:pt idx="161">
                  <c:v> 18 </c:v>
                </c:pt>
                <c:pt idx="162">
                  <c:v> 19 </c:v>
                </c:pt>
                <c:pt idx="163">
                  <c:v> 20 </c:v>
                </c:pt>
                <c:pt idx="164">
                  <c:v> 21 </c:v>
                </c:pt>
                <c:pt idx="165">
                  <c:v> 22 </c:v>
                </c:pt>
                <c:pt idx="166">
                  <c:v> 23 </c:v>
                </c:pt>
                <c:pt idx="167">
                  <c:v> 24 </c:v>
                </c:pt>
                <c:pt idx="168">
                  <c:v>08 Jan 2014</c:v>
                </c:pt>
                <c:pt idx="169">
                  <c:v> 2 </c:v>
                </c:pt>
                <c:pt idx="170">
                  <c:v> 3 </c:v>
                </c:pt>
                <c:pt idx="171">
                  <c:v> 4 </c:v>
                </c:pt>
                <c:pt idx="172">
                  <c:v> 5 </c:v>
                </c:pt>
                <c:pt idx="173">
                  <c:v> 6 </c:v>
                </c:pt>
                <c:pt idx="174">
                  <c:v> 7 </c:v>
                </c:pt>
                <c:pt idx="175">
                  <c:v> 8 </c:v>
                </c:pt>
                <c:pt idx="176">
                  <c:v> 9 </c:v>
                </c:pt>
                <c:pt idx="177">
                  <c:v> 10 </c:v>
                </c:pt>
                <c:pt idx="178">
                  <c:v> 11 </c:v>
                </c:pt>
                <c:pt idx="179">
                  <c:v> 12 </c:v>
                </c:pt>
                <c:pt idx="180">
                  <c:v> 13 </c:v>
                </c:pt>
                <c:pt idx="181">
                  <c:v> 14 </c:v>
                </c:pt>
                <c:pt idx="182">
                  <c:v> 15 </c:v>
                </c:pt>
                <c:pt idx="183">
                  <c:v> 16 </c:v>
                </c:pt>
                <c:pt idx="184">
                  <c:v> 17 </c:v>
                </c:pt>
                <c:pt idx="185">
                  <c:v> 18 </c:v>
                </c:pt>
                <c:pt idx="186">
                  <c:v> 19 </c:v>
                </c:pt>
                <c:pt idx="187">
                  <c:v> 20 </c:v>
                </c:pt>
                <c:pt idx="188">
                  <c:v> 21 </c:v>
                </c:pt>
                <c:pt idx="189">
                  <c:v> 22 </c:v>
                </c:pt>
                <c:pt idx="190">
                  <c:v> 23 </c:v>
                </c:pt>
                <c:pt idx="191">
                  <c:v> 24 </c:v>
                </c:pt>
                <c:pt idx="192">
                  <c:v>09 Jan 2014</c:v>
                </c:pt>
                <c:pt idx="193">
                  <c:v> 2 </c:v>
                </c:pt>
                <c:pt idx="194">
                  <c:v> 3 </c:v>
                </c:pt>
                <c:pt idx="195">
                  <c:v> 4 </c:v>
                </c:pt>
                <c:pt idx="196">
                  <c:v> 5 </c:v>
                </c:pt>
                <c:pt idx="197">
                  <c:v> 6 </c:v>
                </c:pt>
                <c:pt idx="198">
                  <c:v> 7 </c:v>
                </c:pt>
                <c:pt idx="199">
                  <c:v> 8 </c:v>
                </c:pt>
                <c:pt idx="200">
                  <c:v> 9 </c:v>
                </c:pt>
                <c:pt idx="201">
                  <c:v> 10 </c:v>
                </c:pt>
                <c:pt idx="202">
                  <c:v> 11 </c:v>
                </c:pt>
                <c:pt idx="203">
                  <c:v> 12 </c:v>
                </c:pt>
                <c:pt idx="204">
                  <c:v> 13 </c:v>
                </c:pt>
                <c:pt idx="205">
                  <c:v> 14 </c:v>
                </c:pt>
                <c:pt idx="206">
                  <c:v> 15 </c:v>
                </c:pt>
                <c:pt idx="207">
                  <c:v> 16 </c:v>
                </c:pt>
                <c:pt idx="208">
                  <c:v> 17 </c:v>
                </c:pt>
                <c:pt idx="209">
                  <c:v> 18 </c:v>
                </c:pt>
                <c:pt idx="210">
                  <c:v> 19 </c:v>
                </c:pt>
                <c:pt idx="211">
                  <c:v> 20 </c:v>
                </c:pt>
                <c:pt idx="212">
                  <c:v> 21 </c:v>
                </c:pt>
                <c:pt idx="213">
                  <c:v> 22 </c:v>
                </c:pt>
                <c:pt idx="214">
                  <c:v> 23 </c:v>
                </c:pt>
                <c:pt idx="215">
                  <c:v> 24 </c:v>
                </c:pt>
                <c:pt idx="216">
                  <c:v>10 Jan 2014</c:v>
                </c:pt>
                <c:pt idx="217">
                  <c:v> 2 </c:v>
                </c:pt>
                <c:pt idx="218">
                  <c:v> 3 </c:v>
                </c:pt>
                <c:pt idx="219">
                  <c:v> 4 </c:v>
                </c:pt>
                <c:pt idx="220">
                  <c:v> 5 </c:v>
                </c:pt>
                <c:pt idx="221">
                  <c:v> 6 </c:v>
                </c:pt>
                <c:pt idx="222">
                  <c:v> 7 </c:v>
                </c:pt>
                <c:pt idx="223">
                  <c:v> 8 </c:v>
                </c:pt>
                <c:pt idx="224">
                  <c:v> 9 </c:v>
                </c:pt>
                <c:pt idx="225">
                  <c:v> 10 </c:v>
                </c:pt>
                <c:pt idx="226">
                  <c:v> 11 </c:v>
                </c:pt>
                <c:pt idx="227">
                  <c:v> 12 </c:v>
                </c:pt>
                <c:pt idx="228">
                  <c:v> 13 </c:v>
                </c:pt>
                <c:pt idx="229">
                  <c:v> 14 </c:v>
                </c:pt>
                <c:pt idx="230">
                  <c:v> 15 </c:v>
                </c:pt>
                <c:pt idx="231">
                  <c:v> 16 </c:v>
                </c:pt>
                <c:pt idx="232">
                  <c:v> 17 </c:v>
                </c:pt>
                <c:pt idx="233">
                  <c:v> 18 </c:v>
                </c:pt>
                <c:pt idx="234">
                  <c:v> 19 </c:v>
                </c:pt>
                <c:pt idx="235">
                  <c:v> 20 </c:v>
                </c:pt>
                <c:pt idx="236">
                  <c:v> 21 </c:v>
                </c:pt>
                <c:pt idx="237">
                  <c:v> 22 </c:v>
                </c:pt>
                <c:pt idx="238">
                  <c:v> 23 </c:v>
                </c:pt>
                <c:pt idx="239">
                  <c:v> 24 </c:v>
                </c:pt>
                <c:pt idx="240">
                  <c:v>11 Jan 2014</c:v>
                </c:pt>
                <c:pt idx="241">
                  <c:v> 2 </c:v>
                </c:pt>
                <c:pt idx="242">
                  <c:v> 3 </c:v>
                </c:pt>
                <c:pt idx="243">
                  <c:v> 4 </c:v>
                </c:pt>
                <c:pt idx="244">
                  <c:v> 5 </c:v>
                </c:pt>
                <c:pt idx="245">
                  <c:v> 6 </c:v>
                </c:pt>
                <c:pt idx="246">
                  <c:v> 7 </c:v>
                </c:pt>
                <c:pt idx="247">
                  <c:v> 8 </c:v>
                </c:pt>
                <c:pt idx="248">
                  <c:v> 9 </c:v>
                </c:pt>
                <c:pt idx="249">
                  <c:v> 10 </c:v>
                </c:pt>
                <c:pt idx="250">
                  <c:v> 11 </c:v>
                </c:pt>
                <c:pt idx="251">
                  <c:v> 12 </c:v>
                </c:pt>
                <c:pt idx="252">
                  <c:v> 13 </c:v>
                </c:pt>
                <c:pt idx="253">
                  <c:v> 14 </c:v>
                </c:pt>
                <c:pt idx="254">
                  <c:v> 15 </c:v>
                </c:pt>
                <c:pt idx="255">
                  <c:v> 16 </c:v>
                </c:pt>
                <c:pt idx="256">
                  <c:v> 17 </c:v>
                </c:pt>
                <c:pt idx="257">
                  <c:v> 18 </c:v>
                </c:pt>
                <c:pt idx="258">
                  <c:v> 19 </c:v>
                </c:pt>
                <c:pt idx="259">
                  <c:v> 20 </c:v>
                </c:pt>
                <c:pt idx="260">
                  <c:v> 21 </c:v>
                </c:pt>
                <c:pt idx="261">
                  <c:v> 22 </c:v>
                </c:pt>
                <c:pt idx="262">
                  <c:v> 23 </c:v>
                </c:pt>
                <c:pt idx="263">
                  <c:v> 24 </c:v>
                </c:pt>
                <c:pt idx="264">
                  <c:v>12 Jan 2014</c:v>
                </c:pt>
                <c:pt idx="265">
                  <c:v> 2 </c:v>
                </c:pt>
                <c:pt idx="266">
                  <c:v> 3 </c:v>
                </c:pt>
                <c:pt idx="267">
                  <c:v> 4 </c:v>
                </c:pt>
                <c:pt idx="268">
                  <c:v> 5 </c:v>
                </c:pt>
                <c:pt idx="269">
                  <c:v> 6 </c:v>
                </c:pt>
                <c:pt idx="270">
                  <c:v> 7 </c:v>
                </c:pt>
                <c:pt idx="271">
                  <c:v> 8 </c:v>
                </c:pt>
                <c:pt idx="272">
                  <c:v> 9 </c:v>
                </c:pt>
                <c:pt idx="273">
                  <c:v> 10 </c:v>
                </c:pt>
                <c:pt idx="274">
                  <c:v> 11 </c:v>
                </c:pt>
                <c:pt idx="275">
                  <c:v> 12 </c:v>
                </c:pt>
                <c:pt idx="276">
                  <c:v> 13 </c:v>
                </c:pt>
                <c:pt idx="277">
                  <c:v> 14 </c:v>
                </c:pt>
                <c:pt idx="278">
                  <c:v> 15 </c:v>
                </c:pt>
                <c:pt idx="279">
                  <c:v> 16 </c:v>
                </c:pt>
                <c:pt idx="280">
                  <c:v> 17 </c:v>
                </c:pt>
                <c:pt idx="281">
                  <c:v> 18 </c:v>
                </c:pt>
                <c:pt idx="282">
                  <c:v> 19 </c:v>
                </c:pt>
                <c:pt idx="283">
                  <c:v> 20 </c:v>
                </c:pt>
                <c:pt idx="284">
                  <c:v> 21 </c:v>
                </c:pt>
                <c:pt idx="285">
                  <c:v> 22 </c:v>
                </c:pt>
                <c:pt idx="286">
                  <c:v> 23 </c:v>
                </c:pt>
                <c:pt idx="287">
                  <c:v> 24 </c:v>
                </c:pt>
                <c:pt idx="288">
                  <c:v>13 Jan 2014</c:v>
                </c:pt>
                <c:pt idx="289">
                  <c:v> 2 </c:v>
                </c:pt>
                <c:pt idx="290">
                  <c:v> 3 </c:v>
                </c:pt>
                <c:pt idx="291">
                  <c:v> 4 </c:v>
                </c:pt>
                <c:pt idx="292">
                  <c:v> 5 </c:v>
                </c:pt>
                <c:pt idx="293">
                  <c:v> 6 </c:v>
                </c:pt>
                <c:pt idx="294">
                  <c:v> 7 </c:v>
                </c:pt>
                <c:pt idx="295">
                  <c:v> 8 </c:v>
                </c:pt>
                <c:pt idx="296">
                  <c:v> 9 </c:v>
                </c:pt>
                <c:pt idx="297">
                  <c:v> 10 </c:v>
                </c:pt>
                <c:pt idx="298">
                  <c:v> 11 </c:v>
                </c:pt>
                <c:pt idx="299">
                  <c:v> 12 </c:v>
                </c:pt>
                <c:pt idx="300">
                  <c:v> 13 </c:v>
                </c:pt>
                <c:pt idx="301">
                  <c:v> 14 </c:v>
                </c:pt>
                <c:pt idx="302">
                  <c:v> 15 </c:v>
                </c:pt>
                <c:pt idx="303">
                  <c:v> 16 </c:v>
                </c:pt>
                <c:pt idx="304">
                  <c:v> 17 </c:v>
                </c:pt>
                <c:pt idx="305">
                  <c:v> 18 </c:v>
                </c:pt>
                <c:pt idx="306">
                  <c:v> 19 </c:v>
                </c:pt>
                <c:pt idx="307">
                  <c:v> 20 </c:v>
                </c:pt>
                <c:pt idx="308">
                  <c:v> 21 </c:v>
                </c:pt>
                <c:pt idx="309">
                  <c:v> 22 </c:v>
                </c:pt>
                <c:pt idx="310">
                  <c:v> 23 </c:v>
                </c:pt>
                <c:pt idx="311">
                  <c:v> 24 </c:v>
                </c:pt>
                <c:pt idx="312">
                  <c:v>14 Jan 2014</c:v>
                </c:pt>
                <c:pt idx="313">
                  <c:v> 2 </c:v>
                </c:pt>
                <c:pt idx="314">
                  <c:v> 3 </c:v>
                </c:pt>
                <c:pt idx="315">
                  <c:v> 4 </c:v>
                </c:pt>
                <c:pt idx="316">
                  <c:v> 5 </c:v>
                </c:pt>
                <c:pt idx="317">
                  <c:v> 6 </c:v>
                </c:pt>
                <c:pt idx="318">
                  <c:v> 7 </c:v>
                </c:pt>
                <c:pt idx="319">
                  <c:v> 8 </c:v>
                </c:pt>
                <c:pt idx="320">
                  <c:v> 9 </c:v>
                </c:pt>
                <c:pt idx="321">
                  <c:v> 10 </c:v>
                </c:pt>
                <c:pt idx="322">
                  <c:v> 11 </c:v>
                </c:pt>
                <c:pt idx="323">
                  <c:v> 12 </c:v>
                </c:pt>
                <c:pt idx="324">
                  <c:v> 13 </c:v>
                </c:pt>
                <c:pt idx="325">
                  <c:v> 14 </c:v>
                </c:pt>
                <c:pt idx="326">
                  <c:v> 15 </c:v>
                </c:pt>
                <c:pt idx="327">
                  <c:v> 16 </c:v>
                </c:pt>
                <c:pt idx="328">
                  <c:v> 17 </c:v>
                </c:pt>
                <c:pt idx="329">
                  <c:v> 18 </c:v>
                </c:pt>
                <c:pt idx="330">
                  <c:v> 19 </c:v>
                </c:pt>
                <c:pt idx="331">
                  <c:v> 20 </c:v>
                </c:pt>
                <c:pt idx="332">
                  <c:v> 21 </c:v>
                </c:pt>
                <c:pt idx="333">
                  <c:v> 22 </c:v>
                </c:pt>
                <c:pt idx="334">
                  <c:v> 23 </c:v>
                </c:pt>
                <c:pt idx="335">
                  <c:v> 24 </c:v>
                </c:pt>
                <c:pt idx="336">
                  <c:v>15 Jan 2014</c:v>
                </c:pt>
                <c:pt idx="337">
                  <c:v> 2 </c:v>
                </c:pt>
                <c:pt idx="338">
                  <c:v> 3 </c:v>
                </c:pt>
                <c:pt idx="339">
                  <c:v> 4 </c:v>
                </c:pt>
                <c:pt idx="340">
                  <c:v> 5 </c:v>
                </c:pt>
                <c:pt idx="341">
                  <c:v> 6 </c:v>
                </c:pt>
                <c:pt idx="342">
                  <c:v> 7 </c:v>
                </c:pt>
                <c:pt idx="343">
                  <c:v> 8 </c:v>
                </c:pt>
                <c:pt idx="344">
                  <c:v> 9 </c:v>
                </c:pt>
                <c:pt idx="345">
                  <c:v> 10 </c:v>
                </c:pt>
                <c:pt idx="346">
                  <c:v> 11 </c:v>
                </c:pt>
                <c:pt idx="347">
                  <c:v> 12 </c:v>
                </c:pt>
                <c:pt idx="348">
                  <c:v> 13 </c:v>
                </c:pt>
                <c:pt idx="349">
                  <c:v> 14 </c:v>
                </c:pt>
                <c:pt idx="350">
                  <c:v> 15 </c:v>
                </c:pt>
                <c:pt idx="351">
                  <c:v> 16 </c:v>
                </c:pt>
                <c:pt idx="352">
                  <c:v> 17 </c:v>
                </c:pt>
                <c:pt idx="353">
                  <c:v> 18 </c:v>
                </c:pt>
                <c:pt idx="354">
                  <c:v> 19 </c:v>
                </c:pt>
                <c:pt idx="355">
                  <c:v> 20 </c:v>
                </c:pt>
                <c:pt idx="356">
                  <c:v> 21 </c:v>
                </c:pt>
                <c:pt idx="357">
                  <c:v> 22 </c:v>
                </c:pt>
                <c:pt idx="358">
                  <c:v> 23 </c:v>
                </c:pt>
                <c:pt idx="359">
                  <c:v> 24 </c:v>
                </c:pt>
                <c:pt idx="360">
                  <c:v>16 Jan 2014</c:v>
                </c:pt>
                <c:pt idx="361">
                  <c:v> 2 </c:v>
                </c:pt>
                <c:pt idx="362">
                  <c:v> 3 </c:v>
                </c:pt>
                <c:pt idx="363">
                  <c:v> 4 </c:v>
                </c:pt>
                <c:pt idx="364">
                  <c:v> 5 </c:v>
                </c:pt>
                <c:pt idx="365">
                  <c:v> 6 </c:v>
                </c:pt>
                <c:pt idx="366">
                  <c:v> 7 </c:v>
                </c:pt>
                <c:pt idx="367">
                  <c:v> 8 </c:v>
                </c:pt>
                <c:pt idx="368">
                  <c:v> 9 </c:v>
                </c:pt>
                <c:pt idx="369">
                  <c:v> 10 </c:v>
                </c:pt>
                <c:pt idx="370">
                  <c:v> 11 </c:v>
                </c:pt>
                <c:pt idx="371">
                  <c:v> 12 </c:v>
                </c:pt>
                <c:pt idx="372">
                  <c:v> 13 </c:v>
                </c:pt>
                <c:pt idx="373">
                  <c:v> 14 </c:v>
                </c:pt>
                <c:pt idx="374">
                  <c:v> 15 </c:v>
                </c:pt>
                <c:pt idx="375">
                  <c:v> 16 </c:v>
                </c:pt>
                <c:pt idx="376">
                  <c:v> 17 </c:v>
                </c:pt>
                <c:pt idx="377">
                  <c:v> 18 </c:v>
                </c:pt>
                <c:pt idx="378">
                  <c:v> 19 </c:v>
                </c:pt>
                <c:pt idx="379">
                  <c:v> 20 </c:v>
                </c:pt>
                <c:pt idx="380">
                  <c:v> 21 </c:v>
                </c:pt>
                <c:pt idx="381">
                  <c:v> 22 </c:v>
                </c:pt>
                <c:pt idx="382">
                  <c:v> 23 </c:v>
                </c:pt>
                <c:pt idx="383">
                  <c:v> 24 </c:v>
                </c:pt>
                <c:pt idx="384">
                  <c:v>17 Jan 2014</c:v>
                </c:pt>
                <c:pt idx="385">
                  <c:v> 2 </c:v>
                </c:pt>
                <c:pt idx="386">
                  <c:v> 3 </c:v>
                </c:pt>
                <c:pt idx="387">
                  <c:v> 4 </c:v>
                </c:pt>
                <c:pt idx="388">
                  <c:v> 5 </c:v>
                </c:pt>
                <c:pt idx="389">
                  <c:v> 6 </c:v>
                </c:pt>
                <c:pt idx="390">
                  <c:v> 7 </c:v>
                </c:pt>
                <c:pt idx="391">
                  <c:v> 8 </c:v>
                </c:pt>
                <c:pt idx="392">
                  <c:v> 9 </c:v>
                </c:pt>
                <c:pt idx="393">
                  <c:v> 10 </c:v>
                </c:pt>
                <c:pt idx="394">
                  <c:v> 11 </c:v>
                </c:pt>
                <c:pt idx="395">
                  <c:v> 12 </c:v>
                </c:pt>
                <c:pt idx="396">
                  <c:v> 13 </c:v>
                </c:pt>
                <c:pt idx="397">
                  <c:v> 14 </c:v>
                </c:pt>
                <c:pt idx="398">
                  <c:v> 15 </c:v>
                </c:pt>
                <c:pt idx="399">
                  <c:v> 16 </c:v>
                </c:pt>
                <c:pt idx="400">
                  <c:v> 17 </c:v>
                </c:pt>
                <c:pt idx="401">
                  <c:v> 18 </c:v>
                </c:pt>
                <c:pt idx="402">
                  <c:v> 19 </c:v>
                </c:pt>
                <c:pt idx="403">
                  <c:v> 20 </c:v>
                </c:pt>
                <c:pt idx="404">
                  <c:v> 21 </c:v>
                </c:pt>
                <c:pt idx="405">
                  <c:v> 22 </c:v>
                </c:pt>
                <c:pt idx="406">
                  <c:v> 23 </c:v>
                </c:pt>
                <c:pt idx="407">
                  <c:v> 24 </c:v>
                </c:pt>
                <c:pt idx="408">
                  <c:v>18 Jan 2014</c:v>
                </c:pt>
                <c:pt idx="409">
                  <c:v> 2 </c:v>
                </c:pt>
                <c:pt idx="410">
                  <c:v> 3 </c:v>
                </c:pt>
                <c:pt idx="411">
                  <c:v> 4 </c:v>
                </c:pt>
                <c:pt idx="412">
                  <c:v> 5 </c:v>
                </c:pt>
                <c:pt idx="413">
                  <c:v> 6 </c:v>
                </c:pt>
                <c:pt idx="414">
                  <c:v> 7 </c:v>
                </c:pt>
                <c:pt idx="415">
                  <c:v> 8 </c:v>
                </c:pt>
                <c:pt idx="416">
                  <c:v> 9 </c:v>
                </c:pt>
                <c:pt idx="417">
                  <c:v> 10 </c:v>
                </c:pt>
                <c:pt idx="418">
                  <c:v> 11 </c:v>
                </c:pt>
                <c:pt idx="419">
                  <c:v> 12 </c:v>
                </c:pt>
                <c:pt idx="420">
                  <c:v> 13 </c:v>
                </c:pt>
                <c:pt idx="421">
                  <c:v> 14 </c:v>
                </c:pt>
                <c:pt idx="422">
                  <c:v> 15 </c:v>
                </c:pt>
                <c:pt idx="423">
                  <c:v> 16 </c:v>
                </c:pt>
                <c:pt idx="424">
                  <c:v> 17 </c:v>
                </c:pt>
                <c:pt idx="425">
                  <c:v> 18 </c:v>
                </c:pt>
                <c:pt idx="426">
                  <c:v> 19 </c:v>
                </c:pt>
                <c:pt idx="427">
                  <c:v> 20 </c:v>
                </c:pt>
                <c:pt idx="428">
                  <c:v> 21 </c:v>
                </c:pt>
                <c:pt idx="429">
                  <c:v> 22 </c:v>
                </c:pt>
                <c:pt idx="430">
                  <c:v> 23 </c:v>
                </c:pt>
                <c:pt idx="431">
                  <c:v> 24 </c:v>
                </c:pt>
                <c:pt idx="432">
                  <c:v>19 Jan 2014</c:v>
                </c:pt>
                <c:pt idx="433">
                  <c:v> 2 </c:v>
                </c:pt>
                <c:pt idx="434">
                  <c:v> 3 </c:v>
                </c:pt>
                <c:pt idx="435">
                  <c:v> 4 </c:v>
                </c:pt>
                <c:pt idx="436">
                  <c:v> 5 </c:v>
                </c:pt>
                <c:pt idx="437">
                  <c:v> 6 </c:v>
                </c:pt>
                <c:pt idx="438">
                  <c:v> 7 </c:v>
                </c:pt>
                <c:pt idx="439">
                  <c:v> 8 </c:v>
                </c:pt>
                <c:pt idx="440">
                  <c:v> 9 </c:v>
                </c:pt>
                <c:pt idx="441">
                  <c:v> 10 </c:v>
                </c:pt>
                <c:pt idx="442">
                  <c:v> 11 </c:v>
                </c:pt>
                <c:pt idx="443">
                  <c:v> 12 </c:v>
                </c:pt>
                <c:pt idx="444">
                  <c:v> 13 </c:v>
                </c:pt>
                <c:pt idx="445">
                  <c:v> 14 </c:v>
                </c:pt>
                <c:pt idx="446">
                  <c:v> 15 </c:v>
                </c:pt>
                <c:pt idx="447">
                  <c:v> 16 </c:v>
                </c:pt>
                <c:pt idx="448">
                  <c:v> 17 </c:v>
                </c:pt>
                <c:pt idx="449">
                  <c:v> 18 </c:v>
                </c:pt>
                <c:pt idx="450">
                  <c:v> 19 </c:v>
                </c:pt>
                <c:pt idx="451">
                  <c:v> 20 </c:v>
                </c:pt>
                <c:pt idx="452">
                  <c:v> 21 </c:v>
                </c:pt>
                <c:pt idx="453">
                  <c:v> 22 </c:v>
                </c:pt>
                <c:pt idx="454">
                  <c:v> 23 </c:v>
                </c:pt>
                <c:pt idx="455">
                  <c:v> 24 </c:v>
                </c:pt>
                <c:pt idx="456">
                  <c:v>20 Jan 2014</c:v>
                </c:pt>
                <c:pt idx="457">
                  <c:v> 2 </c:v>
                </c:pt>
                <c:pt idx="458">
                  <c:v> 3 </c:v>
                </c:pt>
                <c:pt idx="459">
                  <c:v> 4 </c:v>
                </c:pt>
                <c:pt idx="460">
                  <c:v> 5 </c:v>
                </c:pt>
                <c:pt idx="461">
                  <c:v> 6 </c:v>
                </c:pt>
                <c:pt idx="462">
                  <c:v> 7 </c:v>
                </c:pt>
                <c:pt idx="463">
                  <c:v> 8 </c:v>
                </c:pt>
                <c:pt idx="464">
                  <c:v> 9 </c:v>
                </c:pt>
                <c:pt idx="465">
                  <c:v> 10 </c:v>
                </c:pt>
                <c:pt idx="466">
                  <c:v> 11 </c:v>
                </c:pt>
                <c:pt idx="467">
                  <c:v> 12 </c:v>
                </c:pt>
                <c:pt idx="468">
                  <c:v> 13 </c:v>
                </c:pt>
                <c:pt idx="469">
                  <c:v> 14 </c:v>
                </c:pt>
                <c:pt idx="470">
                  <c:v> 15 </c:v>
                </c:pt>
                <c:pt idx="471">
                  <c:v> 16 </c:v>
                </c:pt>
                <c:pt idx="472">
                  <c:v> 17 </c:v>
                </c:pt>
                <c:pt idx="473">
                  <c:v> 18 </c:v>
                </c:pt>
                <c:pt idx="474">
                  <c:v> 19 </c:v>
                </c:pt>
                <c:pt idx="475">
                  <c:v> 20 </c:v>
                </c:pt>
                <c:pt idx="476">
                  <c:v> 21 </c:v>
                </c:pt>
                <c:pt idx="477">
                  <c:v> 22 </c:v>
                </c:pt>
                <c:pt idx="478">
                  <c:v> 23 </c:v>
                </c:pt>
                <c:pt idx="479">
                  <c:v> 24 </c:v>
                </c:pt>
                <c:pt idx="480">
                  <c:v>21 Jan 2014</c:v>
                </c:pt>
                <c:pt idx="481">
                  <c:v> 2 </c:v>
                </c:pt>
                <c:pt idx="482">
                  <c:v> 3 </c:v>
                </c:pt>
                <c:pt idx="483">
                  <c:v> 4 </c:v>
                </c:pt>
                <c:pt idx="484">
                  <c:v> 5 </c:v>
                </c:pt>
                <c:pt idx="485">
                  <c:v> 6 </c:v>
                </c:pt>
                <c:pt idx="486">
                  <c:v> 7 </c:v>
                </c:pt>
                <c:pt idx="487">
                  <c:v> 8 </c:v>
                </c:pt>
                <c:pt idx="488">
                  <c:v> 9 </c:v>
                </c:pt>
                <c:pt idx="489">
                  <c:v> 10 </c:v>
                </c:pt>
                <c:pt idx="490">
                  <c:v> 11 </c:v>
                </c:pt>
                <c:pt idx="491">
                  <c:v> 12 </c:v>
                </c:pt>
                <c:pt idx="492">
                  <c:v> 13 </c:v>
                </c:pt>
                <c:pt idx="493">
                  <c:v> 14 </c:v>
                </c:pt>
                <c:pt idx="494">
                  <c:v> 15 </c:v>
                </c:pt>
                <c:pt idx="495">
                  <c:v> 16 </c:v>
                </c:pt>
                <c:pt idx="496">
                  <c:v> 17 </c:v>
                </c:pt>
                <c:pt idx="497">
                  <c:v> 18 </c:v>
                </c:pt>
                <c:pt idx="498">
                  <c:v> 19 </c:v>
                </c:pt>
                <c:pt idx="499">
                  <c:v> 20 </c:v>
                </c:pt>
                <c:pt idx="500">
                  <c:v> 21 </c:v>
                </c:pt>
                <c:pt idx="501">
                  <c:v> 22 </c:v>
                </c:pt>
                <c:pt idx="502">
                  <c:v> 23 </c:v>
                </c:pt>
                <c:pt idx="503">
                  <c:v> 24 </c:v>
                </c:pt>
                <c:pt idx="504">
                  <c:v>22 Jan 2014</c:v>
                </c:pt>
                <c:pt idx="505">
                  <c:v> 2 </c:v>
                </c:pt>
                <c:pt idx="506">
                  <c:v> 3 </c:v>
                </c:pt>
                <c:pt idx="507">
                  <c:v> 4 </c:v>
                </c:pt>
                <c:pt idx="508">
                  <c:v> 5 </c:v>
                </c:pt>
                <c:pt idx="509">
                  <c:v> 6 </c:v>
                </c:pt>
                <c:pt idx="510">
                  <c:v> 7 </c:v>
                </c:pt>
                <c:pt idx="511">
                  <c:v> 8 </c:v>
                </c:pt>
                <c:pt idx="512">
                  <c:v> 9 </c:v>
                </c:pt>
                <c:pt idx="513">
                  <c:v> 10 </c:v>
                </c:pt>
                <c:pt idx="514">
                  <c:v> 11 </c:v>
                </c:pt>
                <c:pt idx="515">
                  <c:v> 12 </c:v>
                </c:pt>
                <c:pt idx="516">
                  <c:v> 13 </c:v>
                </c:pt>
                <c:pt idx="517">
                  <c:v> 14 </c:v>
                </c:pt>
                <c:pt idx="518">
                  <c:v> 15 </c:v>
                </c:pt>
                <c:pt idx="519">
                  <c:v> 16 </c:v>
                </c:pt>
                <c:pt idx="520">
                  <c:v> 17 </c:v>
                </c:pt>
                <c:pt idx="521">
                  <c:v> 18 </c:v>
                </c:pt>
                <c:pt idx="522">
                  <c:v> 19 </c:v>
                </c:pt>
                <c:pt idx="523">
                  <c:v> 20 </c:v>
                </c:pt>
                <c:pt idx="524">
                  <c:v> 21 </c:v>
                </c:pt>
                <c:pt idx="525">
                  <c:v> 22 </c:v>
                </c:pt>
                <c:pt idx="526">
                  <c:v> 23 </c:v>
                </c:pt>
                <c:pt idx="527">
                  <c:v> 24 </c:v>
                </c:pt>
                <c:pt idx="528">
                  <c:v>23 Jan 2014</c:v>
                </c:pt>
                <c:pt idx="529">
                  <c:v> 2 </c:v>
                </c:pt>
                <c:pt idx="530">
                  <c:v> 3 </c:v>
                </c:pt>
                <c:pt idx="531">
                  <c:v> 4 </c:v>
                </c:pt>
                <c:pt idx="532">
                  <c:v> 5 </c:v>
                </c:pt>
                <c:pt idx="533">
                  <c:v> 6 </c:v>
                </c:pt>
                <c:pt idx="534">
                  <c:v> 7 </c:v>
                </c:pt>
                <c:pt idx="535">
                  <c:v> 8 </c:v>
                </c:pt>
                <c:pt idx="536">
                  <c:v> 9 </c:v>
                </c:pt>
                <c:pt idx="537">
                  <c:v> 10 </c:v>
                </c:pt>
                <c:pt idx="538">
                  <c:v> 11 </c:v>
                </c:pt>
                <c:pt idx="539">
                  <c:v> 12 </c:v>
                </c:pt>
                <c:pt idx="540">
                  <c:v> 13 </c:v>
                </c:pt>
                <c:pt idx="541">
                  <c:v> 14 </c:v>
                </c:pt>
                <c:pt idx="542">
                  <c:v> 15 </c:v>
                </c:pt>
                <c:pt idx="543">
                  <c:v> 16 </c:v>
                </c:pt>
                <c:pt idx="544">
                  <c:v> 17 </c:v>
                </c:pt>
                <c:pt idx="545">
                  <c:v> 18 </c:v>
                </c:pt>
                <c:pt idx="546">
                  <c:v> 19 </c:v>
                </c:pt>
                <c:pt idx="547">
                  <c:v> 20 </c:v>
                </c:pt>
                <c:pt idx="548">
                  <c:v> 21 </c:v>
                </c:pt>
                <c:pt idx="549">
                  <c:v> 22 </c:v>
                </c:pt>
                <c:pt idx="550">
                  <c:v> 23 </c:v>
                </c:pt>
                <c:pt idx="551">
                  <c:v> 24 </c:v>
                </c:pt>
                <c:pt idx="552">
                  <c:v>24 Jan 2014</c:v>
                </c:pt>
                <c:pt idx="553">
                  <c:v> 2 </c:v>
                </c:pt>
                <c:pt idx="554">
                  <c:v> 3 </c:v>
                </c:pt>
                <c:pt idx="555">
                  <c:v> 4 </c:v>
                </c:pt>
                <c:pt idx="556">
                  <c:v> 5 </c:v>
                </c:pt>
                <c:pt idx="557">
                  <c:v> 6 </c:v>
                </c:pt>
                <c:pt idx="558">
                  <c:v> 7 </c:v>
                </c:pt>
                <c:pt idx="559">
                  <c:v> 8 </c:v>
                </c:pt>
                <c:pt idx="560">
                  <c:v> 9 </c:v>
                </c:pt>
                <c:pt idx="561">
                  <c:v> 10 </c:v>
                </c:pt>
                <c:pt idx="562">
                  <c:v> 11 </c:v>
                </c:pt>
                <c:pt idx="563">
                  <c:v> 12 </c:v>
                </c:pt>
                <c:pt idx="564">
                  <c:v> 13 </c:v>
                </c:pt>
                <c:pt idx="565">
                  <c:v> 14 </c:v>
                </c:pt>
                <c:pt idx="566">
                  <c:v> 15 </c:v>
                </c:pt>
                <c:pt idx="567">
                  <c:v> 16 </c:v>
                </c:pt>
                <c:pt idx="568">
                  <c:v> 17 </c:v>
                </c:pt>
                <c:pt idx="569">
                  <c:v> 18 </c:v>
                </c:pt>
                <c:pt idx="570">
                  <c:v> 19 </c:v>
                </c:pt>
                <c:pt idx="571">
                  <c:v> 20 </c:v>
                </c:pt>
                <c:pt idx="572">
                  <c:v> 21 </c:v>
                </c:pt>
                <c:pt idx="573">
                  <c:v> 22 </c:v>
                </c:pt>
                <c:pt idx="574">
                  <c:v> 23 </c:v>
                </c:pt>
                <c:pt idx="575">
                  <c:v> 24 </c:v>
                </c:pt>
                <c:pt idx="576">
                  <c:v>25 Jan 2014</c:v>
                </c:pt>
                <c:pt idx="577">
                  <c:v> 2 </c:v>
                </c:pt>
                <c:pt idx="578">
                  <c:v> 3 </c:v>
                </c:pt>
                <c:pt idx="579">
                  <c:v> 4 </c:v>
                </c:pt>
                <c:pt idx="580">
                  <c:v> 5 </c:v>
                </c:pt>
                <c:pt idx="581">
                  <c:v> 6 </c:v>
                </c:pt>
                <c:pt idx="582">
                  <c:v> 7 </c:v>
                </c:pt>
                <c:pt idx="583">
                  <c:v> 8 </c:v>
                </c:pt>
                <c:pt idx="584">
                  <c:v> 9 </c:v>
                </c:pt>
                <c:pt idx="585">
                  <c:v> 10 </c:v>
                </c:pt>
                <c:pt idx="586">
                  <c:v> 11 </c:v>
                </c:pt>
                <c:pt idx="587">
                  <c:v> 12 </c:v>
                </c:pt>
                <c:pt idx="588">
                  <c:v> 13 </c:v>
                </c:pt>
                <c:pt idx="589">
                  <c:v> 14 </c:v>
                </c:pt>
                <c:pt idx="590">
                  <c:v> 15 </c:v>
                </c:pt>
                <c:pt idx="591">
                  <c:v> 16 </c:v>
                </c:pt>
                <c:pt idx="592">
                  <c:v> 17 </c:v>
                </c:pt>
                <c:pt idx="593">
                  <c:v> 18 </c:v>
                </c:pt>
                <c:pt idx="594">
                  <c:v> 19 </c:v>
                </c:pt>
                <c:pt idx="595">
                  <c:v> 20 </c:v>
                </c:pt>
                <c:pt idx="596">
                  <c:v> 21 </c:v>
                </c:pt>
                <c:pt idx="597">
                  <c:v> 22 </c:v>
                </c:pt>
                <c:pt idx="598">
                  <c:v> 23 </c:v>
                </c:pt>
                <c:pt idx="599">
                  <c:v> 24 </c:v>
                </c:pt>
                <c:pt idx="600">
                  <c:v>26 Jan 2014</c:v>
                </c:pt>
                <c:pt idx="601">
                  <c:v> 2 </c:v>
                </c:pt>
                <c:pt idx="602">
                  <c:v> 3 </c:v>
                </c:pt>
                <c:pt idx="603">
                  <c:v> 4 </c:v>
                </c:pt>
                <c:pt idx="604">
                  <c:v> 5 </c:v>
                </c:pt>
                <c:pt idx="605">
                  <c:v> 6 </c:v>
                </c:pt>
                <c:pt idx="606">
                  <c:v> 7 </c:v>
                </c:pt>
                <c:pt idx="607">
                  <c:v> 8 </c:v>
                </c:pt>
                <c:pt idx="608">
                  <c:v> 9 </c:v>
                </c:pt>
                <c:pt idx="609">
                  <c:v> 10 </c:v>
                </c:pt>
                <c:pt idx="610">
                  <c:v> 11 </c:v>
                </c:pt>
                <c:pt idx="611">
                  <c:v> 12 </c:v>
                </c:pt>
                <c:pt idx="612">
                  <c:v> 13 </c:v>
                </c:pt>
                <c:pt idx="613">
                  <c:v> 14 </c:v>
                </c:pt>
                <c:pt idx="614">
                  <c:v> 15 </c:v>
                </c:pt>
                <c:pt idx="615">
                  <c:v> 16 </c:v>
                </c:pt>
                <c:pt idx="616">
                  <c:v> 17 </c:v>
                </c:pt>
                <c:pt idx="617">
                  <c:v> 18 </c:v>
                </c:pt>
                <c:pt idx="618">
                  <c:v> 19 </c:v>
                </c:pt>
                <c:pt idx="619">
                  <c:v> 20 </c:v>
                </c:pt>
                <c:pt idx="620">
                  <c:v> 21 </c:v>
                </c:pt>
                <c:pt idx="621">
                  <c:v> 22 </c:v>
                </c:pt>
                <c:pt idx="622">
                  <c:v> 23 </c:v>
                </c:pt>
                <c:pt idx="623">
                  <c:v> 24 </c:v>
                </c:pt>
                <c:pt idx="624">
                  <c:v>27 Jan 2014</c:v>
                </c:pt>
                <c:pt idx="625">
                  <c:v> 2 </c:v>
                </c:pt>
                <c:pt idx="626">
                  <c:v> 3 </c:v>
                </c:pt>
                <c:pt idx="627">
                  <c:v> 4 </c:v>
                </c:pt>
                <c:pt idx="628">
                  <c:v> 5 </c:v>
                </c:pt>
                <c:pt idx="629">
                  <c:v> 6 </c:v>
                </c:pt>
                <c:pt idx="630">
                  <c:v> 7 </c:v>
                </c:pt>
                <c:pt idx="631">
                  <c:v> 8 </c:v>
                </c:pt>
                <c:pt idx="632">
                  <c:v> 9 </c:v>
                </c:pt>
                <c:pt idx="633">
                  <c:v> 10 </c:v>
                </c:pt>
                <c:pt idx="634">
                  <c:v> 11 </c:v>
                </c:pt>
                <c:pt idx="635">
                  <c:v> 12 </c:v>
                </c:pt>
                <c:pt idx="636">
                  <c:v> 13 </c:v>
                </c:pt>
                <c:pt idx="637">
                  <c:v> 14 </c:v>
                </c:pt>
                <c:pt idx="638">
                  <c:v> 15 </c:v>
                </c:pt>
                <c:pt idx="639">
                  <c:v> 16 </c:v>
                </c:pt>
                <c:pt idx="640">
                  <c:v> 17 </c:v>
                </c:pt>
                <c:pt idx="641">
                  <c:v> 18 </c:v>
                </c:pt>
                <c:pt idx="642">
                  <c:v> 19 </c:v>
                </c:pt>
                <c:pt idx="643">
                  <c:v> 20 </c:v>
                </c:pt>
                <c:pt idx="644">
                  <c:v> 21 </c:v>
                </c:pt>
                <c:pt idx="645">
                  <c:v> 22 </c:v>
                </c:pt>
                <c:pt idx="646">
                  <c:v> 23 </c:v>
                </c:pt>
                <c:pt idx="647">
                  <c:v> 24 </c:v>
                </c:pt>
                <c:pt idx="648">
                  <c:v>28 Jan 2014</c:v>
                </c:pt>
                <c:pt idx="649">
                  <c:v> 2 </c:v>
                </c:pt>
                <c:pt idx="650">
                  <c:v> 3 </c:v>
                </c:pt>
                <c:pt idx="651">
                  <c:v> 4 </c:v>
                </c:pt>
                <c:pt idx="652">
                  <c:v> 5 </c:v>
                </c:pt>
                <c:pt idx="653">
                  <c:v> 6 </c:v>
                </c:pt>
                <c:pt idx="654">
                  <c:v> 7 </c:v>
                </c:pt>
                <c:pt idx="655">
                  <c:v> 8 </c:v>
                </c:pt>
                <c:pt idx="656">
                  <c:v> 9 </c:v>
                </c:pt>
                <c:pt idx="657">
                  <c:v> 10 </c:v>
                </c:pt>
                <c:pt idx="658">
                  <c:v> 11 </c:v>
                </c:pt>
                <c:pt idx="659">
                  <c:v> 12 </c:v>
                </c:pt>
                <c:pt idx="660">
                  <c:v> 13 </c:v>
                </c:pt>
                <c:pt idx="661">
                  <c:v> 14 </c:v>
                </c:pt>
                <c:pt idx="662">
                  <c:v> 15 </c:v>
                </c:pt>
                <c:pt idx="663">
                  <c:v> 16 </c:v>
                </c:pt>
                <c:pt idx="664">
                  <c:v> 17 </c:v>
                </c:pt>
                <c:pt idx="665">
                  <c:v> 18 </c:v>
                </c:pt>
                <c:pt idx="666">
                  <c:v> 19 </c:v>
                </c:pt>
                <c:pt idx="667">
                  <c:v> 20 </c:v>
                </c:pt>
                <c:pt idx="668">
                  <c:v> 21 </c:v>
                </c:pt>
                <c:pt idx="669">
                  <c:v> 22 </c:v>
                </c:pt>
                <c:pt idx="670">
                  <c:v> 23 </c:v>
                </c:pt>
                <c:pt idx="671">
                  <c:v> 24 </c:v>
                </c:pt>
                <c:pt idx="672">
                  <c:v>29 Jan 2014</c:v>
                </c:pt>
                <c:pt idx="673">
                  <c:v> 2 </c:v>
                </c:pt>
                <c:pt idx="674">
                  <c:v> 3 </c:v>
                </c:pt>
                <c:pt idx="675">
                  <c:v> 4 </c:v>
                </c:pt>
                <c:pt idx="676">
                  <c:v> 5 </c:v>
                </c:pt>
                <c:pt idx="677">
                  <c:v> 6 </c:v>
                </c:pt>
                <c:pt idx="678">
                  <c:v> 7 </c:v>
                </c:pt>
                <c:pt idx="679">
                  <c:v> 8 </c:v>
                </c:pt>
                <c:pt idx="680">
                  <c:v> 9 </c:v>
                </c:pt>
                <c:pt idx="681">
                  <c:v> 10 </c:v>
                </c:pt>
                <c:pt idx="682">
                  <c:v> 11 </c:v>
                </c:pt>
                <c:pt idx="683">
                  <c:v> 12 </c:v>
                </c:pt>
                <c:pt idx="684">
                  <c:v> 13 </c:v>
                </c:pt>
                <c:pt idx="685">
                  <c:v> 14 </c:v>
                </c:pt>
                <c:pt idx="686">
                  <c:v> 15 </c:v>
                </c:pt>
                <c:pt idx="687">
                  <c:v> 16 </c:v>
                </c:pt>
                <c:pt idx="688">
                  <c:v> 17 </c:v>
                </c:pt>
                <c:pt idx="689">
                  <c:v> 18 </c:v>
                </c:pt>
                <c:pt idx="690">
                  <c:v> 19 </c:v>
                </c:pt>
                <c:pt idx="691">
                  <c:v> 20 </c:v>
                </c:pt>
                <c:pt idx="692">
                  <c:v> 21 </c:v>
                </c:pt>
                <c:pt idx="693">
                  <c:v> 22 </c:v>
                </c:pt>
                <c:pt idx="694">
                  <c:v> 23 </c:v>
                </c:pt>
                <c:pt idx="695">
                  <c:v> 24 </c:v>
                </c:pt>
                <c:pt idx="696">
                  <c:v>30 Jan 2014</c:v>
                </c:pt>
                <c:pt idx="697">
                  <c:v> 2 </c:v>
                </c:pt>
                <c:pt idx="698">
                  <c:v> 3 </c:v>
                </c:pt>
                <c:pt idx="699">
                  <c:v> 4 </c:v>
                </c:pt>
                <c:pt idx="700">
                  <c:v> 5 </c:v>
                </c:pt>
                <c:pt idx="701">
                  <c:v> 6 </c:v>
                </c:pt>
                <c:pt idx="702">
                  <c:v> 7 </c:v>
                </c:pt>
                <c:pt idx="703">
                  <c:v> 8 </c:v>
                </c:pt>
                <c:pt idx="704">
                  <c:v> 9 </c:v>
                </c:pt>
                <c:pt idx="705">
                  <c:v> 10 </c:v>
                </c:pt>
                <c:pt idx="706">
                  <c:v> 11 </c:v>
                </c:pt>
                <c:pt idx="707">
                  <c:v> 12 </c:v>
                </c:pt>
                <c:pt idx="708">
                  <c:v> 13 </c:v>
                </c:pt>
                <c:pt idx="709">
                  <c:v> 14 </c:v>
                </c:pt>
                <c:pt idx="710">
                  <c:v> 15 </c:v>
                </c:pt>
                <c:pt idx="711">
                  <c:v> 16 </c:v>
                </c:pt>
                <c:pt idx="712">
                  <c:v> 17 </c:v>
                </c:pt>
                <c:pt idx="713">
                  <c:v> 18 </c:v>
                </c:pt>
                <c:pt idx="714">
                  <c:v> 19 </c:v>
                </c:pt>
                <c:pt idx="715">
                  <c:v> 20 </c:v>
                </c:pt>
                <c:pt idx="716">
                  <c:v> 21 </c:v>
                </c:pt>
                <c:pt idx="717">
                  <c:v> 22 </c:v>
                </c:pt>
                <c:pt idx="718">
                  <c:v> 23 </c:v>
                </c:pt>
                <c:pt idx="719">
                  <c:v> 24 </c:v>
                </c:pt>
                <c:pt idx="720">
                  <c:v>31 Jan 2014</c:v>
                </c:pt>
                <c:pt idx="721">
                  <c:v> 2 </c:v>
                </c:pt>
                <c:pt idx="722">
                  <c:v> 3 </c:v>
                </c:pt>
                <c:pt idx="723">
                  <c:v> 4 </c:v>
                </c:pt>
                <c:pt idx="724">
                  <c:v> 5 </c:v>
                </c:pt>
                <c:pt idx="725">
                  <c:v> 6 </c:v>
                </c:pt>
                <c:pt idx="726">
                  <c:v> 7 </c:v>
                </c:pt>
                <c:pt idx="727">
                  <c:v> 8 </c:v>
                </c:pt>
                <c:pt idx="728">
                  <c:v> 9 </c:v>
                </c:pt>
                <c:pt idx="729">
                  <c:v> 10 </c:v>
                </c:pt>
                <c:pt idx="730">
                  <c:v> 11 </c:v>
                </c:pt>
                <c:pt idx="731">
                  <c:v> 12 </c:v>
                </c:pt>
                <c:pt idx="732">
                  <c:v> 13 </c:v>
                </c:pt>
                <c:pt idx="733">
                  <c:v> 14 </c:v>
                </c:pt>
                <c:pt idx="734">
                  <c:v> 15 </c:v>
                </c:pt>
                <c:pt idx="735">
                  <c:v> 16 </c:v>
                </c:pt>
                <c:pt idx="736">
                  <c:v> 17 </c:v>
                </c:pt>
                <c:pt idx="737">
                  <c:v> 18 </c:v>
                </c:pt>
                <c:pt idx="738">
                  <c:v> 19 </c:v>
                </c:pt>
                <c:pt idx="739">
                  <c:v> 20 </c:v>
                </c:pt>
                <c:pt idx="740">
                  <c:v> 21 </c:v>
                </c:pt>
                <c:pt idx="741">
                  <c:v> 22 </c:v>
                </c:pt>
                <c:pt idx="742">
                  <c:v> 23 </c:v>
                </c:pt>
                <c:pt idx="743">
                  <c:v> 24 </c:v>
                </c:pt>
                <c:pt idx="744">
                  <c:v>01 Feb 2014</c:v>
                </c:pt>
                <c:pt idx="745">
                  <c:v> 2 </c:v>
                </c:pt>
                <c:pt idx="746">
                  <c:v> 3 </c:v>
                </c:pt>
                <c:pt idx="747">
                  <c:v> 4 </c:v>
                </c:pt>
                <c:pt idx="748">
                  <c:v> 5 </c:v>
                </c:pt>
                <c:pt idx="749">
                  <c:v> 6 </c:v>
                </c:pt>
                <c:pt idx="750">
                  <c:v> 7 </c:v>
                </c:pt>
                <c:pt idx="751">
                  <c:v> 8 </c:v>
                </c:pt>
                <c:pt idx="752">
                  <c:v> 9 </c:v>
                </c:pt>
                <c:pt idx="753">
                  <c:v> 10 </c:v>
                </c:pt>
                <c:pt idx="754">
                  <c:v> 11 </c:v>
                </c:pt>
                <c:pt idx="755">
                  <c:v> 12 </c:v>
                </c:pt>
                <c:pt idx="756">
                  <c:v> 13 </c:v>
                </c:pt>
                <c:pt idx="757">
                  <c:v> 14 </c:v>
                </c:pt>
                <c:pt idx="758">
                  <c:v> 15 </c:v>
                </c:pt>
                <c:pt idx="759">
                  <c:v> 16 </c:v>
                </c:pt>
                <c:pt idx="760">
                  <c:v> 17 </c:v>
                </c:pt>
                <c:pt idx="761">
                  <c:v> 18 </c:v>
                </c:pt>
                <c:pt idx="762">
                  <c:v> 19 </c:v>
                </c:pt>
                <c:pt idx="763">
                  <c:v> 20 </c:v>
                </c:pt>
                <c:pt idx="764">
                  <c:v> 21 </c:v>
                </c:pt>
                <c:pt idx="765">
                  <c:v> 22 </c:v>
                </c:pt>
                <c:pt idx="766">
                  <c:v> 23 </c:v>
                </c:pt>
                <c:pt idx="767">
                  <c:v> 24 </c:v>
                </c:pt>
                <c:pt idx="768">
                  <c:v>02 Feb 2014</c:v>
                </c:pt>
                <c:pt idx="769">
                  <c:v> 2 </c:v>
                </c:pt>
                <c:pt idx="770">
                  <c:v> 3 </c:v>
                </c:pt>
                <c:pt idx="771">
                  <c:v> 4 </c:v>
                </c:pt>
                <c:pt idx="772">
                  <c:v> 5 </c:v>
                </c:pt>
                <c:pt idx="773">
                  <c:v> 6 </c:v>
                </c:pt>
                <c:pt idx="774">
                  <c:v> 7 </c:v>
                </c:pt>
                <c:pt idx="775">
                  <c:v> 8 </c:v>
                </c:pt>
                <c:pt idx="776">
                  <c:v> 9 </c:v>
                </c:pt>
                <c:pt idx="777">
                  <c:v> 10 </c:v>
                </c:pt>
                <c:pt idx="778">
                  <c:v> 11 </c:v>
                </c:pt>
                <c:pt idx="779">
                  <c:v> 12 </c:v>
                </c:pt>
                <c:pt idx="780">
                  <c:v> 13 </c:v>
                </c:pt>
                <c:pt idx="781">
                  <c:v> 14 </c:v>
                </c:pt>
                <c:pt idx="782">
                  <c:v> 15 </c:v>
                </c:pt>
                <c:pt idx="783">
                  <c:v> 16 </c:v>
                </c:pt>
                <c:pt idx="784">
                  <c:v> 17 </c:v>
                </c:pt>
                <c:pt idx="785">
                  <c:v> 18 </c:v>
                </c:pt>
                <c:pt idx="786">
                  <c:v> 19 </c:v>
                </c:pt>
                <c:pt idx="787">
                  <c:v> 20 </c:v>
                </c:pt>
                <c:pt idx="788">
                  <c:v> 21 </c:v>
                </c:pt>
                <c:pt idx="789">
                  <c:v> 22 </c:v>
                </c:pt>
                <c:pt idx="790">
                  <c:v> 23 </c:v>
                </c:pt>
                <c:pt idx="791">
                  <c:v> 24 </c:v>
                </c:pt>
                <c:pt idx="792">
                  <c:v>03 Feb 2014</c:v>
                </c:pt>
                <c:pt idx="793">
                  <c:v> 2 </c:v>
                </c:pt>
                <c:pt idx="794">
                  <c:v> 3 </c:v>
                </c:pt>
                <c:pt idx="795">
                  <c:v> 4 </c:v>
                </c:pt>
                <c:pt idx="796">
                  <c:v> 5 </c:v>
                </c:pt>
                <c:pt idx="797">
                  <c:v> 6 </c:v>
                </c:pt>
                <c:pt idx="798">
                  <c:v> 7 </c:v>
                </c:pt>
                <c:pt idx="799">
                  <c:v> 8 </c:v>
                </c:pt>
                <c:pt idx="800">
                  <c:v> 9 </c:v>
                </c:pt>
                <c:pt idx="801">
                  <c:v> 10 </c:v>
                </c:pt>
                <c:pt idx="802">
                  <c:v> 11 </c:v>
                </c:pt>
                <c:pt idx="803">
                  <c:v> 12 </c:v>
                </c:pt>
                <c:pt idx="804">
                  <c:v> 13 </c:v>
                </c:pt>
                <c:pt idx="805">
                  <c:v> 14 </c:v>
                </c:pt>
                <c:pt idx="806">
                  <c:v> 15 </c:v>
                </c:pt>
                <c:pt idx="807">
                  <c:v> 16 </c:v>
                </c:pt>
                <c:pt idx="808">
                  <c:v> 17 </c:v>
                </c:pt>
                <c:pt idx="809">
                  <c:v> 18 </c:v>
                </c:pt>
                <c:pt idx="810">
                  <c:v> 19 </c:v>
                </c:pt>
                <c:pt idx="811">
                  <c:v> 20 </c:v>
                </c:pt>
                <c:pt idx="812">
                  <c:v> 21 </c:v>
                </c:pt>
                <c:pt idx="813">
                  <c:v> 22 </c:v>
                </c:pt>
                <c:pt idx="814">
                  <c:v> 23 </c:v>
                </c:pt>
                <c:pt idx="815">
                  <c:v> 24 </c:v>
                </c:pt>
                <c:pt idx="816">
                  <c:v>04 Feb 2014</c:v>
                </c:pt>
                <c:pt idx="817">
                  <c:v> 2 </c:v>
                </c:pt>
                <c:pt idx="818">
                  <c:v> 3 </c:v>
                </c:pt>
                <c:pt idx="819">
                  <c:v> 4 </c:v>
                </c:pt>
                <c:pt idx="820">
                  <c:v> 5 </c:v>
                </c:pt>
                <c:pt idx="821">
                  <c:v> 6 </c:v>
                </c:pt>
                <c:pt idx="822">
                  <c:v> 7 </c:v>
                </c:pt>
                <c:pt idx="823">
                  <c:v> 8 </c:v>
                </c:pt>
                <c:pt idx="824">
                  <c:v> 9 </c:v>
                </c:pt>
                <c:pt idx="825">
                  <c:v> 10 </c:v>
                </c:pt>
                <c:pt idx="826">
                  <c:v> 11 </c:v>
                </c:pt>
                <c:pt idx="827">
                  <c:v> 12 </c:v>
                </c:pt>
                <c:pt idx="828">
                  <c:v> 13 </c:v>
                </c:pt>
                <c:pt idx="829">
                  <c:v> 14 </c:v>
                </c:pt>
                <c:pt idx="830">
                  <c:v> 15 </c:v>
                </c:pt>
                <c:pt idx="831">
                  <c:v> 16 </c:v>
                </c:pt>
                <c:pt idx="832">
                  <c:v> 17 </c:v>
                </c:pt>
                <c:pt idx="833">
                  <c:v> 18 </c:v>
                </c:pt>
                <c:pt idx="834">
                  <c:v> 19 </c:v>
                </c:pt>
                <c:pt idx="835">
                  <c:v> 20 </c:v>
                </c:pt>
                <c:pt idx="836">
                  <c:v> 21 </c:v>
                </c:pt>
                <c:pt idx="837">
                  <c:v> 22 </c:v>
                </c:pt>
                <c:pt idx="838">
                  <c:v> 23 </c:v>
                </c:pt>
                <c:pt idx="839">
                  <c:v> 24 </c:v>
                </c:pt>
                <c:pt idx="840">
                  <c:v>05 Feb 2014</c:v>
                </c:pt>
                <c:pt idx="841">
                  <c:v> 2 </c:v>
                </c:pt>
                <c:pt idx="842">
                  <c:v> 3 </c:v>
                </c:pt>
                <c:pt idx="843">
                  <c:v> 4 </c:v>
                </c:pt>
                <c:pt idx="844">
                  <c:v> 5 </c:v>
                </c:pt>
                <c:pt idx="845">
                  <c:v> 6 </c:v>
                </c:pt>
                <c:pt idx="846">
                  <c:v> 7 </c:v>
                </c:pt>
                <c:pt idx="847">
                  <c:v> 8 </c:v>
                </c:pt>
                <c:pt idx="848">
                  <c:v> 9 </c:v>
                </c:pt>
                <c:pt idx="849">
                  <c:v> 10 </c:v>
                </c:pt>
                <c:pt idx="850">
                  <c:v> 11 </c:v>
                </c:pt>
                <c:pt idx="851">
                  <c:v> 12 </c:v>
                </c:pt>
                <c:pt idx="852">
                  <c:v> 13 </c:v>
                </c:pt>
                <c:pt idx="853">
                  <c:v> 14 </c:v>
                </c:pt>
                <c:pt idx="854">
                  <c:v> 15 </c:v>
                </c:pt>
                <c:pt idx="855">
                  <c:v> 16 </c:v>
                </c:pt>
                <c:pt idx="856">
                  <c:v> 17 </c:v>
                </c:pt>
                <c:pt idx="857">
                  <c:v> 18 </c:v>
                </c:pt>
                <c:pt idx="858">
                  <c:v> 19 </c:v>
                </c:pt>
                <c:pt idx="859">
                  <c:v> 20 </c:v>
                </c:pt>
                <c:pt idx="860">
                  <c:v> 21 </c:v>
                </c:pt>
                <c:pt idx="861">
                  <c:v> 22 </c:v>
                </c:pt>
                <c:pt idx="862">
                  <c:v> 23 </c:v>
                </c:pt>
                <c:pt idx="863">
                  <c:v> 24 </c:v>
                </c:pt>
                <c:pt idx="864">
                  <c:v>06 Feb 2014</c:v>
                </c:pt>
                <c:pt idx="865">
                  <c:v> 2 </c:v>
                </c:pt>
                <c:pt idx="866">
                  <c:v> 3 </c:v>
                </c:pt>
                <c:pt idx="867">
                  <c:v> 4 </c:v>
                </c:pt>
                <c:pt idx="868">
                  <c:v> 5 </c:v>
                </c:pt>
                <c:pt idx="869">
                  <c:v> 6 </c:v>
                </c:pt>
                <c:pt idx="870">
                  <c:v> 7 </c:v>
                </c:pt>
                <c:pt idx="871">
                  <c:v> 8 </c:v>
                </c:pt>
                <c:pt idx="872">
                  <c:v> 9 </c:v>
                </c:pt>
                <c:pt idx="873">
                  <c:v> 10 </c:v>
                </c:pt>
                <c:pt idx="874">
                  <c:v> 11 </c:v>
                </c:pt>
                <c:pt idx="875">
                  <c:v> 12 </c:v>
                </c:pt>
                <c:pt idx="876">
                  <c:v> 13 </c:v>
                </c:pt>
                <c:pt idx="877">
                  <c:v> 14 </c:v>
                </c:pt>
                <c:pt idx="878">
                  <c:v> 15 </c:v>
                </c:pt>
                <c:pt idx="879">
                  <c:v> 16 </c:v>
                </c:pt>
                <c:pt idx="880">
                  <c:v> 17 </c:v>
                </c:pt>
                <c:pt idx="881">
                  <c:v> 18 </c:v>
                </c:pt>
                <c:pt idx="882">
                  <c:v> 19 </c:v>
                </c:pt>
                <c:pt idx="883">
                  <c:v> 20 </c:v>
                </c:pt>
                <c:pt idx="884">
                  <c:v> 21 </c:v>
                </c:pt>
                <c:pt idx="885">
                  <c:v> 22 </c:v>
                </c:pt>
                <c:pt idx="886">
                  <c:v> 23 </c:v>
                </c:pt>
                <c:pt idx="887">
                  <c:v> 24 </c:v>
                </c:pt>
                <c:pt idx="888">
                  <c:v>07 Feb 2014</c:v>
                </c:pt>
                <c:pt idx="889">
                  <c:v> 2 </c:v>
                </c:pt>
                <c:pt idx="890">
                  <c:v> 3 </c:v>
                </c:pt>
                <c:pt idx="891">
                  <c:v> 4 </c:v>
                </c:pt>
                <c:pt idx="892">
                  <c:v> 5 </c:v>
                </c:pt>
                <c:pt idx="893">
                  <c:v> 6 </c:v>
                </c:pt>
                <c:pt idx="894">
                  <c:v> 7 </c:v>
                </c:pt>
                <c:pt idx="895">
                  <c:v> 8 </c:v>
                </c:pt>
                <c:pt idx="896">
                  <c:v> 9 </c:v>
                </c:pt>
                <c:pt idx="897">
                  <c:v> 10 </c:v>
                </c:pt>
                <c:pt idx="898">
                  <c:v> 11 </c:v>
                </c:pt>
                <c:pt idx="899">
                  <c:v> 12 </c:v>
                </c:pt>
                <c:pt idx="900">
                  <c:v> 13 </c:v>
                </c:pt>
                <c:pt idx="901">
                  <c:v> 14 </c:v>
                </c:pt>
                <c:pt idx="902">
                  <c:v> 15 </c:v>
                </c:pt>
                <c:pt idx="903">
                  <c:v> 16 </c:v>
                </c:pt>
                <c:pt idx="904">
                  <c:v> 17 </c:v>
                </c:pt>
                <c:pt idx="905">
                  <c:v> 18 </c:v>
                </c:pt>
                <c:pt idx="906">
                  <c:v> 19 </c:v>
                </c:pt>
                <c:pt idx="907">
                  <c:v> 20 </c:v>
                </c:pt>
                <c:pt idx="908">
                  <c:v> 21 </c:v>
                </c:pt>
                <c:pt idx="909">
                  <c:v> 22 </c:v>
                </c:pt>
                <c:pt idx="910">
                  <c:v> 23 </c:v>
                </c:pt>
                <c:pt idx="911">
                  <c:v> 24 </c:v>
                </c:pt>
                <c:pt idx="912">
                  <c:v>08 Feb 2014</c:v>
                </c:pt>
                <c:pt idx="913">
                  <c:v> 2 </c:v>
                </c:pt>
                <c:pt idx="914">
                  <c:v> 3 </c:v>
                </c:pt>
                <c:pt idx="915">
                  <c:v> 4 </c:v>
                </c:pt>
                <c:pt idx="916">
                  <c:v> 5 </c:v>
                </c:pt>
                <c:pt idx="917">
                  <c:v> 6 </c:v>
                </c:pt>
                <c:pt idx="918">
                  <c:v> 7 </c:v>
                </c:pt>
                <c:pt idx="919">
                  <c:v> 8 </c:v>
                </c:pt>
                <c:pt idx="920">
                  <c:v> 9 </c:v>
                </c:pt>
                <c:pt idx="921">
                  <c:v> 10 </c:v>
                </c:pt>
                <c:pt idx="922">
                  <c:v> 11 </c:v>
                </c:pt>
                <c:pt idx="923">
                  <c:v> 12 </c:v>
                </c:pt>
                <c:pt idx="924">
                  <c:v> 13 </c:v>
                </c:pt>
                <c:pt idx="925">
                  <c:v> 14 </c:v>
                </c:pt>
                <c:pt idx="926">
                  <c:v> 15 </c:v>
                </c:pt>
                <c:pt idx="927">
                  <c:v> 16 </c:v>
                </c:pt>
                <c:pt idx="928">
                  <c:v> 17 </c:v>
                </c:pt>
                <c:pt idx="929">
                  <c:v> 18 </c:v>
                </c:pt>
                <c:pt idx="930">
                  <c:v> 19 </c:v>
                </c:pt>
                <c:pt idx="931">
                  <c:v> 20 </c:v>
                </c:pt>
                <c:pt idx="932">
                  <c:v> 21 </c:v>
                </c:pt>
                <c:pt idx="933">
                  <c:v> 22 </c:v>
                </c:pt>
                <c:pt idx="934">
                  <c:v> 23 </c:v>
                </c:pt>
                <c:pt idx="935">
                  <c:v> 24 </c:v>
                </c:pt>
                <c:pt idx="936">
                  <c:v>09 Feb 2014</c:v>
                </c:pt>
                <c:pt idx="937">
                  <c:v> 2 </c:v>
                </c:pt>
                <c:pt idx="938">
                  <c:v> 3 </c:v>
                </c:pt>
                <c:pt idx="939">
                  <c:v> 4 </c:v>
                </c:pt>
                <c:pt idx="940">
                  <c:v> 5 </c:v>
                </c:pt>
                <c:pt idx="941">
                  <c:v> 6 </c:v>
                </c:pt>
                <c:pt idx="942">
                  <c:v> 7 </c:v>
                </c:pt>
                <c:pt idx="943">
                  <c:v> 8 </c:v>
                </c:pt>
                <c:pt idx="944">
                  <c:v> 9 </c:v>
                </c:pt>
                <c:pt idx="945">
                  <c:v> 10 </c:v>
                </c:pt>
                <c:pt idx="946">
                  <c:v> 11 </c:v>
                </c:pt>
                <c:pt idx="947">
                  <c:v> 12 </c:v>
                </c:pt>
                <c:pt idx="948">
                  <c:v> 13 </c:v>
                </c:pt>
                <c:pt idx="949">
                  <c:v> 14 </c:v>
                </c:pt>
                <c:pt idx="950">
                  <c:v> 15 </c:v>
                </c:pt>
                <c:pt idx="951">
                  <c:v> 16 </c:v>
                </c:pt>
                <c:pt idx="952">
                  <c:v> 17 </c:v>
                </c:pt>
                <c:pt idx="953">
                  <c:v> 18 </c:v>
                </c:pt>
                <c:pt idx="954">
                  <c:v> 19 </c:v>
                </c:pt>
                <c:pt idx="955">
                  <c:v> 20 </c:v>
                </c:pt>
                <c:pt idx="956">
                  <c:v> 21 </c:v>
                </c:pt>
                <c:pt idx="957">
                  <c:v> 22 </c:v>
                </c:pt>
                <c:pt idx="958">
                  <c:v> 23 </c:v>
                </c:pt>
                <c:pt idx="959">
                  <c:v> 24 </c:v>
                </c:pt>
                <c:pt idx="960">
                  <c:v>10 Feb 2014</c:v>
                </c:pt>
                <c:pt idx="961">
                  <c:v> 2 </c:v>
                </c:pt>
                <c:pt idx="962">
                  <c:v> 3 </c:v>
                </c:pt>
                <c:pt idx="963">
                  <c:v> 4 </c:v>
                </c:pt>
                <c:pt idx="964">
                  <c:v> 5 </c:v>
                </c:pt>
                <c:pt idx="965">
                  <c:v> 6 </c:v>
                </c:pt>
                <c:pt idx="966">
                  <c:v> 7 </c:v>
                </c:pt>
                <c:pt idx="967">
                  <c:v> 8 </c:v>
                </c:pt>
                <c:pt idx="968">
                  <c:v> 9 </c:v>
                </c:pt>
                <c:pt idx="969">
                  <c:v> 10 </c:v>
                </c:pt>
                <c:pt idx="970">
                  <c:v> 11 </c:v>
                </c:pt>
                <c:pt idx="971">
                  <c:v> 12 </c:v>
                </c:pt>
                <c:pt idx="972">
                  <c:v> 13 </c:v>
                </c:pt>
                <c:pt idx="973">
                  <c:v> 14 </c:v>
                </c:pt>
                <c:pt idx="974">
                  <c:v> 15 </c:v>
                </c:pt>
                <c:pt idx="975">
                  <c:v> 16 </c:v>
                </c:pt>
                <c:pt idx="976">
                  <c:v> 17 </c:v>
                </c:pt>
                <c:pt idx="977">
                  <c:v> 18 </c:v>
                </c:pt>
                <c:pt idx="978">
                  <c:v> 19 </c:v>
                </c:pt>
                <c:pt idx="979">
                  <c:v> 20 </c:v>
                </c:pt>
                <c:pt idx="980">
                  <c:v> 21 </c:v>
                </c:pt>
                <c:pt idx="981">
                  <c:v> 22 </c:v>
                </c:pt>
                <c:pt idx="982">
                  <c:v> 23 </c:v>
                </c:pt>
                <c:pt idx="983">
                  <c:v> 24 </c:v>
                </c:pt>
                <c:pt idx="984">
                  <c:v>11 Feb 2014</c:v>
                </c:pt>
                <c:pt idx="985">
                  <c:v> 2 </c:v>
                </c:pt>
                <c:pt idx="986">
                  <c:v> 3 </c:v>
                </c:pt>
                <c:pt idx="987">
                  <c:v> 4 </c:v>
                </c:pt>
                <c:pt idx="988">
                  <c:v> 5 </c:v>
                </c:pt>
                <c:pt idx="989">
                  <c:v> 6 </c:v>
                </c:pt>
                <c:pt idx="990">
                  <c:v> 7 </c:v>
                </c:pt>
                <c:pt idx="991">
                  <c:v> 8 </c:v>
                </c:pt>
                <c:pt idx="992">
                  <c:v> 9 </c:v>
                </c:pt>
                <c:pt idx="993">
                  <c:v> 10 </c:v>
                </c:pt>
                <c:pt idx="994">
                  <c:v> 11 </c:v>
                </c:pt>
                <c:pt idx="995">
                  <c:v> 12 </c:v>
                </c:pt>
                <c:pt idx="996">
                  <c:v> 13 </c:v>
                </c:pt>
                <c:pt idx="997">
                  <c:v> 14 </c:v>
                </c:pt>
                <c:pt idx="998">
                  <c:v> 15 </c:v>
                </c:pt>
                <c:pt idx="999">
                  <c:v> 16 </c:v>
                </c:pt>
                <c:pt idx="1000">
                  <c:v> 17 </c:v>
                </c:pt>
                <c:pt idx="1001">
                  <c:v> 18 </c:v>
                </c:pt>
                <c:pt idx="1002">
                  <c:v> 19 </c:v>
                </c:pt>
                <c:pt idx="1003">
                  <c:v> 20 </c:v>
                </c:pt>
                <c:pt idx="1004">
                  <c:v> 21 </c:v>
                </c:pt>
                <c:pt idx="1005">
                  <c:v> 22 </c:v>
                </c:pt>
                <c:pt idx="1006">
                  <c:v> 23 </c:v>
                </c:pt>
                <c:pt idx="1007">
                  <c:v> 24 </c:v>
                </c:pt>
                <c:pt idx="1008">
                  <c:v>12 Feb 2014</c:v>
                </c:pt>
                <c:pt idx="1009">
                  <c:v> 2 </c:v>
                </c:pt>
                <c:pt idx="1010">
                  <c:v> 3 </c:v>
                </c:pt>
                <c:pt idx="1011">
                  <c:v> 4 </c:v>
                </c:pt>
                <c:pt idx="1012">
                  <c:v> 5 </c:v>
                </c:pt>
                <c:pt idx="1013">
                  <c:v> 6 </c:v>
                </c:pt>
                <c:pt idx="1014">
                  <c:v> 7 </c:v>
                </c:pt>
                <c:pt idx="1015">
                  <c:v> 8 </c:v>
                </c:pt>
                <c:pt idx="1016">
                  <c:v> 9 </c:v>
                </c:pt>
                <c:pt idx="1017">
                  <c:v> 10 </c:v>
                </c:pt>
                <c:pt idx="1018">
                  <c:v> 11 </c:v>
                </c:pt>
                <c:pt idx="1019">
                  <c:v> 12 </c:v>
                </c:pt>
                <c:pt idx="1020">
                  <c:v> 13 </c:v>
                </c:pt>
                <c:pt idx="1021">
                  <c:v> 14 </c:v>
                </c:pt>
                <c:pt idx="1022">
                  <c:v> 15 </c:v>
                </c:pt>
                <c:pt idx="1023">
                  <c:v> 16 </c:v>
                </c:pt>
                <c:pt idx="1024">
                  <c:v> 17 </c:v>
                </c:pt>
                <c:pt idx="1025">
                  <c:v> 18 </c:v>
                </c:pt>
                <c:pt idx="1026">
                  <c:v> 19 </c:v>
                </c:pt>
                <c:pt idx="1027">
                  <c:v> 20 </c:v>
                </c:pt>
                <c:pt idx="1028">
                  <c:v> 21 </c:v>
                </c:pt>
                <c:pt idx="1029">
                  <c:v> 22 </c:v>
                </c:pt>
                <c:pt idx="1030">
                  <c:v> 23 </c:v>
                </c:pt>
                <c:pt idx="1031">
                  <c:v> 24 </c:v>
                </c:pt>
                <c:pt idx="1032">
                  <c:v>13 Feb 2014</c:v>
                </c:pt>
                <c:pt idx="1033">
                  <c:v> 2 </c:v>
                </c:pt>
                <c:pt idx="1034">
                  <c:v> 3 </c:v>
                </c:pt>
                <c:pt idx="1035">
                  <c:v> 4 </c:v>
                </c:pt>
                <c:pt idx="1036">
                  <c:v> 5 </c:v>
                </c:pt>
                <c:pt idx="1037">
                  <c:v> 6 </c:v>
                </c:pt>
                <c:pt idx="1038">
                  <c:v> 7 </c:v>
                </c:pt>
                <c:pt idx="1039">
                  <c:v> 8 </c:v>
                </c:pt>
                <c:pt idx="1040">
                  <c:v> 9 </c:v>
                </c:pt>
                <c:pt idx="1041">
                  <c:v> 10 </c:v>
                </c:pt>
                <c:pt idx="1042">
                  <c:v> 11 </c:v>
                </c:pt>
                <c:pt idx="1043">
                  <c:v> 12 </c:v>
                </c:pt>
                <c:pt idx="1044">
                  <c:v> 13 </c:v>
                </c:pt>
                <c:pt idx="1045">
                  <c:v> 14 </c:v>
                </c:pt>
                <c:pt idx="1046">
                  <c:v> 15 </c:v>
                </c:pt>
                <c:pt idx="1047">
                  <c:v> 16 </c:v>
                </c:pt>
                <c:pt idx="1048">
                  <c:v> 17 </c:v>
                </c:pt>
                <c:pt idx="1049">
                  <c:v> 18 </c:v>
                </c:pt>
                <c:pt idx="1050">
                  <c:v> 19 </c:v>
                </c:pt>
                <c:pt idx="1051">
                  <c:v> 20 </c:v>
                </c:pt>
                <c:pt idx="1052">
                  <c:v> 21 </c:v>
                </c:pt>
                <c:pt idx="1053">
                  <c:v> 22 </c:v>
                </c:pt>
                <c:pt idx="1054">
                  <c:v> 23 </c:v>
                </c:pt>
                <c:pt idx="1055">
                  <c:v> 24 </c:v>
                </c:pt>
                <c:pt idx="1056">
                  <c:v>14 Feb 2014</c:v>
                </c:pt>
                <c:pt idx="1057">
                  <c:v> 2 </c:v>
                </c:pt>
                <c:pt idx="1058">
                  <c:v> 3 </c:v>
                </c:pt>
                <c:pt idx="1059">
                  <c:v> 4 </c:v>
                </c:pt>
                <c:pt idx="1060">
                  <c:v> 5 </c:v>
                </c:pt>
                <c:pt idx="1061">
                  <c:v> 6 </c:v>
                </c:pt>
                <c:pt idx="1062">
                  <c:v> 7 </c:v>
                </c:pt>
                <c:pt idx="1063">
                  <c:v> 8 </c:v>
                </c:pt>
                <c:pt idx="1064">
                  <c:v> 9 </c:v>
                </c:pt>
                <c:pt idx="1065">
                  <c:v> 10 </c:v>
                </c:pt>
                <c:pt idx="1066">
                  <c:v> 11 </c:v>
                </c:pt>
                <c:pt idx="1067">
                  <c:v> 12 </c:v>
                </c:pt>
                <c:pt idx="1068">
                  <c:v> 13 </c:v>
                </c:pt>
                <c:pt idx="1069">
                  <c:v> 14 </c:v>
                </c:pt>
                <c:pt idx="1070">
                  <c:v> 15 </c:v>
                </c:pt>
                <c:pt idx="1071">
                  <c:v> 16 </c:v>
                </c:pt>
                <c:pt idx="1072">
                  <c:v> 17 </c:v>
                </c:pt>
                <c:pt idx="1073">
                  <c:v> 18 </c:v>
                </c:pt>
                <c:pt idx="1074">
                  <c:v> 19 </c:v>
                </c:pt>
                <c:pt idx="1075">
                  <c:v> 20 </c:v>
                </c:pt>
                <c:pt idx="1076">
                  <c:v> 21 </c:v>
                </c:pt>
                <c:pt idx="1077">
                  <c:v> 22 </c:v>
                </c:pt>
                <c:pt idx="1078">
                  <c:v> 23 </c:v>
                </c:pt>
                <c:pt idx="1079">
                  <c:v> 24 </c:v>
                </c:pt>
                <c:pt idx="1080">
                  <c:v>15 Feb 2014</c:v>
                </c:pt>
                <c:pt idx="1081">
                  <c:v> 2 </c:v>
                </c:pt>
                <c:pt idx="1082">
                  <c:v> 3 </c:v>
                </c:pt>
                <c:pt idx="1083">
                  <c:v> 4 </c:v>
                </c:pt>
                <c:pt idx="1084">
                  <c:v> 5 </c:v>
                </c:pt>
                <c:pt idx="1085">
                  <c:v> 6 </c:v>
                </c:pt>
                <c:pt idx="1086">
                  <c:v> 7 </c:v>
                </c:pt>
                <c:pt idx="1087">
                  <c:v> 8 </c:v>
                </c:pt>
                <c:pt idx="1088">
                  <c:v> 9 </c:v>
                </c:pt>
                <c:pt idx="1089">
                  <c:v> 10 </c:v>
                </c:pt>
                <c:pt idx="1090">
                  <c:v> 11 </c:v>
                </c:pt>
                <c:pt idx="1091">
                  <c:v> 12 </c:v>
                </c:pt>
                <c:pt idx="1092">
                  <c:v> 13 </c:v>
                </c:pt>
                <c:pt idx="1093">
                  <c:v> 14 </c:v>
                </c:pt>
                <c:pt idx="1094">
                  <c:v> 15 </c:v>
                </c:pt>
                <c:pt idx="1095">
                  <c:v> 16 </c:v>
                </c:pt>
                <c:pt idx="1096">
                  <c:v> 17 </c:v>
                </c:pt>
                <c:pt idx="1097">
                  <c:v> 18 </c:v>
                </c:pt>
                <c:pt idx="1098">
                  <c:v> 19 </c:v>
                </c:pt>
                <c:pt idx="1099">
                  <c:v> 20 </c:v>
                </c:pt>
                <c:pt idx="1100">
                  <c:v> 21 </c:v>
                </c:pt>
                <c:pt idx="1101">
                  <c:v> 22 </c:v>
                </c:pt>
                <c:pt idx="1102">
                  <c:v> 23 </c:v>
                </c:pt>
                <c:pt idx="1103">
                  <c:v> 24 </c:v>
                </c:pt>
                <c:pt idx="1104">
                  <c:v>16 Feb 2014</c:v>
                </c:pt>
                <c:pt idx="1105">
                  <c:v> 2 </c:v>
                </c:pt>
                <c:pt idx="1106">
                  <c:v> 3 </c:v>
                </c:pt>
                <c:pt idx="1107">
                  <c:v> 4 </c:v>
                </c:pt>
                <c:pt idx="1108">
                  <c:v> 5 </c:v>
                </c:pt>
                <c:pt idx="1109">
                  <c:v> 6 </c:v>
                </c:pt>
                <c:pt idx="1110">
                  <c:v> 7 </c:v>
                </c:pt>
                <c:pt idx="1111">
                  <c:v> 8 </c:v>
                </c:pt>
                <c:pt idx="1112">
                  <c:v> 9 </c:v>
                </c:pt>
                <c:pt idx="1113">
                  <c:v> 10 </c:v>
                </c:pt>
                <c:pt idx="1114">
                  <c:v> 11 </c:v>
                </c:pt>
                <c:pt idx="1115">
                  <c:v> 12 </c:v>
                </c:pt>
                <c:pt idx="1116">
                  <c:v> 13 </c:v>
                </c:pt>
                <c:pt idx="1117">
                  <c:v> 14 </c:v>
                </c:pt>
                <c:pt idx="1118">
                  <c:v> 15 </c:v>
                </c:pt>
                <c:pt idx="1119">
                  <c:v> 16 </c:v>
                </c:pt>
                <c:pt idx="1120">
                  <c:v> 17 </c:v>
                </c:pt>
                <c:pt idx="1121">
                  <c:v> 18 </c:v>
                </c:pt>
                <c:pt idx="1122">
                  <c:v> 19 </c:v>
                </c:pt>
                <c:pt idx="1123">
                  <c:v> 20 </c:v>
                </c:pt>
                <c:pt idx="1124">
                  <c:v> 21 </c:v>
                </c:pt>
                <c:pt idx="1125">
                  <c:v> 22 </c:v>
                </c:pt>
                <c:pt idx="1126">
                  <c:v> 23 </c:v>
                </c:pt>
                <c:pt idx="1127">
                  <c:v> 24 </c:v>
                </c:pt>
                <c:pt idx="1128">
                  <c:v>17 Feb 2014</c:v>
                </c:pt>
                <c:pt idx="1129">
                  <c:v> 2 </c:v>
                </c:pt>
                <c:pt idx="1130">
                  <c:v> 3 </c:v>
                </c:pt>
                <c:pt idx="1131">
                  <c:v> 4 </c:v>
                </c:pt>
                <c:pt idx="1132">
                  <c:v> 5 </c:v>
                </c:pt>
                <c:pt idx="1133">
                  <c:v> 6 </c:v>
                </c:pt>
                <c:pt idx="1134">
                  <c:v> 7 </c:v>
                </c:pt>
                <c:pt idx="1135">
                  <c:v> 8 </c:v>
                </c:pt>
                <c:pt idx="1136">
                  <c:v> 9 </c:v>
                </c:pt>
                <c:pt idx="1137">
                  <c:v> 10 </c:v>
                </c:pt>
                <c:pt idx="1138">
                  <c:v> 11 </c:v>
                </c:pt>
                <c:pt idx="1139">
                  <c:v> 12 </c:v>
                </c:pt>
                <c:pt idx="1140">
                  <c:v> 13 </c:v>
                </c:pt>
                <c:pt idx="1141">
                  <c:v> 14 </c:v>
                </c:pt>
                <c:pt idx="1142">
                  <c:v> 15 </c:v>
                </c:pt>
                <c:pt idx="1143">
                  <c:v> 16 </c:v>
                </c:pt>
                <c:pt idx="1144">
                  <c:v> 17 </c:v>
                </c:pt>
                <c:pt idx="1145">
                  <c:v> 18 </c:v>
                </c:pt>
                <c:pt idx="1146">
                  <c:v> 19 </c:v>
                </c:pt>
                <c:pt idx="1147">
                  <c:v> 20 </c:v>
                </c:pt>
                <c:pt idx="1148">
                  <c:v> 21 </c:v>
                </c:pt>
                <c:pt idx="1149">
                  <c:v> 22 </c:v>
                </c:pt>
                <c:pt idx="1150">
                  <c:v> 23 </c:v>
                </c:pt>
                <c:pt idx="1151">
                  <c:v> 24 </c:v>
                </c:pt>
                <c:pt idx="1152">
                  <c:v>18 Feb 2014</c:v>
                </c:pt>
                <c:pt idx="1153">
                  <c:v> 2 </c:v>
                </c:pt>
                <c:pt idx="1154">
                  <c:v> 3 </c:v>
                </c:pt>
                <c:pt idx="1155">
                  <c:v> 4 </c:v>
                </c:pt>
                <c:pt idx="1156">
                  <c:v> 5 </c:v>
                </c:pt>
                <c:pt idx="1157">
                  <c:v> 6 </c:v>
                </c:pt>
                <c:pt idx="1158">
                  <c:v> 7 </c:v>
                </c:pt>
                <c:pt idx="1159">
                  <c:v> 8 </c:v>
                </c:pt>
                <c:pt idx="1160">
                  <c:v> 9 </c:v>
                </c:pt>
                <c:pt idx="1161">
                  <c:v> 10 </c:v>
                </c:pt>
                <c:pt idx="1162">
                  <c:v> 11 </c:v>
                </c:pt>
                <c:pt idx="1163">
                  <c:v> 12 </c:v>
                </c:pt>
                <c:pt idx="1164">
                  <c:v> 13 </c:v>
                </c:pt>
                <c:pt idx="1165">
                  <c:v> 14 </c:v>
                </c:pt>
                <c:pt idx="1166">
                  <c:v> 15 </c:v>
                </c:pt>
                <c:pt idx="1167">
                  <c:v> 16 </c:v>
                </c:pt>
                <c:pt idx="1168">
                  <c:v> 17 </c:v>
                </c:pt>
                <c:pt idx="1169">
                  <c:v> 18 </c:v>
                </c:pt>
                <c:pt idx="1170">
                  <c:v> 19 </c:v>
                </c:pt>
                <c:pt idx="1171">
                  <c:v> 20 </c:v>
                </c:pt>
                <c:pt idx="1172">
                  <c:v> 21 </c:v>
                </c:pt>
                <c:pt idx="1173">
                  <c:v> 22 </c:v>
                </c:pt>
                <c:pt idx="1174">
                  <c:v> 23 </c:v>
                </c:pt>
                <c:pt idx="1175">
                  <c:v> 24 </c:v>
                </c:pt>
                <c:pt idx="1176">
                  <c:v>19 Feb 2014</c:v>
                </c:pt>
                <c:pt idx="1177">
                  <c:v> 2 </c:v>
                </c:pt>
                <c:pt idx="1178">
                  <c:v> 3 </c:v>
                </c:pt>
                <c:pt idx="1179">
                  <c:v> 4 </c:v>
                </c:pt>
                <c:pt idx="1180">
                  <c:v> 5 </c:v>
                </c:pt>
                <c:pt idx="1181">
                  <c:v> 6 </c:v>
                </c:pt>
                <c:pt idx="1182">
                  <c:v> 7 </c:v>
                </c:pt>
                <c:pt idx="1183">
                  <c:v> 8 </c:v>
                </c:pt>
                <c:pt idx="1184">
                  <c:v> 9 </c:v>
                </c:pt>
                <c:pt idx="1185">
                  <c:v> 10 </c:v>
                </c:pt>
                <c:pt idx="1186">
                  <c:v> 11 </c:v>
                </c:pt>
                <c:pt idx="1187">
                  <c:v> 12 </c:v>
                </c:pt>
                <c:pt idx="1188">
                  <c:v> 13 </c:v>
                </c:pt>
                <c:pt idx="1189">
                  <c:v> 14 </c:v>
                </c:pt>
                <c:pt idx="1190">
                  <c:v> 15 </c:v>
                </c:pt>
                <c:pt idx="1191">
                  <c:v> 16 </c:v>
                </c:pt>
                <c:pt idx="1192">
                  <c:v> 17 </c:v>
                </c:pt>
                <c:pt idx="1193">
                  <c:v> 18 </c:v>
                </c:pt>
                <c:pt idx="1194">
                  <c:v> 19 </c:v>
                </c:pt>
                <c:pt idx="1195">
                  <c:v> 20 </c:v>
                </c:pt>
                <c:pt idx="1196">
                  <c:v> 21 </c:v>
                </c:pt>
                <c:pt idx="1197">
                  <c:v> 22 </c:v>
                </c:pt>
                <c:pt idx="1198">
                  <c:v> 23 </c:v>
                </c:pt>
                <c:pt idx="1199">
                  <c:v> 24 </c:v>
                </c:pt>
                <c:pt idx="1200">
                  <c:v>20 Feb 2014</c:v>
                </c:pt>
                <c:pt idx="1201">
                  <c:v> 2 </c:v>
                </c:pt>
                <c:pt idx="1202">
                  <c:v> 3 </c:v>
                </c:pt>
                <c:pt idx="1203">
                  <c:v> 4 </c:v>
                </c:pt>
                <c:pt idx="1204">
                  <c:v> 5 </c:v>
                </c:pt>
                <c:pt idx="1205">
                  <c:v> 6 </c:v>
                </c:pt>
                <c:pt idx="1206">
                  <c:v> 7 </c:v>
                </c:pt>
                <c:pt idx="1207">
                  <c:v> 8 </c:v>
                </c:pt>
                <c:pt idx="1208">
                  <c:v> 9 </c:v>
                </c:pt>
                <c:pt idx="1209">
                  <c:v> 10 </c:v>
                </c:pt>
                <c:pt idx="1210">
                  <c:v> 11 </c:v>
                </c:pt>
                <c:pt idx="1211">
                  <c:v> 12 </c:v>
                </c:pt>
                <c:pt idx="1212">
                  <c:v> 13 </c:v>
                </c:pt>
                <c:pt idx="1213">
                  <c:v> 14 </c:v>
                </c:pt>
                <c:pt idx="1214">
                  <c:v> 15 </c:v>
                </c:pt>
                <c:pt idx="1215">
                  <c:v> 16 </c:v>
                </c:pt>
                <c:pt idx="1216">
                  <c:v> 17 </c:v>
                </c:pt>
                <c:pt idx="1217">
                  <c:v> 18 </c:v>
                </c:pt>
                <c:pt idx="1218">
                  <c:v> 19 </c:v>
                </c:pt>
                <c:pt idx="1219">
                  <c:v> 20 </c:v>
                </c:pt>
                <c:pt idx="1220">
                  <c:v> 21 </c:v>
                </c:pt>
                <c:pt idx="1221">
                  <c:v> 22 </c:v>
                </c:pt>
                <c:pt idx="1222">
                  <c:v> 23 </c:v>
                </c:pt>
                <c:pt idx="1223">
                  <c:v> 24 </c:v>
                </c:pt>
                <c:pt idx="1224">
                  <c:v>21 Feb 2014</c:v>
                </c:pt>
                <c:pt idx="1225">
                  <c:v> 2 </c:v>
                </c:pt>
                <c:pt idx="1226">
                  <c:v> 3 </c:v>
                </c:pt>
                <c:pt idx="1227">
                  <c:v> 4 </c:v>
                </c:pt>
                <c:pt idx="1228">
                  <c:v> 5 </c:v>
                </c:pt>
                <c:pt idx="1229">
                  <c:v> 6 </c:v>
                </c:pt>
                <c:pt idx="1230">
                  <c:v> 7 </c:v>
                </c:pt>
                <c:pt idx="1231">
                  <c:v> 8 </c:v>
                </c:pt>
                <c:pt idx="1232">
                  <c:v> 9 </c:v>
                </c:pt>
                <c:pt idx="1233">
                  <c:v> 10 </c:v>
                </c:pt>
                <c:pt idx="1234">
                  <c:v> 11 </c:v>
                </c:pt>
                <c:pt idx="1235">
                  <c:v> 12 </c:v>
                </c:pt>
                <c:pt idx="1236">
                  <c:v> 13 </c:v>
                </c:pt>
                <c:pt idx="1237">
                  <c:v> 14 </c:v>
                </c:pt>
                <c:pt idx="1238">
                  <c:v> 15 </c:v>
                </c:pt>
                <c:pt idx="1239">
                  <c:v> 16 </c:v>
                </c:pt>
                <c:pt idx="1240">
                  <c:v> 17 </c:v>
                </c:pt>
                <c:pt idx="1241">
                  <c:v> 18 </c:v>
                </c:pt>
                <c:pt idx="1242">
                  <c:v> 19 </c:v>
                </c:pt>
                <c:pt idx="1243">
                  <c:v> 20 </c:v>
                </c:pt>
                <c:pt idx="1244">
                  <c:v> 21 </c:v>
                </c:pt>
                <c:pt idx="1245">
                  <c:v> 22 </c:v>
                </c:pt>
                <c:pt idx="1246">
                  <c:v> 23 </c:v>
                </c:pt>
                <c:pt idx="1247">
                  <c:v> 24 </c:v>
                </c:pt>
                <c:pt idx="1248">
                  <c:v>22 Feb 2014</c:v>
                </c:pt>
                <c:pt idx="1249">
                  <c:v> 2 </c:v>
                </c:pt>
                <c:pt idx="1250">
                  <c:v> 3 </c:v>
                </c:pt>
                <c:pt idx="1251">
                  <c:v> 4 </c:v>
                </c:pt>
                <c:pt idx="1252">
                  <c:v> 5 </c:v>
                </c:pt>
                <c:pt idx="1253">
                  <c:v> 6 </c:v>
                </c:pt>
                <c:pt idx="1254">
                  <c:v> 7 </c:v>
                </c:pt>
                <c:pt idx="1255">
                  <c:v> 8 </c:v>
                </c:pt>
                <c:pt idx="1256">
                  <c:v> 9 </c:v>
                </c:pt>
                <c:pt idx="1257">
                  <c:v> 10 </c:v>
                </c:pt>
                <c:pt idx="1258">
                  <c:v> 11 </c:v>
                </c:pt>
                <c:pt idx="1259">
                  <c:v> 12 </c:v>
                </c:pt>
                <c:pt idx="1260">
                  <c:v> 13 </c:v>
                </c:pt>
                <c:pt idx="1261">
                  <c:v> 14 </c:v>
                </c:pt>
                <c:pt idx="1262">
                  <c:v> 15 </c:v>
                </c:pt>
                <c:pt idx="1263">
                  <c:v> 16 </c:v>
                </c:pt>
                <c:pt idx="1264">
                  <c:v> 17 </c:v>
                </c:pt>
                <c:pt idx="1265">
                  <c:v> 18 </c:v>
                </c:pt>
                <c:pt idx="1266">
                  <c:v> 19 </c:v>
                </c:pt>
                <c:pt idx="1267">
                  <c:v> 20 </c:v>
                </c:pt>
                <c:pt idx="1268">
                  <c:v> 21 </c:v>
                </c:pt>
                <c:pt idx="1269">
                  <c:v> 22 </c:v>
                </c:pt>
                <c:pt idx="1270">
                  <c:v> 23 </c:v>
                </c:pt>
                <c:pt idx="1271">
                  <c:v> 24 </c:v>
                </c:pt>
                <c:pt idx="1272">
                  <c:v>23 Feb 2014</c:v>
                </c:pt>
                <c:pt idx="1273">
                  <c:v> 2 </c:v>
                </c:pt>
                <c:pt idx="1274">
                  <c:v> 3 </c:v>
                </c:pt>
                <c:pt idx="1275">
                  <c:v> 4 </c:v>
                </c:pt>
                <c:pt idx="1276">
                  <c:v> 5 </c:v>
                </c:pt>
                <c:pt idx="1277">
                  <c:v> 6 </c:v>
                </c:pt>
                <c:pt idx="1278">
                  <c:v> 7 </c:v>
                </c:pt>
                <c:pt idx="1279">
                  <c:v> 8 </c:v>
                </c:pt>
                <c:pt idx="1280">
                  <c:v> 9 </c:v>
                </c:pt>
                <c:pt idx="1281">
                  <c:v> 10 </c:v>
                </c:pt>
                <c:pt idx="1282">
                  <c:v> 11 </c:v>
                </c:pt>
                <c:pt idx="1283">
                  <c:v> 12 </c:v>
                </c:pt>
                <c:pt idx="1284">
                  <c:v> 13 </c:v>
                </c:pt>
                <c:pt idx="1285">
                  <c:v> 14 </c:v>
                </c:pt>
                <c:pt idx="1286">
                  <c:v> 15 </c:v>
                </c:pt>
                <c:pt idx="1287">
                  <c:v> 16 </c:v>
                </c:pt>
                <c:pt idx="1288">
                  <c:v> 17 </c:v>
                </c:pt>
                <c:pt idx="1289">
                  <c:v> 18 </c:v>
                </c:pt>
                <c:pt idx="1290">
                  <c:v> 19 </c:v>
                </c:pt>
                <c:pt idx="1291">
                  <c:v> 20 </c:v>
                </c:pt>
                <c:pt idx="1292">
                  <c:v> 21 </c:v>
                </c:pt>
                <c:pt idx="1293">
                  <c:v> 22 </c:v>
                </c:pt>
                <c:pt idx="1294">
                  <c:v> 23 </c:v>
                </c:pt>
                <c:pt idx="1295">
                  <c:v> 24 </c:v>
                </c:pt>
                <c:pt idx="1296">
                  <c:v>24 Feb 2014</c:v>
                </c:pt>
                <c:pt idx="1297">
                  <c:v> 2 </c:v>
                </c:pt>
                <c:pt idx="1298">
                  <c:v> 3 </c:v>
                </c:pt>
                <c:pt idx="1299">
                  <c:v> 4 </c:v>
                </c:pt>
                <c:pt idx="1300">
                  <c:v> 5 </c:v>
                </c:pt>
                <c:pt idx="1301">
                  <c:v> 6 </c:v>
                </c:pt>
                <c:pt idx="1302">
                  <c:v> 7 </c:v>
                </c:pt>
                <c:pt idx="1303">
                  <c:v> 8 </c:v>
                </c:pt>
                <c:pt idx="1304">
                  <c:v> 9 </c:v>
                </c:pt>
                <c:pt idx="1305">
                  <c:v> 10 </c:v>
                </c:pt>
                <c:pt idx="1306">
                  <c:v> 11 </c:v>
                </c:pt>
                <c:pt idx="1307">
                  <c:v> 12 </c:v>
                </c:pt>
                <c:pt idx="1308">
                  <c:v> 13 </c:v>
                </c:pt>
                <c:pt idx="1309">
                  <c:v> 14 </c:v>
                </c:pt>
                <c:pt idx="1310">
                  <c:v> 15 </c:v>
                </c:pt>
                <c:pt idx="1311">
                  <c:v> 16 </c:v>
                </c:pt>
                <c:pt idx="1312">
                  <c:v> 17 </c:v>
                </c:pt>
                <c:pt idx="1313">
                  <c:v> 18 </c:v>
                </c:pt>
                <c:pt idx="1314">
                  <c:v> 19 </c:v>
                </c:pt>
                <c:pt idx="1315">
                  <c:v> 20 </c:v>
                </c:pt>
                <c:pt idx="1316">
                  <c:v> 21 </c:v>
                </c:pt>
                <c:pt idx="1317">
                  <c:v> 22 </c:v>
                </c:pt>
                <c:pt idx="1318">
                  <c:v> 23 </c:v>
                </c:pt>
                <c:pt idx="1319">
                  <c:v> 24 </c:v>
                </c:pt>
                <c:pt idx="1320">
                  <c:v>25 Feb 2014</c:v>
                </c:pt>
                <c:pt idx="1321">
                  <c:v> 2 </c:v>
                </c:pt>
                <c:pt idx="1322">
                  <c:v> 3 </c:v>
                </c:pt>
                <c:pt idx="1323">
                  <c:v> 4 </c:v>
                </c:pt>
                <c:pt idx="1324">
                  <c:v> 5 </c:v>
                </c:pt>
                <c:pt idx="1325">
                  <c:v> 6 </c:v>
                </c:pt>
                <c:pt idx="1326">
                  <c:v> 7 </c:v>
                </c:pt>
                <c:pt idx="1327">
                  <c:v> 8 </c:v>
                </c:pt>
                <c:pt idx="1328">
                  <c:v> 9 </c:v>
                </c:pt>
                <c:pt idx="1329">
                  <c:v> 10 </c:v>
                </c:pt>
                <c:pt idx="1330">
                  <c:v> 11 </c:v>
                </c:pt>
                <c:pt idx="1331">
                  <c:v> 12 </c:v>
                </c:pt>
                <c:pt idx="1332">
                  <c:v> 13 </c:v>
                </c:pt>
                <c:pt idx="1333">
                  <c:v> 14 </c:v>
                </c:pt>
                <c:pt idx="1334">
                  <c:v> 15 </c:v>
                </c:pt>
                <c:pt idx="1335">
                  <c:v> 16 </c:v>
                </c:pt>
                <c:pt idx="1336">
                  <c:v> 17 </c:v>
                </c:pt>
                <c:pt idx="1337">
                  <c:v> 18 </c:v>
                </c:pt>
                <c:pt idx="1338">
                  <c:v> 19 </c:v>
                </c:pt>
                <c:pt idx="1339">
                  <c:v> 20 </c:v>
                </c:pt>
                <c:pt idx="1340">
                  <c:v> 21 </c:v>
                </c:pt>
                <c:pt idx="1341">
                  <c:v> 22 </c:v>
                </c:pt>
                <c:pt idx="1342">
                  <c:v> 23 </c:v>
                </c:pt>
                <c:pt idx="1343">
                  <c:v> 24 </c:v>
                </c:pt>
                <c:pt idx="1344">
                  <c:v>26 Feb 2014</c:v>
                </c:pt>
                <c:pt idx="1345">
                  <c:v> 2 </c:v>
                </c:pt>
                <c:pt idx="1346">
                  <c:v> 3 </c:v>
                </c:pt>
                <c:pt idx="1347">
                  <c:v> 4 </c:v>
                </c:pt>
                <c:pt idx="1348">
                  <c:v> 5 </c:v>
                </c:pt>
                <c:pt idx="1349">
                  <c:v> 6 </c:v>
                </c:pt>
                <c:pt idx="1350">
                  <c:v> 7 </c:v>
                </c:pt>
                <c:pt idx="1351">
                  <c:v> 8 </c:v>
                </c:pt>
                <c:pt idx="1352">
                  <c:v> 9 </c:v>
                </c:pt>
                <c:pt idx="1353">
                  <c:v> 10 </c:v>
                </c:pt>
                <c:pt idx="1354">
                  <c:v> 11 </c:v>
                </c:pt>
                <c:pt idx="1355">
                  <c:v> 12 </c:v>
                </c:pt>
                <c:pt idx="1356">
                  <c:v> 13 </c:v>
                </c:pt>
                <c:pt idx="1357">
                  <c:v> 14 </c:v>
                </c:pt>
                <c:pt idx="1358">
                  <c:v> 15 </c:v>
                </c:pt>
                <c:pt idx="1359">
                  <c:v> 16 </c:v>
                </c:pt>
                <c:pt idx="1360">
                  <c:v> 17 </c:v>
                </c:pt>
                <c:pt idx="1361">
                  <c:v> 18 </c:v>
                </c:pt>
                <c:pt idx="1362">
                  <c:v> 19 </c:v>
                </c:pt>
                <c:pt idx="1363">
                  <c:v> 20 </c:v>
                </c:pt>
                <c:pt idx="1364">
                  <c:v> 21 </c:v>
                </c:pt>
                <c:pt idx="1365">
                  <c:v> 22 </c:v>
                </c:pt>
                <c:pt idx="1366">
                  <c:v> 23 </c:v>
                </c:pt>
                <c:pt idx="1367">
                  <c:v> 24 </c:v>
                </c:pt>
                <c:pt idx="1368">
                  <c:v>27 Feb 2014</c:v>
                </c:pt>
                <c:pt idx="1369">
                  <c:v> 2 </c:v>
                </c:pt>
                <c:pt idx="1370">
                  <c:v> 3 </c:v>
                </c:pt>
                <c:pt idx="1371">
                  <c:v> 4 </c:v>
                </c:pt>
                <c:pt idx="1372">
                  <c:v> 5 </c:v>
                </c:pt>
                <c:pt idx="1373">
                  <c:v> 6 </c:v>
                </c:pt>
                <c:pt idx="1374">
                  <c:v> 7 </c:v>
                </c:pt>
                <c:pt idx="1375">
                  <c:v> 8 </c:v>
                </c:pt>
                <c:pt idx="1376">
                  <c:v> 9 </c:v>
                </c:pt>
                <c:pt idx="1377">
                  <c:v> 10 </c:v>
                </c:pt>
                <c:pt idx="1378">
                  <c:v> 11 </c:v>
                </c:pt>
                <c:pt idx="1379">
                  <c:v> 12 </c:v>
                </c:pt>
                <c:pt idx="1380">
                  <c:v> 13 </c:v>
                </c:pt>
                <c:pt idx="1381">
                  <c:v> 14 </c:v>
                </c:pt>
                <c:pt idx="1382">
                  <c:v> 15 </c:v>
                </c:pt>
                <c:pt idx="1383">
                  <c:v> 16 </c:v>
                </c:pt>
                <c:pt idx="1384">
                  <c:v> 17 </c:v>
                </c:pt>
                <c:pt idx="1385">
                  <c:v> 18 </c:v>
                </c:pt>
                <c:pt idx="1386">
                  <c:v> 19 </c:v>
                </c:pt>
                <c:pt idx="1387">
                  <c:v> 20 </c:v>
                </c:pt>
                <c:pt idx="1388">
                  <c:v> 21 </c:v>
                </c:pt>
                <c:pt idx="1389">
                  <c:v> 22 </c:v>
                </c:pt>
                <c:pt idx="1390">
                  <c:v> 23 </c:v>
                </c:pt>
                <c:pt idx="1391">
                  <c:v> 24 </c:v>
                </c:pt>
                <c:pt idx="1392">
                  <c:v>28 Feb 2014</c:v>
                </c:pt>
                <c:pt idx="1393">
                  <c:v> 2 </c:v>
                </c:pt>
                <c:pt idx="1394">
                  <c:v> 3 </c:v>
                </c:pt>
                <c:pt idx="1395">
                  <c:v> 4 </c:v>
                </c:pt>
                <c:pt idx="1396">
                  <c:v> 5 </c:v>
                </c:pt>
                <c:pt idx="1397">
                  <c:v> 6 </c:v>
                </c:pt>
                <c:pt idx="1398">
                  <c:v> 7 </c:v>
                </c:pt>
                <c:pt idx="1399">
                  <c:v> 8 </c:v>
                </c:pt>
                <c:pt idx="1400">
                  <c:v> 9 </c:v>
                </c:pt>
                <c:pt idx="1401">
                  <c:v> 10 </c:v>
                </c:pt>
                <c:pt idx="1402">
                  <c:v> 11 </c:v>
                </c:pt>
                <c:pt idx="1403">
                  <c:v> 12 </c:v>
                </c:pt>
                <c:pt idx="1404">
                  <c:v> 13 </c:v>
                </c:pt>
                <c:pt idx="1405">
                  <c:v> 14 </c:v>
                </c:pt>
                <c:pt idx="1406">
                  <c:v> 15 </c:v>
                </c:pt>
                <c:pt idx="1407">
                  <c:v> 16 </c:v>
                </c:pt>
                <c:pt idx="1408">
                  <c:v> 17 </c:v>
                </c:pt>
                <c:pt idx="1409">
                  <c:v> 18 </c:v>
                </c:pt>
                <c:pt idx="1410">
                  <c:v> 19 </c:v>
                </c:pt>
                <c:pt idx="1411">
                  <c:v> 20 </c:v>
                </c:pt>
                <c:pt idx="1412">
                  <c:v> 21 </c:v>
                </c:pt>
                <c:pt idx="1413">
                  <c:v> 22 </c:v>
                </c:pt>
                <c:pt idx="1414">
                  <c:v> 23 </c:v>
                </c:pt>
                <c:pt idx="1415">
                  <c:v> 24 </c:v>
                </c:pt>
                <c:pt idx="1416">
                  <c:v>01 Mar 2014</c:v>
                </c:pt>
                <c:pt idx="1417">
                  <c:v> 2 </c:v>
                </c:pt>
                <c:pt idx="1418">
                  <c:v> 3 </c:v>
                </c:pt>
                <c:pt idx="1419">
                  <c:v> 4 </c:v>
                </c:pt>
                <c:pt idx="1420">
                  <c:v> 5 </c:v>
                </c:pt>
                <c:pt idx="1421">
                  <c:v> 6 </c:v>
                </c:pt>
                <c:pt idx="1422">
                  <c:v> 7 </c:v>
                </c:pt>
                <c:pt idx="1423">
                  <c:v> 8 </c:v>
                </c:pt>
                <c:pt idx="1424">
                  <c:v> 9 </c:v>
                </c:pt>
                <c:pt idx="1425">
                  <c:v> 10 </c:v>
                </c:pt>
                <c:pt idx="1426">
                  <c:v> 11 </c:v>
                </c:pt>
                <c:pt idx="1427">
                  <c:v> 12 </c:v>
                </c:pt>
                <c:pt idx="1428">
                  <c:v> 13 </c:v>
                </c:pt>
                <c:pt idx="1429">
                  <c:v> 14 </c:v>
                </c:pt>
                <c:pt idx="1430">
                  <c:v> 15 </c:v>
                </c:pt>
                <c:pt idx="1431">
                  <c:v> 16 </c:v>
                </c:pt>
                <c:pt idx="1432">
                  <c:v> 17 </c:v>
                </c:pt>
                <c:pt idx="1433">
                  <c:v> 18 </c:v>
                </c:pt>
                <c:pt idx="1434">
                  <c:v> 19 </c:v>
                </c:pt>
                <c:pt idx="1435">
                  <c:v> 20 </c:v>
                </c:pt>
                <c:pt idx="1436">
                  <c:v> 21 </c:v>
                </c:pt>
                <c:pt idx="1437">
                  <c:v> 22 </c:v>
                </c:pt>
                <c:pt idx="1438">
                  <c:v> 23 </c:v>
                </c:pt>
                <c:pt idx="1439">
                  <c:v> 24 </c:v>
                </c:pt>
                <c:pt idx="1440">
                  <c:v>02 Mar 2014</c:v>
                </c:pt>
                <c:pt idx="1441">
                  <c:v> 2 </c:v>
                </c:pt>
                <c:pt idx="1442">
                  <c:v> 3 </c:v>
                </c:pt>
                <c:pt idx="1443">
                  <c:v> 4 </c:v>
                </c:pt>
                <c:pt idx="1444">
                  <c:v> 5 </c:v>
                </c:pt>
                <c:pt idx="1445">
                  <c:v> 6 </c:v>
                </c:pt>
                <c:pt idx="1446">
                  <c:v> 7 </c:v>
                </c:pt>
                <c:pt idx="1447">
                  <c:v> 8 </c:v>
                </c:pt>
                <c:pt idx="1448">
                  <c:v> 9 </c:v>
                </c:pt>
                <c:pt idx="1449">
                  <c:v> 10 </c:v>
                </c:pt>
                <c:pt idx="1450">
                  <c:v> 11 </c:v>
                </c:pt>
                <c:pt idx="1451">
                  <c:v> 12 </c:v>
                </c:pt>
                <c:pt idx="1452">
                  <c:v> 13 </c:v>
                </c:pt>
                <c:pt idx="1453">
                  <c:v> 14 </c:v>
                </c:pt>
                <c:pt idx="1454">
                  <c:v> 15 </c:v>
                </c:pt>
                <c:pt idx="1455">
                  <c:v> 16 </c:v>
                </c:pt>
                <c:pt idx="1456">
                  <c:v> 17 </c:v>
                </c:pt>
                <c:pt idx="1457">
                  <c:v> 18 </c:v>
                </c:pt>
                <c:pt idx="1458">
                  <c:v> 19 </c:v>
                </c:pt>
                <c:pt idx="1459">
                  <c:v> 20 </c:v>
                </c:pt>
                <c:pt idx="1460">
                  <c:v> 21 </c:v>
                </c:pt>
                <c:pt idx="1461">
                  <c:v> 22 </c:v>
                </c:pt>
                <c:pt idx="1462">
                  <c:v> 23 </c:v>
                </c:pt>
                <c:pt idx="1463">
                  <c:v> 24 </c:v>
                </c:pt>
                <c:pt idx="1464">
                  <c:v>03 Mar 2014</c:v>
                </c:pt>
                <c:pt idx="1465">
                  <c:v> 2 </c:v>
                </c:pt>
                <c:pt idx="1466">
                  <c:v> 3 </c:v>
                </c:pt>
                <c:pt idx="1467">
                  <c:v> 4 </c:v>
                </c:pt>
                <c:pt idx="1468">
                  <c:v> 5 </c:v>
                </c:pt>
                <c:pt idx="1469">
                  <c:v> 6 </c:v>
                </c:pt>
                <c:pt idx="1470">
                  <c:v> 7 </c:v>
                </c:pt>
                <c:pt idx="1471">
                  <c:v> 8 </c:v>
                </c:pt>
                <c:pt idx="1472">
                  <c:v> 9 </c:v>
                </c:pt>
                <c:pt idx="1473">
                  <c:v> 10 </c:v>
                </c:pt>
                <c:pt idx="1474">
                  <c:v> 11 </c:v>
                </c:pt>
                <c:pt idx="1475">
                  <c:v> 12 </c:v>
                </c:pt>
                <c:pt idx="1476">
                  <c:v> 13 </c:v>
                </c:pt>
                <c:pt idx="1477">
                  <c:v> 14 </c:v>
                </c:pt>
                <c:pt idx="1478">
                  <c:v> 15 </c:v>
                </c:pt>
                <c:pt idx="1479">
                  <c:v> 16 </c:v>
                </c:pt>
                <c:pt idx="1480">
                  <c:v> 17 </c:v>
                </c:pt>
                <c:pt idx="1481">
                  <c:v> 18 </c:v>
                </c:pt>
                <c:pt idx="1482">
                  <c:v> 19 </c:v>
                </c:pt>
                <c:pt idx="1483">
                  <c:v> 20 </c:v>
                </c:pt>
                <c:pt idx="1484">
                  <c:v> 21 </c:v>
                </c:pt>
                <c:pt idx="1485">
                  <c:v> 22 </c:v>
                </c:pt>
                <c:pt idx="1486">
                  <c:v> 23 </c:v>
                </c:pt>
                <c:pt idx="1487">
                  <c:v> 24 </c:v>
                </c:pt>
                <c:pt idx="1488">
                  <c:v>04 Mar 2014</c:v>
                </c:pt>
                <c:pt idx="1489">
                  <c:v> 2 </c:v>
                </c:pt>
                <c:pt idx="1490">
                  <c:v> 3 </c:v>
                </c:pt>
                <c:pt idx="1491">
                  <c:v> 4 </c:v>
                </c:pt>
                <c:pt idx="1492">
                  <c:v> 5 </c:v>
                </c:pt>
                <c:pt idx="1493">
                  <c:v> 6 </c:v>
                </c:pt>
                <c:pt idx="1494">
                  <c:v> 7 </c:v>
                </c:pt>
                <c:pt idx="1495">
                  <c:v> 8 </c:v>
                </c:pt>
                <c:pt idx="1496">
                  <c:v> 9 </c:v>
                </c:pt>
                <c:pt idx="1497">
                  <c:v> 10 </c:v>
                </c:pt>
                <c:pt idx="1498">
                  <c:v> 11 </c:v>
                </c:pt>
                <c:pt idx="1499">
                  <c:v> 12 </c:v>
                </c:pt>
                <c:pt idx="1500">
                  <c:v> 13 </c:v>
                </c:pt>
                <c:pt idx="1501">
                  <c:v> 14 </c:v>
                </c:pt>
                <c:pt idx="1502">
                  <c:v> 15 </c:v>
                </c:pt>
                <c:pt idx="1503">
                  <c:v> 16 </c:v>
                </c:pt>
                <c:pt idx="1504">
                  <c:v> 17 </c:v>
                </c:pt>
                <c:pt idx="1505">
                  <c:v> 18 </c:v>
                </c:pt>
                <c:pt idx="1506">
                  <c:v> 19 </c:v>
                </c:pt>
                <c:pt idx="1507">
                  <c:v> 20 </c:v>
                </c:pt>
                <c:pt idx="1508">
                  <c:v> 21 </c:v>
                </c:pt>
                <c:pt idx="1509">
                  <c:v> 22 </c:v>
                </c:pt>
                <c:pt idx="1510">
                  <c:v> 23 </c:v>
                </c:pt>
                <c:pt idx="1511">
                  <c:v> 24 </c:v>
                </c:pt>
                <c:pt idx="1512">
                  <c:v>05 Mar 2014</c:v>
                </c:pt>
                <c:pt idx="1513">
                  <c:v> 2 </c:v>
                </c:pt>
                <c:pt idx="1514">
                  <c:v> 3 </c:v>
                </c:pt>
                <c:pt idx="1515">
                  <c:v> 4 </c:v>
                </c:pt>
                <c:pt idx="1516">
                  <c:v> 5 </c:v>
                </c:pt>
                <c:pt idx="1517">
                  <c:v> 6 </c:v>
                </c:pt>
                <c:pt idx="1518">
                  <c:v> 7 </c:v>
                </c:pt>
                <c:pt idx="1519">
                  <c:v> 8 </c:v>
                </c:pt>
                <c:pt idx="1520">
                  <c:v> 9 </c:v>
                </c:pt>
                <c:pt idx="1521">
                  <c:v> 10 </c:v>
                </c:pt>
                <c:pt idx="1522">
                  <c:v> 11 </c:v>
                </c:pt>
                <c:pt idx="1523">
                  <c:v> 12 </c:v>
                </c:pt>
                <c:pt idx="1524">
                  <c:v> 13 </c:v>
                </c:pt>
                <c:pt idx="1525">
                  <c:v> 14 </c:v>
                </c:pt>
                <c:pt idx="1526">
                  <c:v> 15 </c:v>
                </c:pt>
                <c:pt idx="1527">
                  <c:v> 16 </c:v>
                </c:pt>
                <c:pt idx="1528">
                  <c:v> 17 </c:v>
                </c:pt>
                <c:pt idx="1529">
                  <c:v> 18 </c:v>
                </c:pt>
                <c:pt idx="1530">
                  <c:v> 19 </c:v>
                </c:pt>
                <c:pt idx="1531">
                  <c:v> 20 </c:v>
                </c:pt>
                <c:pt idx="1532">
                  <c:v> 21 </c:v>
                </c:pt>
                <c:pt idx="1533">
                  <c:v> 22 </c:v>
                </c:pt>
                <c:pt idx="1534">
                  <c:v> 23 </c:v>
                </c:pt>
                <c:pt idx="1535">
                  <c:v> 24 </c:v>
                </c:pt>
                <c:pt idx="1536">
                  <c:v>06 Mar 2014</c:v>
                </c:pt>
                <c:pt idx="1537">
                  <c:v> 2 </c:v>
                </c:pt>
                <c:pt idx="1538">
                  <c:v> 3 </c:v>
                </c:pt>
                <c:pt idx="1539">
                  <c:v> 4 </c:v>
                </c:pt>
                <c:pt idx="1540">
                  <c:v> 5 </c:v>
                </c:pt>
                <c:pt idx="1541">
                  <c:v> 6 </c:v>
                </c:pt>
                <c:pt idx="1542">
                  <c:v> 7 </c:v>
                </c:pt>
                <c:pt idx="1543">
                  <c:v> 8 </c:v>
                </c:pt>
                <c:pt idx="1544">
                  <c:v> 9 </c:v>
                </c:pt>
                <c:pt idx="1545">
                  <c:v> 10 </c:v>
                </c:pt>
                <c:pt idx="1546">
                  <c:v> 11 </c:v>
                </c:pt>
                <c:pt idx="1547">
                  <c:v> 12 </c:v>
                </c:pt>
                <c:pt idx="1548">
                  <c:v> 13 </c:v>
                </c:pt>
                <c:pt idx="1549">
                  <c:v> 14 </c:v>
                </c:pt>
                <c:pt idx="1550">
                  <c:v> 15 </c:v>
                </c:pt>
                <c:pt idx="1551">
                  <c:v> 16 </c:v>
                </c:pt>
                <c:pt idx="1552">
                  <c:v> 17 </c:v>
                </c:pt>
                <c:pt idx="1553">
                  <c:v> 18 </c:v>
                </c:pt>
                <c:pt idx="1554">
                  <c:v> 19 </c:v>
                </c:pt>
                <c:pt idx="1555">
                  <c:v> 20 </c:v>
                </c:pt>
                <c:pt idx="1556">
                  <c:v> 21 </c:v>
                </c:pt>
                <c:pt idx="1557">
                  <c:v> 22 </c:v>
                </c:pt>
                <c:pt idx="1558">
                  <c:v> 23 </c:v>
                </c:pt>
                <c:pt idx="1559">
                  <c:v> 24 </c:v>
                </c:pt>
                <c:pt idx="1560">
                  <c:v>07 Mar 2014</c:v>
                </c:pt>
                <c:pt idx="1561">
                  <c:v> 2 </c:v>
                </c:pt>
                <c:pt idx="1562">
                  <c:v> 3 </c:v>
                </c:pt>
                <c:pt idx="1563">
                  <c:v> 4 </c:v>
                </c:pt>
                <c:pt idx="1564">
                  <c:v> 5 </c:v>
                </c:pt>
                <c:pt idx="1565">
                  <c:v> 6 </c:v>
                </c:pt>
                <c:pt idx="1566">
                  <c:v> 7 </c:v>
                </c:pt>
                <c:pt idx="1567">
                  <c:v> 8 </c:v>
                </c:pt>
                <c:pt idx="1568">
                  <c:v> 9 </c:v>
                </c:pt>
                <c:pt idx="1569">
                  <c:v> 10 </c:v>
                </c:pt>
                <c:pt idx="1570">
                  <c:v> 11 </c:v>
                </c:pt>
                <c:pt idx="1571">
                  <c:v> 12 </c:v>
                </c:pt>
                <c:pt idx="1572">
                  <c:v> 13 </c:v>
                </c:pt>
                <c:pt idx="1573">
                  <c:v> 14 </c:v>
                </c:pt>
                <c:pt idx="1574">
                  <c:v> 15 </c:v>
                </c:pt>
                <c:pt idx="1575">
                  <c:v> 16 </c:v>
                </c:pt>
                <c:pt idx="1576">
                  <c:v> 17 </c:v>
                </c:pt>
                <c:pt idx="1577">
                  <c:v> 18 </c:v>
                </c:pt>
                <c:pt idx="1578">
                  <c:v> 19 </c:v>
                </c:pt>
                <c:pt idx="1579">
                  <c:v> 20 </c:v>
                </c:pt>
                <c:pt idx="1580">
                  <c:v> 21 </c:v>
                </c:pt>
                <c:pt idx="1581">
                  <c:v> 22 </c:v>
                </c:pt>
                <c:pt idx="1582">
                  <c:v> 23 </c:v>
                </c:pt>
                <c:pt idx="1583">
                  <c:v> 24 </c:v>
                </c:pt>
                <c:pt idx="1584">
                  <c:v>08 Mar 2014</c:v>
                </c:pt>
                <c:pt idx="1585">
                  <c:v> 2 </c:v>
                </c:pt>
                <c:pt idx="1586">
                  <c:v> 3 </c:v>
                </c:pt>
                <c:pt idx="1587">
                  <c:v> 4 </c:v>
                </c:pt>
                <c:pt idx="1588">
                  <c:v> 5 </c:v>
                </c:pt>
                <c:pt idx="1589">
                  <c:v> 6 </c:v>
                </c:pt>
                <c:pt idx="1590">
                  <c:v> 7 </c:v>
                </c:pt>
                <c:pt idx="1591">
                  <c:v> 8 </c:v>
                </c:pt>
                <c:pt idx="1592">
                  <c:v> 9 </c:v>
                </c:pt>
                <c:pt idx="1593">
                  <c:v> 10 </c:v>
                </c:pt>
                <c:pt idx="1594">
                  <c:v> 11 </c:v>
                </c:pt>
                <c:pt idx="1595">
                  <c:v> 12 </c:v>
                </c:pt>
                <c:pt idx="1596">
                  <c:v> 13 </c:v>
                </c:pt>
                <c:pt idx="1597">
                  <c:v> 14 </c:v>
                </c:pt>
                <c:pt idx="1598">
                  <c:v> 15 </c:v>
                </c:pt>
                <c:pt idx="1599">
                  <c:v> 16 </c:v>
                </c:pt>
                <c:pt idx="1600">
                  <c:v> 17 </c:v>
                </c:pt>
                <c:pt idx="1601">
                  <c:v> 18 </c:v>
                </c:pt>
                <c:pt idx="1602">
                  <c:v> 19 </c:v>
                </c:pt>
                <c:pt idx="1603">
                  <c:v> 20 </c:v>
                </c:pt>
                <c:pt idx="1604">
                  <c:v> 21 </c:v>
                </c:pt>
                <c:pt idx="1605">
                  <c:v> 22 </c:v>
                </c:pt>
                <c:pt idx="1606">
                  <c:v> 23 </c:v>
                </c:pt>
                <c:pt idx="1607">
                  <c:v> 24 </c:v>
                </c:pt>
                <c:pt idx="1608">
                  <c:v>09 Mar 2014</c:v>
                </c:pt>
                <c:pt idx="1609">
                  <c:v> 2 </c:v>
                </c:pt>
                <c:pt idx="1610">
                  <c:v> 3 </c:v>
                </c:pt>
                <c:pt idx="1611">
                  <c:v> 4 </c:v>
                </c:pt>
                <c:pt idx="1612">
                  <c:v> 5 </c:v>
                </c:pt>
                <c:pt idx="1613">
                  <c:v> 6 </c:v>
                </c:pt>
                <c:pt idx="1614">
                  <c:v> 7 </c:v>
                </c:pt>
                <c:pt idx="1615">
                  <c:v> 8 </c:v>
                </c:pt>
                <c:pt idx="1616">
                  <c:v> 9 </c:v>
                </c:pt>
                <c:pt idx="1617">
                  <c:v> 10 </c:v>
                </c:pt>
                <c:pt idx="1618">
                  <c:v> 11 </c:v>
                </c:pt>
                <c:pt idx="1619">
                  <c:v> 12 </c:v>
                </c:pt>
                <c:pt idx="1620">
                  <c:v> 13 </c:v>
                </c:pt>
                <c:pt idx="1621">
                  <c:v> 14 </c:v>
                </c:pt>
                <c:pt idx="1622">
                  <c:v> 15 </c:v>
                </c:pt>
                <c:pt idx="1623">
                  <c:v> 16 </c:v>
                </c:pt>
                <c:pt idx="1624">
                  <c:v> 17 </c:v>
                </c:pt>
                <c:pt idx="1625">
                  <c:v> 18 </c:v>
                </c:pt>
                <c:pt idx="1626">
                  <c:v> 19 </c:v>
                </c:pt>
                <c:pt idx="1627">
                  <c:v> 20 </c:v>
                </c:pt>
                <c:pt idx="1628">
                  <c:v> 21 </c:v>
                </c:pt>
                <c:pt idx="1629">
                  <c:v> 22 </c:v>
                </c:pt>
                <c:pt idx="1630">
                  <c:v> 23 </c:v>
                </c:pt>
                <c:pt idx="1631">
                  <c:v> 24 </c:v>
                </c:pt>
                <c:pt idx="1632">
                  <c:v>10 Mar 2014</c:v>
                </c:pt>
                <c:pt idx="1633">
                  <c:v> 2 </c:v>
                </c:pt>
                <c:pt idx="1634">
                  <c:v> 3 </c:v>
                </c:pt>
                <c:pt idx="1635">
                  <c:v> 4 </c:v>
                </c:pt>
                <c:pt idx="1636">
                  <c:v> 5 </c:v>
                </c:pt>
                <c:pt idx="1637">
                  <c:v> 6 </c:v>
                </c:pt>
                <c:pt idx="1638">
                  <c:v> 7 </c:v>
                </c:pt>
                <c:pt idx="1639">
                  <c:v> 8 </c:v>
                </c:pt>
                <c:pt idx="1640">
                  <c:v> 9 </c:v>
                </c:pt>
                <c:pt idx="1641">
                  <c:v> 10 </c:v>
                </c:pt>
                <c:pt idx="1642">
                  <c:v> 11 </c:v>
                </c:pt>
                <c:pt idx="1643">
                  <c:v> 12 </c:v>
                </c:pt>
                <c:pt idx="1644">
                  <c:v> 13 </c:v>
                </c:pt>
                <c:pt idx="1645">
                  <c:v> 14 </c:v>
                </c:pt>
                <c:pt idx="1646">
                  <c:v> 15 </c:v>
                </c:pt>
                <c:pt idx="1647">
                  <c:v> 16 </c:v>
                </c:pt>
                <c:pt idx="1648">
                  <c:v> 17 </c:v>
                </c:pt>
                <c:pt idx="1649">
                  <c:v> 18 </c:v>
                </c:pt>
                <c:pt idx="1650">
                  <c:v> 19 </c:v>
                </c:pt>
                <c:pt idx="1651">
                  <c:v> 20 </c:v>
                </c:pt>
                <c:pt idx="1652">
                  <c:v> 21 </c:v>
                </c:pt>
                <c:pt idx="1653">
                  <c:v> 22 </c:v>
                </c:pt>
                <c:pt idx="1654">
                  <c:v> 23 </c:v>
                </c:pt>
                <c:pt idx="1655">
                  <c:v> 24 </c:v>
                </c:pt>
                <c:pt idx="1656">
                  <c:v>11 Mar 2014</c:v>
                </c:pt>
                <c:pt idx="1657">
                  <c:v> 2 </c:v>
                </c:pt>
                <c:pt idx="1658">
                  <c:v> 3 </c:v>
                </c:pt>
                <c:pt idx="1659">
                  <c:v> 4 </c:v>
                </c:pt>
                <c:pt idx="1660">
                  <c:v> 5 </c:v>
                </c:pt>
                <c:pt idx="1661">
                  <c:v> 6 </c:v>
                </c:pt>
                <c:pt idx="1662">
                  <c:v> 7 </c:v>
                </c:pt>
                <c:pt idx="1663">
                  <c:v> 8 </c:v>
                </c:pt>
                <c:pt idx="1664">
                  <c:v> 9 </c:v>
                </c:pt>
                <c:pt idx="1665">
                  <c:v> 10 </c:v>
                </c:pt>
                <c:pt idx="1666">
                  <c:v> 11 </c:v>
                </c:pt>
                <c:pt idx="1667">
                  <c:v> 12 </c:v>
                </c:pt>
                <c:pt idx="1668">
                  <c:v> 13 </c:v>
                </c:pt>
                <c:pt idx="1669">
                  <c:v> 14 </c:v>
                </c:pt>
                <c:pt idx="1670">
                  <c:v> 15 </c:v>
                </c:pt>
                <c:pt idx="1671">
                  <c:v> 16 </c:v>
                </c:pt>
                <c:pt idx="1672">
                  <c:v> 17 </c:v>
                </c:pt>
                <c:pt idx="1673">
                  <c:v> 18 </c:v>
                </c:pt>
                <c:pt idx="1674">
                  <c:v> 19 </c:v>
                </c:pt>
                <c:pt idx="1675">
                  <c:v> 20 </c:v>
                </c:pt>
                <c:pt idx="1676">
                  <c:v> 21 </c:v>
                </c:pt>
                <c:pt idx="1677">
                  <c:v> 22 </c:v>
                </c:pt>
                <c:pt idx="1678">
                  <c:v> 23 </c:v>
                </c:pt>
                <c:pt idx="1679">
                  <c:v> 24 </c:v>
                </c:pt>
                <c:pt idx="1680">
                  <c:v>12 Mar 2014</c:v>
                </c:pt>
                <c:pt idx="1681">
                  <c:v> 2 </c:v>
                </c:pt>
                <c:pt idx="1682">
                  <c:v> 3 </c:v>
                </c:pt>
                <c:pt idx="1683">
                  <c:v> 4 </c:v>
                </c:pt>
                <c:pt idx="1684">
                  <c:v> 5 </c:v>
                </c:pt>
                <c:pt idx="1685">
                  <c:v> 6 </c:v>
                </c:pt>
                <c:pt idx="1686">
                  <c:v> 7 </c:v>
                </c:pt>
                <c:pt idx="1687">
                  <c:v> 8 </c:v>
                </c:pt>
                <c:pt idx="1688">
                  <c:v> 9 </c:v>
                </c:pt>
                <c:pt idx="1689">
                  <c:v> 10 </c:v>
                </c:pt>
                <c:pt idx="1690">
                  <c:v> 11 </c:v>
                </c:pt>
                <c:pt idx="1691">
                  <c:v> 12 </c:v>
                </c:pt>
                <c:pt idx="1692">
                  <c:v> 13 </c:v>
                </c:pt>
                <c:pt idx="1693">
                  <c:v> 14 </c:v>
                </c:pt>
                <c:pt idx="1694">
                  <c:v> 15 </c:v>
                </c:pt>
                <c:pt idx="1695">
                  <c:v> 16 </c:v>
                </c:pt>
                <c:pt idx="1696">
                  <c:v> 17 </c:v>
                </c:pt>
                <c:pt idx="1697">
                  <c:v> 18 </c:v>
                </c:pt>
                <c:pt idx="1698">
                  <c:v> 19 </c:v>
                </c:pt>
                <c:pt idx="1699">
                  <c:v> 20 </c:v>
                </c:pt>
                <c:pt idx="1700">
                  <c:v> 21 </c:v>
                </c:pt>
                <c:pt idx="1701">
                  <c:v> 22 </c:v>
                </c:pt>
                <c:pt idx="1702">
                  <c:v> 23 </c:v>
                </c:pt>
                <c:pt idx="1703">
                  <c:v> 24 </c:v>
                </c:pt>
                <c:pt idx="1704">
                  <c:v>13 Mar 2014</c:v>
                </c:pt>
                <c:pt idx="1705">
                  <c:v> 2 </c:v>
                </c:pt>
                <c:pt idx="1706">
                  <c:v> 3 </c:v>
                </c:pt>
                <c:pt idx="1707">
                  <c:v> 4 </c:v>
                </c:pt>
                <c:pt idx="1708">
                  <c:v> 5 </c:v>
                </c:pt>
                <c:pt idx="1709">
                  <c:v> 6 </c:v>
                </c:pt>
                <c:pt idx="1710">
                  <c:v> 7 </c:v>
                </c:pt>
                <c:pt idx="1711">
                  <c:v> 8 </c:v>
                </c:pt>
                <c:pt idx="1712">
                  <c:v> 9 </c:v>
                </c:pt>
                <c:pt idx="1713">
                  <c:v> 10 </c:v>
                </c:pt>
                <c:pt idx="1714">
                  <c:v> 11 </c:v>
                </c:pt>
                <c:pt idx="1715">
                  <c:v> 12 </c:v>
                </c:pt>
                <c:pt idx="1716">
                  <c:v> 13 </c:v>
                </c:pt>
                <c:pt idx="1717">
                  <c:v> 14 </c:v>
                </c:pt>
                <c:pt idx="1718">
                  <c:v> 15 </c:v>
                </c:pt>
                <c:pt idx="1719">
                  <c:v> 16 </c:v>
                </c:pt>
                <c:pt idx="1720">
                  <c:v> 17 </c:v>
                </c:pt>
                <c:pt idx="1721">
                  <c:v> 18 </c:v>
                </c:pt>
                <c:pt idx="1722">
                  <c:v> 19 </c:v>
                </c:pt>
                <c:pt idx="1723">
                  <c:v> 20 </c:v>
                </c:pt>
                <c:pt idx="1724">
                  <c:v> 21 </c:v>
                </c:pt>
                <c:pt idx="1725">
                  <c:v> 22 </c:v>
                </c:pt>
                <c:pt idx="1726">
                  <c:v> 23 </c:v>
                </c:pt>
                <c:pt idx="1727">
                  <c:v> 24 </c:v>
                </c:pt>
                <c:pt idx="1728">
                  <c:v>14 Mar 2014</c:v>
                </c:pt>
                <c:pt idx="1729">
                  <c:v> 2 </c:v>
                </c:pt>
                <c:pt idx="1730">
                  <c:v> 3 </c:v>
                </c:pt>
                <c:pt idx="1731">
                  <c:v> 4 </c:v>
                </c:pt>
                <c:pt idx="1732">
                  <c:v> 5 </c:v>
                </c:pt>
                <c:pt idx="1733">
                  <c:v> 6 </c:v>
                </c:pt>
                <c:pt idx="1734">
                  <c:v> 7 </c:v>
                </c:pt>
                <c:pt idx="1735">
                  <c:v> 8 </c:v>
                </c:pt>
                <c:pt idx="1736">
                  <c:v> 9 </c:v>
                </c:pt>
                <c:pt idx="1737">
                  <c:v> 10 </c:v>
                </c:pt>
                <c:pt idx="1738">
                  <c:v> 11 </c:v>
                </c:pt>
                <c:pt idx="1739">
                  <c:v> 12 </c:v>
                </c:pt>
                <c:pt idx="1740">
                  <c:v> 13 </c:v>
                </c:pt>
                <c:pt idx="1741">
                  <c:v> 14 </c:v>
                </c:pt>
                <c:pt idx="1742">
                  <c:v> 15 </c:v>
                </c:pt>
                <c:pt idx="1743">
                  <c:v> 16 </c:v>
                </c:pt>
                <c:pt idx="1744">
                  <c:v> 17 </c:v>
                </c:pt>
                <c:pt idx="1745">
                  <c:v> 18 </c:v>
                </c:pt>
                <c:pt idx="1746">
                  <c:v> 19 </c:v>
                </c:pt>
                <c:pt idx="1747">
                  <c:v> 20 </c:v>
                </c:pt>
                <c:pt idx="1748">
                  <c:v> 21 </c:v>
                </c:pt>
                <c:pt idx="1749">
                  <c:v> 22 </c:v>
                </c:pt>
                <c:pt idx="1750">
                  <c:v> 23 </c:v>
                </c:pt>
                <c:pt idx="1751">
                  <c:v> 24 </c:v>
                </c:pt>
                <c:pt idx="1752">
                  <c:v>15 Mar 2014</c:v>
                </c:pt>
                <c:pt idx="1753">
                  <c:v> 2 </c:v>
                </c:pt>
                <c:pt idx="1754">
                  <c:v> 3 </c:v>
                </c:pt>
                <c:pt idx="1755">
                  <c:v> 4 </c:v>
                </c:pt>
                <c:pt idx="1756">
                  <c:v> 5 </c:v>
                </c:pt>
                <c:pt idx="1757">
                  <c:v> 6 </c:v>
                </c:pt>
                <c:pt idx="1758">
                  <c:v> 7 </c:v>
                </c:pt>
                <c:pt idx="1759">
                  <c:v> 8 </c:v>
                </c:pt>
                <c:pt idx="1760">
                  <c:v> 9 </c:v>
                </c:pt>
                <c:pt idx="1761">
                  <c:v> 10 </c:v>
                </c:pt>
                <c:pt idx="1762">
                  <c:v> 11 </c:v>
                </c:pt>
                <c:pt idx="1763">
                  <c:v> 12 </c:v>
                </c:pt>
                <c:pt idx="1764">
                  <c:v> 13 </c:v>
                </c:pt>
                <c:pt idx="1765">
                  <c:v> 14 </c:v>
                </c:pt>
                <c:pt idx="1766">
                  <c:v> 15 </c:v>
                </c:pt>
                <c:pt idx="1767">
                  <c:v> 16 </c:v>
                </c:pt>
                <c:pt idx="1768">
                  <c:v> 17 </c:v>
                </c:pt>
                <c:pt idx="1769">
                  <c:v> 18 </c:v>
                </c:pt>
                <c:pt idx="1770">
                  <c:v> 19 </c:v>
                </c:pt>
                <c:pt idx="1771">
                  <c:v> 20 </c:v>
                </c:pt>
                <c:pt idx="1772">
                  <c:v> 21 </c:v>
                </c:pt>
                <c:pt idx="1773">
                  <c:v> 22 </c:v>
                </c:pt>
                <c:pt idx="1774">
                  <c:v> 23 </c:v>
                </c:pt>
                <c:pt idx="1775">
                  <c:v> 24 </c:v>
                </c:pt>
                <c:pt idx="1776">
                  <c:v>16 Mar 2014</c:v>
                </c:pt>
                <c:pt idx="1777">
                  <c:v> 2 </c:v>
                </c:pt>
                <c:pt idx="1778">
                  <c:v> 3 </c:v>
                </c:pt>
                <c:pt idx="1779">
                  <c:v> 4 </c:v>
                </c:pt>
                <c:pt idx="1780">
                  <c:v> 5 </c:v>
                </c:pt>
                <c:pt idx="1781">
                  <c:v> 6 </c:v>
                </c:pt>
                <c:pt idx="1782">
                  <c:v> 7 </c:v>
                </c:pt>
                <c:pt idx="1783">
                  <c:v> 8 </c:v>
                </c:pt>
                <c:pt idx="1784">
                  <c:v> 9 </c:v>
                </c:pt>
                <c:pt idx="1785">
                  <c:v> 10 </c:v>
                </c:pt>
                <c:pt idx="1786">
                  <c:v> 11 </c:v>
                </c:pt>
                <c:pt idx="1787">
                  <c:v> 12 </c:v>
                </c:pt>
                <c:pt idx="1788">
                  <c:v> 13 </c:v>
                </c:pt>
                <c:pt idx="1789">
                  <c:v> 14 </c:v>
                </c:pt>
                <c:pt idx="1790">
                  <c:v> 15 </c:v>
                </c:pt>
                <c:pt idx="1791">
                  <c:v> 16 </c:v>
                </c:pt>
                <c:pt idx="1792">
                  <c:v> 17 </c:v>
                </c:pt>
                <c:pt idx="1793">
                  <c:v> 18 </c:v>
                </c:pt>
                <c:pt idx="1794">
                  <c:v> 19 </c:v>
                </c:pt>
                <c:pt idx="1795">
                  <c:v> 20 </c:v>
                </c:pt>
                <c:pt idx="1796">
                  <c:v> 21 </c:v>
                </c:pt>
                <c:pt idx="1797">
                  <c:v> 22 </c:v>
                </c:pt>
                <c:pt idx="1798">
                  <c:v> 23 </c:v>
                </c:pt>
                <c:pt idx="1799">
                  <c:v> 24 </c:v>
                </c:pt>
                <c:pt idx="1800">
                  <c:v>17 Mar 2014</c:v>
                </c:pt>
                <c:pt idx="1801">
                  <c:v> 2 </c:v>
                </c:pt>
                <c:pt idx="1802">
                  <c:v> 3 </c:v>
                </c:pt>
                <c:pt idx="1803">
                  <c:v> 4 </c:v>
                </c:pt>
                <c:pt idx="1804">
                  <c:v> 5 </c:v>
                </c:pt>
                <c:pt idx="1805">
                  <c:v> 6 </c:v>
                </c:pt>
                <c:pt idx="1806">
                  <c:v> 7 </c:v>
                </c:pt>
                <c:pt idx="1807">
                  <c:v> 8 </c:v>
                </c:pt>
                <c:pt idx="1808">
                  <c:v> 9 </c:v>
                </c:pt>
                <c:pt idx="1809">
                  <c:v> 10 </c:v>
                </c:pt>
                <c:pt idx="1810">
                  <c:v> 11 </c:v>
                </c:pt>
                <c:pt idx="1811">
                  <c:v> 12 </c:v>
                </c:pt>
                <c:pt idx="1812">
                  <c:v> 13 </c:v>
                </c:pt>
                <c:pt idx="1813">
                  <c:v> 14 </c:v>
                </c:pt>
                <c:pt idx="1814">
                  <c:v> 15 </c:v>
                </c:pt>
                <c:pt idx="1815">
                  <c:v> 16 </c:v>
                </c:pt>
                <c:pt idx="1816">
                  <c:v> 17 </c:v>
                </c:pt>
                <c:pt idx="1817">
                  <c:v> 18 </c:v>
                </c:pt>
                <c:pt idx="1818">
                  <c:v> 19 </c:v>
                </c:pt>
                <c:pt idx="1819">
                  <c:v> 20 </c:v>
                </c:pt>
                <c:pt idx="1820">
                  <c:v> 21 </c:v>
                </c:pt>
                <c:pt idx="1821">
                  <c:v> 22 </c:v>
                </c:pt>
                <c:pt idx="1822">
                  <c:v> 23 </c:v>
                </c:pt>
                <c:pt idx="1823">
                  <c:v> 24 </c:v>
                </c:pt>
                <c:pt idx="1824">
                  <c:v>18 Mar 2014</c:v>
                </c:pt>
                <c:pt idx="1825">
                  <c:v> 2 </c:v>
                </c:pt>
                <c:pt idx="1826">
                  <c:v> 3 </c:v>
                </c:pt>
                <c:pt idx="1827">
                  <c:v> 4 </c:v>
                </c:pt>
                <c:pt idx="1828">
                  <c:v> 5 </c:v>
                </c:pt>
                <c:pt idx="1829">
                  <c:v> 6 </c:v>
                </c:pt>
                <c:pt idx="1830">
                  <c:v> 7 </c:v>
                </c:pt>
                <c:pt idx="1831">
                  <c:v> 8 </c:v>
                </c:pt>
                <c:pt idx="1832">
                  <c:v> 9 </c:v>
                </c:pt>
                <c:pt idx="1833">
                  <c:v> 10 </c:v>
                </c:pt>
                <c:pt idx="1834">
                  <c:v> 11 </c:v>
                </c:pt>
                <c:pt idx="1835">
                  <c:v> 12 </c:v>
                </c:pt>
                <c:pt idx="1836">
                  <c:v> 13 </c:v>
                </c:pt>
                <c:pt idx="1837">
                  <c:v> 14 </c:v>
                </c:pt>
                <c:pt idx="1838">
                  <c:v> 15 </c:v>
                </c:pt>
                <c:pt idx="1839">
                  <c:v> 16 </c:v>
                </c:pt>
                <c:pt idx="1840">
                  <c:v> 17 </c:v>
                </c:pt>
                <c:pt idx="1841">
                  <c:v> 18 </c:v>
                </c:pt>
                <c:pt idx="1842">
                  <c:v> 19 </c:v>
                </c:pt>
                <c:pt idx="1843">
                  <c:v> 20 </c:v>
                </c:pt>
                <c:pt idx="1844">
                  <c:v> 21 </c:v>
                </c:pt>
                <c:pt idx="1845">
                  <c:v> 22 </c:v>
                </c:pt>
                <c:pt idx="1846">
                  <c:v> 23 </c:v>
                </c:pt>
                <c:pt idx="1847">
                  <c:v> 24 </c:v>
                </c:pt>
                <c:pt idx="1848">
                  <c:v>19 Mar 2014</c:v>
                </c:pt>
                <c:pt idx="1849">
                  <c:v> 2 </c:v>
                </c:pt>
                <c:pt idx="1850">
                  <c:v> 3 </c:v>
                </c:pt>
                <c:pt idx="1851">
                  <c:v> 4 </c:v>
                </c:pt>
                <c:pt idx="1852">
                  <c:v> 5 </c:v>
                </c:pt>
                <c:pt idx="1853">
                  <c:v> 6 </c:v>
                </c:pt>
                <c:pt idx="1854">
                  <c:v> 7 </c:v>
                </c:pt>
                <c:pt idx="1855">
                  <c:v> 8 </c:v>
                </c:pt>
                <c:pt idx="1856">
                  <c:v> 9 </c:v>
                </c:pt>
                <c:pt idx="1857">
                  <c:v> 10 </c:v>
                </c:pt>
                <c:pt idx="1858">
                  <c:v> 11 </c:v>
                </c:pt>
                <c:pt idx="1859">
                  <c:v> 12 </c:v>
                </c:pt>
                <c:pt idx="1860">
                  <c:v> 13 </c:v>
                </c:pt>
                <c:pt idx="1861">
                  <c:v> 14 </c:v>
                </c:pt>
                <c:pt idx="1862">
                  <c:v> 15 </c:v>
                </c:pt>
                <c:pt idx="1863">
                  <c:v> 16 </c:v>
                </c:pt>
                <c:pt idx="1864">
                  <c:v> 17 </c:v>
                </c:pt>
                <c:pt idx="1865">
                  <c:v> 18 </c:v>
                </c:pt>
                <c:pt idx="1866">
                  <c:v> 19 </c:v>
                </c:pt>
                <c:pt idx="1867">
                  <c:v> 20 </c:v>
                </c:pt>
                <c:pt idx="1868">
                  <c:v> 21 </c:v>
                </c:pt>
                <c:pt idx="1869">
                  <c:v> 22 </c:v>
                </c:pt>
                <c:pt idx="1870">
                  <c:v> 23 </c:v>
                </c:pt>
                <c:pt idx="1871">
                  <c:v> 24 </c:v>
                </c:pt>
                <c:pt idx="1872">
                  <c:v>20 Mar 2014</c:v>
                </c:pt>
                <c:pt idx="1873">
                  <c:v> 2 </c:v>
                </c:pt>
                <c:pt idx="1874">
                  <c:v> 3 </c:v>
                </c:pt>
                <c:pt idx="1875">
                  <c:v> 4 </c:v>
                </c:pt>
                <c:pt idx="1876">
                  <c:v> 5 </c:v>
                </c:pt>
                <c:pt idx="1877">
                  <c:v> 6 </c:v>
                </c:pt>
                <c:pt idx="1878">
                  <c:v> 7 </c:v>
                </c:pt>
                <c:pt idx="1879">
                  <c:v> 8 </c:v>
                </c:pt>
                <c:pt idx="1880">
                  <c:v> 9 </c:v>
                </c:pt>
                <c:pt idx="1881">
                  <c:v> 10 </c:v>
                </c:pt>
                <c:pt idx="1882">
                  <c:v> 11 </c:v>
                </c:pt>
                <c:pt idx="1883">
                  <c:v> 12 </c:v>
                </c:pt>
                <c:pt idx="1884">
                  <c:v> 13 </c:v>
                </c:pt>
                <c:pt idx="1885">
                  <c:v> 14 </c:v>
                </c:pt>
                <c:pt idx="1886">
                  <c:v> 15 </c:v>
                </c:pt>
                <c:pt idx="1887">
                  <c:v> 16 </c:v>
                </c:pt>
                <c:pt idx="1888">
                  <c:v> 17 </c:v>
                </c:pt>
                <c:pt idx="1889">
                  <c:v> 18 </c:v>
                </c:pt>
                <c:pt idx="1890">
                  <c:v> 19 </c:v>
                </c:pt>
                <c:pt idx="1891">
                  <c:v> 20 </c:v>
                </c:pt>
                <c:pt idx="1892">
                  <c:v> 21 </c:v>
                </c:pt>
                <c:pt idx="1893">
                  <c:v> 22 </c:v>
                </c:pt>
                <c:pt idx="1894">
                  <c:v> 23 </c:v>
                </c:pt>
                <c:pt idx="1895">
                  <c:v> 24 </c:v>
                </c:pt>
                <c:pt idx="1896">
                  <c:v>21 Mar 2014</c:v>
                </c:pt>
                <c:pt idx="1897">
                  <c:v> 2 </c:v>
                </c:pt>
                <c:pt idx="1898">
                  <c:v> 3 </c:v>
                </c:pt>
                <c:pt idx="1899">
                  <c:v> 4 </c:v>
                </c:pt>
                <c:pt idx="1900">
                  <c:v> 5 </c:v>
                </c:pt>
                <c:pt idx="1901">
                  <c:v> 6 </c:v>
                </c:pt>
                <c:pt idx="1902">
                  <c:v> 7 </c:v>
                </c:pt>
                <c:pt idx="1903">
                  <c:v> 8 </c:v>
                </c:pt>
                <c:pt idx="1904">
                  <c:v> 9 </c:v>
                </c:pt>
                <c:pt idx="1905">
                  <c:v> 10 </c:v>
                </c:pt>
                <c:pt idx="1906">
                  <c:v> 11 </c:v>
                </c:pt>
                <c:pt idx="1907">
                  <c:v> 12 </c:v>
                </c:pt>
                <c:pt idx="1908">
                  <c:v> 13 </c:v>
                </c:pt>
                <c:pt idx="1909">
                  <c:v> 14 </c:v>
                </c:pt>
                <c:pt idx="1910">
                  <c:v> 15 </c:v>
                </c:pt>
                <c:pt idx="1911">
                  <c:v> 16 </c:v>
                </c:pt>
                <c:pt idx="1912">
                  <c:v> 17 </c:v>
                </c:pt>
                <c:pt idx="1913">
                  <c:v> 18 </c:v>
                </c:pt>
                <c:pt idx="1914">
                  <c:v> 19 </c:v>
                </c:pt>
                <c:pt idx="1915">
                  <c:v> 20 </c:v>
                </c:pt>
                <c:pt idx="1916">
                  <c:v> 21 </c:v>
                </c:pt>
                <c:pt idx="1917">
                  <c:v> 22 </c:v>
                </c:pt>
                <c:pt idx="1918">
                  <c:v> 23 </c:v>
                </c:pt>
                <c:pt idx="1919">
                  <c:v> 24 </c:v>
                </c:pt>
                <c:pt idx="1920">
                  <c:v>22 Mar 2014</c:v>
                </c:pt>
                <c:pt idx="1921">
                  <c:v> 2 </c:v>
                </c:pt>
                <c:pt idx="1922">
                  <c:v> 3 </c:v>
                </c:pt>
                <c:pt idx="1923">
                  <c:v> 4 </c:v>
                </c:pt>
                <c:pt idx="1924">
                  <c:v> 5 </c:v>
                </c:pt>
                <c:pt idx="1925">
                  <c:v> 6 </c:v>
                </c:pt>
                <c:pt idx="1926">
                  <c:v> 7 </c:v>
                </c:pt>
                <c:pt idx="1927">
                  <c:v> 8 </c:v>
                </c:pt>
                <c:pt idx="1928">
                  <c:v> 9 </c:v>
                </c:pt>
                <c:pt idx="1929">
                  <c:v> 10 </c:v>
                </c:pt>
                <c:pt idx="1930">
                  <c:v> 11 </c:v>
                </c:pt>
                <c:pt idx="1931">
                  <c:v> 12 </c:v>
                </c:pt>
                <c:pt idx="1932">
                  <c:v> 13 </c:v>
                </c:pt>
                <c:pt idx="1933">
                  <c:v> 14 </c:v>
                </c:pt>
                <c:pt idx="1934">
                  <c:v> 15 </c:v>
                </c:pt>
                <c:pt idx="1935">
                  <c:v> 16 </c:v>
                </c:pt>
                <c:pt idx="1936">
                  <c:v> 17 </c:v>
                </c:pt>
                <c:pt idx="1937">
                  <c:v> 18 </c:v>
                </c:pt>
                <c:pt idx="1938">
                  <c:v> 19 </c:v>
                </c:pt>
                <c:pt idx="1939">
                  <c:v> 20 </c:v>
                </c:pt>
                <c:pt idx="1940">
                  <c:v> 21 </c:v>
                </c:pt>
                <c:pt idx="1941">
                  <c:v> 22 </c:v>
                </c:pt>
                <c:pt idx="1942">
                  <c:v> 23 </c:v>
                </c:pt>
                <c:pt idx="1943">
                  <c:v> 24 </c:v>
                </c:pt>
                <c:pt idx="1944">
                  <c:v>23 Mar 2014</c:v>
                </c:pt>
                <c:pt idx="1945">
                  <c:v> 2 </c:v>
                </c:pt>
                <c:pt idx="1946">
                  <c:v> 3 </c:v>
                </c:pt>
                <c:pt idx="1947">
                  <c:v> 4 </c:v>
                </c:pt>
                <c:pt idx="1948">
                  <c:v> 5 </c:v>
                </c:pt>
                <c:pt idx="1949">
                  <c:v> 6 </c:v>
                </c:pt>
                <c:pt idx="1950">
                  <c:v> 7 </c:v>
                </c:pt>
                <c:pt idx="1951">
                  <c:v> 8 </c:v>
                </c:pt>
                <c:pt idx="1952">
                  <c:v> 9 </c:v>
                </c:pt>
                <c:pt idx="1953">
                  <c:v> 10 </c:v>
                </c:pt>
                <c:pt idx="1954">
                  <c:v> 11 </c:v>
                </c:pt>
                <c:pt idx="1955">
                  <c:v> 12 </c:v>
                </c:pt>
                <c:pt idx="1956">
                  <c:v> 13 </c:v>
                </c:pt>
                <c:pt idx="1957">
                  <c:v> 14 </c:v>
                </c:pt>
                <c:pt idx="1958">
                  <c:v> 15 </c:v>
                </c:pt>
                <c:pt idx="1959">
                  <c:v> 16 </c:v>
                </c:pt>
                <c:pt idx="1960">
                  <c:v> 17 </c:v>
                </c:pt>
                <c:pt idx="1961">
                  <c:v> 18 </c:v>
                </c:pt>
                <c:pt idx="1962">
                  <c:v> 19 </c:v>
                </c:pt>
                <c:pt idx="1963">
                  <c:v> 20 </c:v>
                </c:pt>
                <c:pt idx="1964">
                  <c:v> 21 </c:v>
                </c:pt>
                <c:pt idx="1965">
                  <c:v> 22 </c:v>
                </c:pt>
                <c:pt idx="1966">
                  <c:v> 23 </c:v>
                </c:pt>
                <c:pt idx="1967">
                  <c:v> 24 </c:v>
                </c:pt>
                <c:pt idx="1968">
                  <c:v>24 Mar 2014</c:v>
                </c:pt>
                <c:pt idx="1969">
                  <c:v> 2 </c:v>
                </c:pt>
                <c:pt idx="1970">
                  <c:v> 3 </c:v>
                </c:pt>
                <c:pt idx="1971">
                  <c:v> 4 </c:v>
                </c:pt>
                <c:pt idx="1972">
                  <c:v> 5 </c:v>
                </c:pt>
                <c:pt idx="1973">
                  <c:v> 6 </c:v>
                </c:pt>
                <c:pt idx="1974">
                  <c:v> 7 </c:v>
                </c:pt>
                <c:pt idx="1975">
                  <c:v> 8 </c:v>
                </c:pt>
                <c:pt idx="1976">
                  <c:v> 9 </c:v>
                </c:pt>
                <c:pt idx="1977">
                  <c:v> 10 </c:v>
                </c:pt>
                <c:pt idx="1978">
                  <c:v> 11 </c:v>
                </c:pt>
                <c:pt idx="1979">
                  <c:v> 12 </c:v>
                </c:pt>
                <c:pt idx="1980">
                  <c:v> 13 </c:v>
                </c:pt>
                <c:pt idx="1981">
                  <c:v> 14 </c:v>
                </c:pt>
                <c:pt idx="1982">
                  <c:v> 15 </c:v>
                </c:pt>
                <c:pt idx="1983">
                  <c:v> 16 </c:v>
                </c:pt>
                <c:pt idx="1984">
                  <c:v> 17 </c:v>
                </c:pt>
                <c:pt idx="1985">
                  <c:v> 18 </c:v>
                </c:pt>
                <c:pt idx="1986">
                  <c:v> 19 </c:v>
                </c:pt>
                <c:pt idx="1987">
                  <c:v> 20 </c:v>
                </c:pt>
                <c:pt idx="1988">
                  <c:v> 21 </c:v>
                </c:pt>
                <c:pt idx="1989">
                  <c:v> 22 </c:v>
                </c:pt>
                <c:pt idx="1990">
                  <c:v> 23 </c:v>
                </c:pt>
                <c:pt idx="1991">
                  <c:v> 24 </c:v>
                </c:pt>
                <c:pt idx="1992">
                  <c:v>25 Mar 2014</c:v>
                </c:pt>
                <c:pt idx="1993">
                  <c:v> 2 </c:v>
                </c:pt>
                <c:pt idx="1994">
                  <c:v> 3 </c:v>
                </c:pt>
                <c:pt idx="1995">
                  <c:v> 4 </c:v>
                </c:pt>
                <c:pt idx="1996">
                  <c:v> 5 </c:v>
                </c:pt>
                <c:pt idx="1997">
                  <c:v> 6 </c:v>
                </c:pt>
                <c:pt idx="1998">
                  <c:v> 7 </c:v>
                </c:pt>
                <c:pt idx="1999">
                  <c:v> 8 </c:v>
                </c:pt>
                <c:pt idx="2000">
                  <c:v> 9 </c:v>
                </c:pt>
                <c:pt idx="2001">
                  <c:v> 10 </c:v>
                </c:pt>
                <c:pt idx="2002">
                  <c:v> 11 </c:v>
                </c:pt>
                <c:pt idx="2003">
                  <c:v> 12 </c:v>
                </c:pt>
                <c:pt idx="2004">
                  <c:v> 13 </c:v>
                </c:pt>
                <c:pt idx="2005">
                  <c:v> 14 </c:v>
                </c:pt>
                <c:pt idx="2006">
                  <c:v> 15 </c:v>
                </c:pt>
                <c:pt idx="2007">
                  <c:v> 16 </c:v>
                </c:pt>
                <c:pt idx="2008">
                  <c:v> 17 </c:v>
                </c:pt>
                <c:pt idx="2009">
                  <c:v> 18 </c:v>
                </c:pt>
                <c:pt idx="2010">
                  <c:v> 19 </c:v>
                </c:pt>
                <c:pt idx="2011">
                  <c:v> 20 </c:v>
                </c:pt>
                <c:pt idx="2012">
                  <c:v> 21 </c:v>
                </c:pt>
                <c:pt idx="2013">
                  <c:v> 22 </c:v>
                </c:pt>
                <c:pt idx="2014">
                  <c:v> 23 </c:v>
                </c:pt>
                <c:pt idx="2015">
                  <c:v> 24 </c:v>
                </c:pt>
                <c:pt idx="2016">
                  <c:v>26 Mar 2014</c:v>
                </c:pt>
                <c:pt idx="2017">
                  <c:v> 2 </c:v>
                </c:pt>
                <c:pt idx="2018">
                  <c:v> 3 </c:v>
                </c:pt>
                <c:pt idx="2019">
                  <c:v> 4 </c:v>
                </c:pt>
                <c:pt idx="2020">
                  <c:v> 5 </c:v>
                </c:pt>
                <c:pt idx="2021">
                  <c:v> 6 </c:v>
                </c:pt>
                <c:pt idx="2022">
                  <c:v> 7 </c:v>
                </c:pt>
                <c:pt idx="2023">
                  <c:v> 8 </c:v>
                </c:pt>
                <c:pt idx="2024">
                  <c:v> 9 </c:v>
                </c:pt>
                <c:pt idx="2025">
                  <c:v> 10 </c:v>
                </c:pt>
                <c:pt idx="2026">
                  <c:v> 11 </c:v>
                </c:pt>
                <c:pt idx="2027">
                  <c:v> 12 </c:v>
                </c:pt>
                <c:pt idx="2028">
                  <c:v> 13 </c:v>
                </c:pt>
                <c:pt idx="2029">
                  <c:v> 14 </c:v>
                </c:pt>
                <c:pt idx="2030">
                  <c:v> 15 </c:v>
                </c:pt>
                <c:pt idx="2031">
                  <c:v> 16 </c:v>
                </c:pt>
                <c:pt idx="2032">
                  <c:v> 17 </c:v>
                </c:pt>
                <c:pt idx="2033">
                  <c:v> 18 </c:v>
                </c:pt>
                <c:pt idx="2034">
                  <c:v> 19 </c:v>
                </c:pt>
                <c:pt idx="2035">
                  <c:v> 20 </c:v>
                </c:pt>
                <c:pt idx="2036">
                  <c:v> 21 </c:v>
                </c:pt>
                <c:pt idx="2037">
                  <c:v> 22 </c:v>
                </c:pt>
                <c:pt idx="2038">
                  <c:v> 23 </c:v>
                </c:pt>
                <c:pt idx="2039">
                  <c:v> 24 </c:v>
                </c:pt>
                <c:pt idx="2040">
                  <c:v>27 Mar 2014</c:v>
                </c:pt>
                <c:pt idx="2041">
                  <c:v> 2 </c:v>
                </c:pt>
                <c:pt idx="2042">
                  <c:v> 3 </c:v>
                </c:pt>
                <c:pt idx="2043">
                  <c:v> 4 </c:v>
                </c:pt>
                <c:pt idx="2044">
                  <c:v> 5 </c:v>
                </c:pt>
                <c:pt idx="2045">
                  <c:v> 6 </c:v>
                </c:pt>
                <c:pt idx="2046">
                  <c:v> 7 </c:v>
                </c:pt>
                <c:pt idx="2047">
                  <c:v> 8 </c:v>
                </c:pt>
                <c:pt idx="2048">
                  <c:v> 9 </c:v>
                </c:pt>
                <c:pt idx="2049">
                  <c:v> 10 </c:v>
                </c:pt>
                <c:pt idx="2050">
                  <c:v> 11 </c:v>
                </c:pt>
                <c:pt idx="2051">
                  <c:v> 12 </c:v>
                </c:pt>
                <c:pt idx="2052">
                  <c:v> 13 </c:v>
                </c:pt>
                <c:pt idx="2053">
                  <c:v> 14 </c:v>
                </c:pt>
                <c:pt idx="2054">
                  <c:v> 15 </c:v>
                </c:pt>
                <c:pt idx="2055">
                  <c:v> 16 </c:v>
                </c:pt>
                <c:pt idx="2056">
                  <c:v> 17 </c:v>
                </c:pt>
                <c:pt idx="2057">
                  <c:v> 18 </c:v>
                </c:pt>
                <c:pt idx="2058">
                  <c:v> 19 </c:v>
                </c:pt>
                <c:pt idx="2059">
                  <c:v> 20 </c:v>
                </c:pt>
                <c:pt idx="2060">
                  <c:v> 21 </c:v>
                </c:pt>
                <c:pt idx="2061">
                  <c:v> 22 </c:v>
                </c:pt>
                <c:pt idx="2062">
                  <c:v> 23 </c:v>
                </c:pt>
                <c:pt idx="2063">
                  <c:v> 24 </c:v>
                </c:pt>
                <c:pt idx="2064">
                  <c:v>28 Mar 2014</c:v>
                </c:pt>
                <c:pt idx="2065">
                  <c:v> 2 </c:v>
                </c:pt>
                <c:pt idx="2066">
                  <c:v> 3 </c:v>
                </c:pt>
                <c:pt idx="2067">
                  <c:v> 4 </c:v>
                </c:pt>
                <c:pt idx="2068">
                  <c:v> 5 </c:v>
                </c:pt>
                <c:pt idx="2069">
                  <c:v> 6 </c:v>
                </c:pt>
                <c:pt idx="2070">
                  <c:v> 7 </c:v>
                </c:pt>
                <c:pt idx="2071">
                  <c:v> 8 </c:v>
                </c:pt>
                <c:pt idx="2072">
                  <c:v> 9 </c:v>
                </c:pt>
                <c:pt idx="2073">
                  <c:v> 10 </c:v>
                </c:pt>
                <c:pt idx="2074">
                  <c:v> 11 </c:v>
                </c:pt>
                <c:pt idx="2075">
                  <c:v> 12 </c:v>
                </c:pt>
                <c:pt idx="2076">
                  <c:v> 13 </c:v>
                </c:pt>
                <c:pt idx="2077">
                  <c:v> 14 </c:v>
                </c:pt>
                <c:pt idx="2078">
                  <c:v> 15 </c:v>
                </c:pt>
                <c:pt idx="2079">
                  <c:v> 16 </c:v>
                </c:pt>
                <c:pt idx="2080">
                  <c:v> 17 </c:v>
                </c:pt>
                <c:pt idx="2081">
                  <c:v> 18 </c:v>
                </c:pt>
                <c:pt idx="2082">
                  <c:v> 19 </c:v>
                </c:pt>
                <c:pt idx="2083">
                  <c:v> 20 </c:v>
                </c:pt>
                <c:pt idx="2084">
                  <c:v> 21 </c:v>
                </c:pt>
                <c:pt idx="2085">
                  <c:v> 22 </c:v>
                </c:pt>
                <c:pt idx="2086">
                  <c:v> 23 </c:v>
                </c:pt>
                <c:pt idx="2087">
                  <c:v> 24 </c:v>
                </c:pt>
                <c:pt idx="2088">
                  <c:v>29 Mar 2014</c:v>
                </c:pt>
                <c:pt idx="2089">
                  <c:v> 2 </c:v>
                </c:pt>
                <c:pt idx="2090">
                  <c:v> 3 </c:v>
                </c:pt>
                <c:pt idx="2091">
                  <c:v> 4 </c:v>
                </c:pt>
                <c:pt idx="2092">
                  <c:v> 5 </c:v>
                </c:pt>
                <c:pt idx="2093">
                  <c:v> 6 </c:v>
                </c:pt>
                <c:pt idx="2094">
                  <c:v> 7 </c:v>
                </c:pt>
                <c:pt idx="2095">
                  <c:v> 8 </c:v>
                </c:pt>
                <c:pt idx="2096">
                  <c:v> 9 </c:v>
                </c:pt>
                <c:pt idx="2097">
                  <c:v> 10 </c:v>
                </c:pt>
                <c:pt idx="2098">
                  <c:v> 11 </c:v>
                </c:pt>
                <c:pt idx="2099">
                  <c:v> 12 </c:v>
                </c:pt>
                <c:pt idx="2100">
                  <c:v> 13 </c:v>
                </c:pt>
                <c:pt idx="2101">
                  <c:v> 14 </c:v>
                </c:pt>
                <c:pt idx="2102">
                  <c:v> 15 </c:v>
                </c:pt>
                <c:pt idx="2103">
                  <c:v> 16 </c:v>
                </c:pt>
                <c:pt idx="2104">
                  <c:v> 17 </c:v>
                </c:pt>
                <c:pt idx="2105">
                  <c:v> 18 </c:v>
                </c:pt>
                <c:pt idx="2106">
                  <c:v> 19 </c:v>
                </c:pt>
                <c:pt idx="2107">
                  <c:v> 20 </c:v>
                </c:pt>
                <c:pt idx="2108">
                  <c:v> 21 </c:v>
                </c:pt>
                <c:pt idx="2109">
                  <c:v> 22 </c:v>
                </c:pt>
                <c:pt idx="2110">
                  <c:v> 23 </c:v>
                </c:pt>
                <c:pt idx="2111">
                  <c:v> 24 </c:v>
                </c:pt>
                <c:pt idx="2112">
                  <c:v>30 Mar 2014</c:v>
                </c:pt>
                <c:pt idx="2113">
                  <c:v> 2 </c:v>
                </c:pt>
                <c:pt idx="2114">
                  <c:v> 3 </c:v>
                </c:pt>
                <c:pt idx="2115">
                  <c:v> 4 </c:v>
                </c:pt>
                <c:pt idx="2116">
                  <c:v> 5 </c:v>
                </c:pt>
                <c:pt idx="2117">
                  <c:v> 6 </c:v>
                </c:pt>
                <c:pt idx="2118">
                  <c:v> 7 </c:v>
                </c:pt>
                <c:pt idx="2119">
                  <c:v> 8 </c:v>
                </c:pt>
                <c:pt idx="2120">
                  <c:v> 9 </c:v>
                </c:pt>
                <c:pt idx="2121">
                  <c:v> 10 </c:v>
                </c:pt>
                <c:pt idx="2122">
                  <c:v> 11 </c:v>
                </c:pt>
                <c:pt idx="2123">
                  <c:v> 12 </c:v>
                </c:pt>
                <c:pt idx="2124">
                  <c:v> 13 </c:v>
                </c:pt>
                <c:pt idx="2125">
                  <c:v> 14 </c:v>
                </c:pt>
                <c:pt idx="2126">
                  <c:v> 15 </c:v>
                </c:pt>
                <c:pt idx="2127">
                  <c:v> 16 </c:v>
                </c:pt>
                <c:pt idx="2128">
                  <c:v> 17 </c:v>
                </c:pt>
                <c:pt idx="2129">
                  <c:v> 18 </c:v>
                </c:pt>
                <c:pt idx="2130">
                  <c:v> 19 </c:v>
                </c:pt>
                <c:pt idx="2131">
                  <c:v> 20 </c:v>
                </c:pt>
                <c:pt idx="2132">
                  <c:v> 21 </c:v>
                </c:pt>
                <c:pt idx="2133">
                  <c:v> 22 </c:v>
                </c:pt>
                <c:pt idx="2134">
                  <c:v> 23 </c:v>
                </c:pt>
                <c:pt idx="2135">
                  <c:v> 24 </c:v>
                </c:pt>
                <c:pt idx="2136">
                  <c:v>31 Mar 2014</c:v>
                </c:pt>
                <c:pt idx="2137">
                  <c:v> 2 </c:v>
                </c:pt>
                <c:pt idx="2138">
                  <c:v> 3 </c:v>
                </c:pt>
                <c:pt idx="2139">
                  <c:v> 4 </c:v>
                </c:pt>
                <c:pt idx="2140">
                  <c:v> 5 </c:v>
                </c:pt>
                <c:pt idx="2141">
                  <c:v> 6 </c:v>
                </c:pt>
                <c:pt idx="2142">
                  <c:v> 7 </c:v>
                </c:pt>
                <c:pt idx="2143">
                  <c:v> 8 </c:v>
                </c:pt>
                <c:pt idx="2144">
                  <c:v> 9 </c:v>
                </c:pt>
                <c:pt idx="2145">
                  <c:v> 10 </c:v>
                </c:pt>
                <c:pt idx="2146">
                  <c:v> 11 </c:v>
                </c:pt>
                <c:pt idx="2147">
                  <c:v> 12 </c:v>
                </c:pt>
                <c:pt idx="2148">
                  <c:v> 13 </c:v>
                </c:pt>
                <c:pt idx="2149">
                  <c:v> 14 </c:v>
                </c:pt>
                <c:pt idx="2150">
                  <c:v> 15 </c:v>
                </c:pt>
                <c:pt idx="2151">
                  <c:v> 16 </c:v>
                </c:pt>
                <c:pt idx="2152">
                  <c:v> 17 </c:v>
                </c:pt>
                <c:pt idx="2153">
                  <c:v> 18 </c:v>
                </c:pt>
                <c:pt idx="2154">
                  <c:v> 19 </c:v>
                </c:pt>
                <c:pt idx="2155">
                  <c:v> 20 </c:v>
                </c:pt>
                <c:pt idx="2156">
                  <c:v> 21 </c:v>
                </c:pt>
                <c:pt idx="2157">
                  <c:v> 22 </c:v>
                </c:pt>
                <c:pt idx="2158">
                  <c:v> 23 </c:v>
                </c:pt>
                <c:pt idx="2159">
                  <c:v> 24 </c:v>
                </c:pt>
                <c:pt idx="2160">
                  <c:v>01 Apr 2014</c:v>
                </c:pt>
                <c:pt idx="2161">
                  <c:v> 2 </c:v>
                </c:pt>
                <c:pt idx="2162">
                  <c:v> 3 </c:v>
                </c:pt>
                <c:pt idx="2163">
                  <c:v> 4 </c:v>
                </c:pt>
                <c:pt idx="2164">
                  <c:v> 5 </c:v>
                </c:pt>
                <c:pt idx="2165">
                  <c:v> 6 </c:v>
                </c:pt>
                <c:pt idx="2166">
                  <c:v> 7 </c:v>
                </c:pt>
                <c:pt idx="2167">
                  <c:v> 8 </c:v>
                </c:pt>
                <c:pt idx="2168">
                  <c:v> 9 </c:v>
                </c:pt>
                <c:pt idx="2169">
                  <c:v> 10 </c:v>
                </c:pt>
                <c:pt idx="2170">
                  <c:v> 11 </c:v>
                </c:pt>
                <c:pt idx="2171">
                  <c:v> 12 </c:v>
                </c:pt>
                <c:pt idx="2172">
                  <c:v> 13 </c:v>
                </c:pt>
                <c:pt idx="2173">
                  <c:v> 14 </c:v>
                </c:pt>
                <c:pt idx="2174">
                  <c:v> 15 </c:v>
                </c:pt>
                <c:pt idx="2175">
                  <c:v> 16 </c:v>
                </c:pt>
                <c:pt idx="2176">
                  <c:v> 17 </c:v>
                </c:pt>
                <c:pt idx="2177">
                  <c:v> 18 </c:v>
                </c:pt>
                <c:pt idx="2178">
                  <c:v> 19 </c:v>
                </c:pt>
                <c:pt idx="2179">
                  <c:v> 20 </c:v>
                </c:pt>
                <c:pt idx="2180">
                  <c:v> 21 </c:v>
                </c:pt>
                <c:pt idx="2181">
                  <c:v> 22 </c:v>
                </c:pt>
                <c:pt idx="2182">
                  <c:v> 23 </c:v>
                </c:pt>
                <c:pt idx="2183">
                  <c:v> 24 </c:v>
                </c:pt>
                <c:pt idx="2184">
                  <c:v>02 Apr 2014</c:v>
                </c:pt>
                <c:pt idx="2185">
                  <c:v> 2 </c:v>
                </c:pt>
                <c:pt idx="2186">
                  <c:v> 3 </c:v>
                </c:pt>
                <c:pt idx="2187">
                  <c:v> 4 </c:v>
                </c:pt>
                <c:pt idx="2188">
                  <c:v> 5 </c:v>
                </c:pt>
                <c:pt idx="2189">
                  <c:v> 6 </c:v>
                </c:pt>
                <c:pt idx="2190">
                  <c:v> 7 </c:v>
                </c:pt>
                <c:pt idx="2191">
                  <c:v> 8 </c:v>
                </c:pt>
                <c:pt idx="2192">
                  <c:v> 9 </c:v>
                </c:pt>
                <c:pt idx="2193">
                  <c:v> 10 </c:v>
                </c:pt>
                <c:pt idx="2194">
                  <c:v> 11 </c:v>
                </c:pt>
                <c:pt idx="2195">
                  <c:v> 12 </c:v>
                </c:pt>
                <c:pt idx="2196">
                  <c:v> 13 </c:v>
                </c:pt>
                <c:pt idx="2197">
                  <c:v> 14 </c:v>
                </c:pt>
                <c:pt idx="2198">
                  <c:v> 15 </c:v>
                </c:pt>
                <c:pt idx="2199">
                  <c:v> 16 </c:v>
                </c:pt>
                <c:pt idx="2200">
                  <c:v> 17 </c:v>
                </c:pt>
                <c:pt idx="2201">
                  <c:v> 18 </c:v>
                </c:pt>
                <c:pt idx="2202">
                  <c:v> 19 </c:v>
                </c:pt>
                <c:pt idx="2203">
                  <c:v> 20 </c:v>
                </c:pt>
                <c:pt idx="2204">
                  <c:v> 21 </c:v>
                </c:pt>
                <c:pt idx="2205">
                  <c:v> 22 </c:v>
                </c:pt>
                <c:pt idx="2206">
                  <c:v> 23 </c:v>
                </c:pt>
                <c:pt idx="2207">
                  <c:v> 24 </c:v>
                </c:pt>
                <c:pt idx="2208">
                  <c:v>03 Apr 2014</c:v>
                </c:pt>
                <c:pt idx="2209">
                  <c:v> 2 </c:v>
                </c:pt>
                <c:pt idx="2210">
                  <c:v> 3 </c:v>
                </c:pt>
                <c:pt idx="2211">
                  <c:v> 4 </c:v>
                </c:pt>
                <c:pt idx="2212">
                  <c:v> 5 </c:v>
                </c:pt>
                <c:pt idx="2213">
                  <c:v> 6 </c:v>
                </c:pt>
                <c:pt idx="2214">
                  <c:v> 7 </c:v>
                </c:pt>
                <c:pt idx="2215">
                  <c:v> 8 </c:v>
                </c:pt>
                <c:pt idx="2216">
                  <c:v> 9 </c:v>
                </c:pt>
                <c:pt idx="2217">
                  <c:v> 10 </c:v>
                </c:pt>
                <c:pt idx="2218">
                  <c:v> 11 </c:v>
                </c:pt>
                <c:pt idx="2219">
                  <c:v> 12 </c:v>
                </c:pt>
                <c:pt idx="2220">
                  <c:v> 13 </c:v>
                </c:pt>
                <c:pt idx="2221">
                  <c:v> 14 </c:v>
                </c:pt>
                <c:pt idx="2222">
                  <c:v> 15 </c:v>
                </c:pt>
                <c:pt idx="2223">
                  <c:v> 16 </c:v>
                </c:pt>
                <c:pt idx="2224">
                  <c:v> 17 </c:v>
                </c:pt>
                <c:pt idx="2225">
                  <c:v> 18 </c:v>
                </c:pt>
                <c:pt idx="2226">
                  <c:v> 19 </c:v>
                </c:pt>
                <c:pt idx="2227">
                  <c:v> 20 </c:v>
                </c:pt>
                <c:pt idx="2228">
                  <c:v> 21 </c:v>
                </c:pt>
                <c:pt idx="2229">
                  <c:v> 22 </c:v>
                </c:pt>
                <c:pt idx="2230">
                  <c:v> 23 </c:v>
                </c:pt>
                <c:pt idx="2231">
                  <c:v> 24 </c:v>
                </c:pt>
                <c:pt idx="2232">
                  <c:v>04 Apr 2014</c:v>
                </c:pt>
                <c:pt idx="2233">
                  <c:v> 2 </c:v>
                </c:pt>
                <c:pt idx="2234">
                  <c:v> 3 </c:v>
                </c:pt>
                <c:pt idx="2235">
                  <c:v> 4 </c:v>
                </c:pt>
                <c:pt idx="2236">
                  <c:v> 5 </c:v>
                </c:pt>
                <c:pt idx="2237">
                  <c:v> 6 </c:v>
                </c:pt>
                <c:pt idx="2238">
                  <c:v> 7 </c:v>
                </c:pt>
                <c:pt idx="2239">
                  <c:v> 8 </c:v>
                </c:pt>
                <c:pt idx="2240">
                  <c:v> 9 </c:v>
                </c:pt>
                <c:pt idx="2241">
                  <c:v> 10 </c:v>
                </c:pt>
                <c:pt idx="2242">
                  <c:v> 11 </c:v>
                </c:pt>
                <c:pt idx="2243">
                  <c:v> 12 </c:v>
                </c:pt>
                <c:pt idx="2244">
                  <c:v> 13 </c:v>
                </c:pt>
                <c:pt idx="2245">
                  <c:v> 14 </c:v>
                </c:pt>
                <c:pt idx="2246">
                  <c:v> 15 </c:v>
                </c:pt>
                <c:pt idx="2247">
                  <c:v> 16 </c:v>
                </c:pt>
                <c:pt idx="2248">
                  <c:v> 17 </c:v>
                </c:pt>
                <c:pt idx="2249">
                  <c:v> 18 </c:v>
                </c:pt>
                <c:pt idx="2250">
                  <c:v> 19 </c:v>
                </c:pt>
                <c:pt idx="2251">
                  <c:v> 20 </c:v>
                </c:pt>
                <c:pt idx="2252">
                  <c:v> 21 </c:v>
                </c:pt>
                <c:pt idx="2253">
                  <c:v> 22 </c:v>
                </c:pt>
                <c:pt idx="2254">
                  <c:v> 23 </c:v>
                </c:pt>
                <c:pt idx="2255">
                  <c:v> 24 </c:v>
                </c:pt>
                <c:pt idx="2256">
                  <c:v>05 Apr 2014</c:v>
                </c:pt>
                <c:pt idx="2257">
                  <c:v> 2 </c:v>
                </c:pt>
                <c:pt idx="2258">
                  <c:v> 3 </c:v>
                </c:pt>
                <c:pt idx="2259">
                  <c:v> 4 </c:v>
                </c:pt>
                <c:pt idx="2260">
                  <c:v> 5 </c:v>
                </c:pt>
                <c:pt idx="2261">
                  <c:v> 6 </c:v>
                </c:pt>
                <c:pt idx="2262">
                  <c:v> 7 </c:v>
                </c:pt>
                <c:pt idx="2263">
                  <c:v> 8 </c:v>
                </c:pt>
                <c:pt idx="2264">
                  <c:v> 9 </c:v>
                </c:pt>
                <c:pt idx="2265">
                  <c:v> 10 </c:v>
                </c:pt>
                <c:pt idx="2266">
                  <c:v> 11 </c:v>
                </c:pt>
                <c:pt idx="2267">
                  <c:v> 12 </c:v>
                </c:pt>
                <c:pt idx="2268">
                  <c:v> 13 </c:v>
                </c:pt>
                <c:pt idx="2269">
                  <c:v> 14 </c:v>
                </c:pt>
                <c:pt idx="2270">
                  <c:v> 15 </c:v>
                </c:pt>
                <c:pt idx="2271">
                  <c:v> 16 </c:v>
                </c:pt>
                <c:pt idx="2272">
                  <c:v> 17 </c:v>
                </c:pt>
                <c:pt idx="2273">
                  <c:v> 18 </c:v>
                </c:pt>
                <c:pt idx="2274">
                  <c:v> 19 </c:v>
                </c:pt>
                <c:pt idx="2275">
                  <c:v> 20 </c:v>
                </c:pt>
                <c:pt idx="2276">
                  <c:v> 21 </c:v>
                </c:pt>
                <c:pt idx="2277">
                  <c:v> 22 </c:v>
                </c:pt>
                <c:pt idx="2278">
                  <c:v> 23 </c:v>
                </c:pt>
                <c:pt idx="2279">
                  <c:v> 24 </c:v>
                </c:pt>
                <c:pt idx="2280">
                  <c:v>06 Apr 2014</c:v>
                </c:pt>
                <c:pt idx="2281">
                  <c:v> 2 </c:v>
                </c:pt>
                <c:pt idx="2282">
                  <c:v> 3 </c:v>
                </c:pt>
                <c:pt idx="2283">
                  <c:v> 4 </c:v>
                </c:pt>
                <c:pt idx="2284">
                  <c:v> 5 </c:v>
                </c:pt>
                <c:pt idx="2285">
                  <c:v> 6 </c:v>
                </c:pt>
                <c:pt idx="2286">
                  <c:v> 7 </c:v>
                </c:pt>
                <c:pt idx="2287">
                  <c:v> 8 </c:v>
                </c:pt>
                <c:pt idx="2288">
                  <c:v> 9 </c:v>
                </c:pt>
                <c:pt idx="2289">
                  <c:v> 10 </c:v>
                </c:pt>
                <c:pt idx="2290">
                  <c:v> 11 </c:v>
                </c:pt>
                <c:pt idx="2291">
                  <c:v> 12 </c:v>
                </c:pt>
                <c:pt idx="2292">
                  <c:v> 13 </c:v>
                </c:pt>
                <c:pt idx="2293">
                  <c:v> 14 </c:v>
                </c:pt>
                <c:pt idx="2294">
                  <c:v> 15 </c:v>
                </c:pt>
                <c:pt idx="2295">
                  <c:v> 16 </c:v>
                </c:pt>
                <c:pt idx="2296">
                  <c:v> 17 </c:v>
                </c:pt>
                <c:pt idx="2297">
                  <c:v> 18 </c:v>
                </c:pt>
                <c:pt idx="2298">
                  <c:v> 19 </c:v>
                </c:pt>
                <c:pt idx="2299">
                  <c:v> 20 </c:v>
                </c:pt>
                <c:pt idx="2300">
                  <c:v> 21 </c:v>
                </c:pt>
                <c:pt idx="2301">
                  <c:v> 22 </c:v>
                </c:pt>
                <c:pt idx="2302">
                  <c:v> 23 </c:v>
                </c:pt>
                <c:pt idx="2303">
                  <c:v> 24 </c:v>
                </c:pt>
                <c:pt idx="2304">
                  <c:v>07 Apr 2014</c:v>
                </c:pt>
                <c:pt idx="2305">
                  <c:v> 2 </c:v>
                </c:pt>
                <c:pt idx="2306">
                  <c:v> 3 </c:v>
                </c:pt>
                <c:pt idx="2307">
                  <c:v> 4 </c:v>
                </c:pt>
                <c:pt idx="2308">
                  <c:v> 5 </c:v>
                </c:pt>
                <c:pt idx="2309">
                  <c:v> 6 </c:v>
                </c:pt>
                <c:pt idx="2310">
                  <c:v> 7 </c:v>
                </c:pt>
                <c:pt idx="2311">
                  <c:v> 8 </c:v>
                </c:pt>
                <c:pt idx="2312">
                  <c:v> 9 </c:v>
                </c:pt>
                <c:pt idx="2313">
                  <c:v> 10 </c:v>
                </c:pt>
                <c:pt idx="2314">
                  <c:v> 11 </c:v>
                </c:pt>
                <c:pt idx="2315">
                  <c:v> 12 </c:v>
                </c:pt>
                <c:pt idx="2316">
                  <c:v> 13 </c:v>
                </c:pt>
                <c:pt idx="2317">
                  <c:v> 14 </c:v>
                </c:pt>
                <c:pt idx="2318">
                  <c:v> 15 </c:v>
                </c:pt>
                <c:pt idx="2319">
                  <c:v> 16 </c:v>
                </c:pt>
                <c:pt idx="2320">
                  <c:v> 17 </c:v>
                </c:pt>
                <c:pt idx="2321">
                  <c:v> 18 </c:v>
                </c:pt>
                <c:pt idx="2322">
                  <c:v> 19 </c:v>
                </c:pt>
                <c:pt idx="2323">
                  <c:v> 20 </c:v>
                </c:pt>
                <c:pt idx="2324">
                  <c:v> 21 </c:v>
                </c:pt>
                <c:pt idx="2325">
                  <c:v> 22 </c:v>
                </c:pt>
                <c:pt idx="2326">
                  <c:v> 23 </c:v>
                </c:pt>
                <c:pt idx="2327">
                  <c:v> 24 </c:v>
                </c:pt>
                <c:pt idx="2328">
                  <c:v>08 Apr 2014</c:v>
                </c:pt>
                <c:pt idx="2329">
                  <c:v> 2 </c:v>
                </c:pt>
                <c:pt idx="2330">
                  <c:v> 3 </c:v>
                </c:pt>
                <c:pt idx="2331">
                  <c:v> 4 </c:v>
                </c:pt>
                <c:pt idx="2332">
                  <c:v> 5 </c:v>
                </c:pt>
                <c:pt idx="2333">
                  <c:v> 6 </c:v>
                </c:pt>
                <c:pt idx="2334">
                  <c:v> 7 </c:v>
                </c:pt>
                <c:pt idx="2335">
                  <c:v> 8 </c:v>
                </c:pt>
                <c:pt idx="2336">
                  <c:v> 9 </c:v>
                </c:pt>
                <c:pt idx="2337">
                  <c:v> 10 </c:v>
                </c:pt>
                <c:pt idx="2338">
                  <c:v> 11 </c:v>
                </c:pt>
                <c:pt idx="2339">
                  <c:v> 12 </c:v>
                </c:pt>
                <c:pt idx="2340">
                  <c:v> 13 </c:v>
                </c:pt>
                <c:pt idx="2341">
                  <c:v> 14 </c:v>
                </c:pt>
                <c:pt idx="2342">
                  <c:v> 15 </c:v>
                </c:pt>
                <c:pt idx="2343">
                  <c:v> 16 </c:v>
                </c:pt>
                <c:pt idx="2344">
                  <c:v> 17 </c:v>
                </c:pt>
                <c:pt idx="2345">
                  <c:v> 18 </c:v>
                </c:pt>
                <c:pt idx="2346">
                  <c:v> 19 </c:v>
                </c:pt>
                <c:pt idx="2347">
                  <c:v> 20 </c:v>
                </c:pt>
                <c:pt idx="2348">
                  <c:v> 21 </c:v>
                </c:pt>
                <c:pt idx="2349">
                  <c:v> 22 </c:v>
                </c:pt>
                <c:pt idx="2350">
                  <c:v> 23 </c:v>
                </c:pt>
                <c:pt idx="2351">
                  <c:v> 24 </c:v>
                </c:pt>
                <c:pt idx="2352">
                  <c:v>09 Apr 2014</c:v>
                </c:pt>
                <c:pt idx="2353">
                  <c:v> 2 </c:v>
                </c:pt>
                <c:pt idx="2354">
                  <c:v> 3 </c:v>
                </c:pt>
                <c:pt idx="2355">
                  <c:v> 4 </c:v>
                </c:pt>
                <c:pt idx="2356">
                  <c:v> 5 </c:v>
                </c:pt>
                <c:pt idx="2357">
                  <c:v> 6 </c:v>
                </c:pt>
                <c:pt idx="2358">
                  <c:v> 7 </c:v>
                </c:pt>
                <c:pt idx="2359">
                  <c:v> 8 </c:v>
                </c:pt>
                <c:pt idx="2360">
                  <c:v> 9 </c:v>
                </c:pt>
                <c:pt idx="2361">
                  <c:v> 10 </c:v>
                </c:pt>
                <c:pt idx="2362">
                  <c:v> 11 </c:v>
                </c:pt>
                <c:pt idx="2363">
                  <c:v> 12 </c:v>
                </c:pt>
                <c:pt idx="2364">
                  <c:v> 13 </c:v>
                </c:pt>
                <c:pt idx="2365">
                  <c:v> 14 </c:v>
                </c:pt>
                <c:pt idx="2366">
                  <c:v> 15 </c:v>
                </c:pt>
                <c:pt idx="2367">
                  <c:v> 16 </c:v>
                </c:pt>
                <c:pt idx="2368">
                  <c:v> 17 </c:v>
                </c:pt>
                <c:pt idx="2369">
                  <c:v> 18 </c:v>
                </c:pt>
                <c:pt idx="2370">
                  <c:v> 19 </c:v>
                </c:pt>
                <c:pt idx="2371">
                  <c:v> 20 </c:v>
                </c:pt>
                <c:pt idx="2372">
                  <c:v> 21 </c:v>
                </c:pt>
                <c:pt idx="2373">
                  <c:v> 22 </c:v>
                </c:pt>
                <c:pt idx="2374">
                  <c:v> 23 </c:v>
                </c:pt>
                <c:pt idx="2375">
                  <c:v> 24 </c:v>
                </c:pt>
                <c:pt idx="2376">
                  <c:v>10 Apr 2014</c:v>
                </c:pt>
                <c:pt idx="2377">
                  <c:v> 2 </c:v>
                </c:pt>
                <c:pt idx="2378">
                  <c:v> 3 </c:v>
                </c:pt>
                <c:pt idx="2379">
                  <c:v> 4 </c:v>
                </c:pt>
                <c:pt idx="2380">
                  <c:v> 5 </c:v>
                </c:pt>
                <c:pt idx="2381">
                  <c:v> 6 </c:v>
                </c:pt>
                <c:pt idx="2382">
                  <c:v> 7 </c:v>
                </c:pt>
                <c:pt idx="2383">
                  <c:v> 8 </c:v>
                </c:pt>
                <c:pt idx="2384">
                  <c:v> 9 </c:v>
                </c:pt>
                <c:pt idx="2385">
                  <c:v> 10 </c:v>
                </c:pt>
                <c:pt idx="2386">
                  <c:v> 11 </c:v>
                </c:pt>
                <c:pt idx="2387">
                  <c:v> 12 </c:v>
                </c:pt>
                <c:pt idx="2388">
                  <c:v> 13 </c:v>
                </c:pt>
                <c:pt idx="2389">
                  <c:v> 14 </c:v>
                </c:pt>
                <c:pt idx="2390">
                  <c:v> 15 </c:v>
                </c:pt>
                <c:pt idx="2391">
                  <c:v> 16 </c:v>
                </c:pt>
                <c:pt idx="2392">
                  <c:v> 17 </c:v>
                </c:pt>
                <c:pt idx="2393">
                  <c:v> 18 </c:v>
                </c:pt>
                <c:pt idx="2394">
                  <c:v> 19 </c:v>
                </c:pt>
                <c:pt idx="2395">
                  <c:v> 20 </c:v>
                </c:pt>
                <c:pt idx="2396">
                  <c:v> 21 </c:v>
                </c:pt>
                <c:pt idx="2397">
                  <c:v> 22 </c:v>
                </c:pt>
                <c:pt idx="2398">
                  <c:v> 23 </c:v>
                </c:pt>
                <c:pt idx="2399">
                  <c:v> 24 </c:v>
                </c:pt>
                <c:pt idx="2400">
                  <c:v>11 Apr 2014</c:v>
                </c:pt>
                <c:pt idx="2401">
                  <c:v> 2 </c:v>
                </c:pt>
                <c:pt idx="2402">
                  <c:v> 3 </c:v>
                </c:pt>
                <c:pt idx="2403">
                  <c:v> 4 </c:v>
                </c:pt>
                <c:pt idx="2404">
                  <c:v> 5 </c:v>
                </c:pt>
                <c:pt idx="2405">
                  <c:v> 6 </c:v>
                </c:pt>
                <c:pt idx="2406">
                  <c:v> 7 </c:v>
                </c:pt>
                <c:pt idx="2407">
                  <c:v> 8 </c:v>
                </c:pt>
                <c:pt idx="2408">
                  <c:v> 9 </c:v>
                </c:pt>
                <c:pt idx="2409">
                  <c:v> 10 </c:v>
                </c:pt>
                <c:pt idx="2410">
                  <c:v> 11 </c:v>
                </c:pt>
                <c:pt idx="2411">
                  <c:v> 12 </c:v>
                </c:pt>
                <c:pt idx="2412">
                  <c:v> 13 </c:v>
                </c:pt>
                <c:pt idx="2413">
                  <c:v> 14 </c:v>
                </c:pt>
                <c:pt idx="2414">
                  <c:v> 15 </c:v>
                </c:pt>
                <c:pt idx="2415">
                  <c:v> 16 </c:v>
                </c:pt>
                <c:pt idx="2416">
                  <c:v> 17 </c:v>
                </c:pt>
                <c:pt idx="2417">
                  <c:v> 18 </c:v>
                </c:pt>
                <c:pt idx="2418">
                  <c:v> 19 </c:v>
                </c:pt>
                <c:pt idx="2419">
                  <c:v> 20 </c:v>
                </c:pt>
                <c:pt idx="2420">
                  <c:v> 21 </c:v>
                </c:pt>
                <c:pt idx="2421">
                  <c:v> 22 </c:v>
                </c:pt>
                <c:pt idx="2422">
                  <c:v> 23 </c:v>
                </c:pt>
                <c:pt idx="2423">
                  <c:v> 24 </c:v>
                </c:pt>
                <c:pt idx="2424">
                  <c:v>12 Apr 2014</c:v>
                </c:pt>
                <c:pt idx="2425">
                  <c:v> 2 </c:v>
                </c:pt>
                <c:pt idx="2426">
                  <c:v> 3 </c:v>
                </c:pt>
                <c:pt idx="2427">
                  <c:v> 4 </c:v>
                </c:pt>
                <c:pt idx="2428">
                  <c:v> 5 </c:v>
                </c:pt>
                <c:pt idx="2429">
                  <c:v> 6 </c:v>
                </c:pt>
                <c:pt idx="2430">
                  <c:v> 7 </c:v>
                </c:pt>
                <c:pt idx="2431">
                  <c:v> 8 </c:v>
                </c:pt>
                <c:pt idx="2432">
                  <c:v> 9 </c:v>
                </c:pt>
                <c:pt idx="2433">
                  <c:v> 10 </c:v>
                </c:pt>
                <c:pt idx="2434">
                  <c:v> 11 </c:v>
                </c:pt>
                <c:pt idx="2435">
                  <c:v> 12 </c:v>
                </c:pt>
                <c:pt idx="2436">
                  <c:v> 13 </c:v>
                </c:pt>
                <c:pt idx="2437">
                  <c:v> 14 </c:v>
                </c:pt>
                <c:pt idx="2438">
                  <c:v> 15 </c:v>
                </c:pt>
                <c:pt idx="2439">
                  <c:v> 16 </c:v>
                </c:pt>
                <c:pt idx="2440">
                  <c:v> 17 </c:v>
                </c:pt>
                <c:pt idx="2441">
                  <c:v> 18 </c:v>
                </c:pt>
                <c:pt idx="2442">
                  <c:v> 19 </c:v>
                </c:pt>
                <c:pt idx="2443">
                  <c:v> 20 </c:v>
                </c:pt>
                <c:pt idx="2444">
                  <c:v> 21 </c:v>
                </c:pt>
                <c:pt idx="2445">
                  <c:v> 22 </c:v>
                </c:pt>
                <c:pt idx="2446">
                  <c:v> 23 </c:v>
                </c:pt>
                <c:pt idx="2447">
                  <c:v> 24 </c:v>
                </c:pt>
                <c:pt idx="2448">
                  <c:v>13 Apr 2014</c:v>
                </c:pt>
                <c:pt idx="2449">
                  <c:v> 2 </c:v>
                </c:pt>
                <c:pt idx="2450">
                  <c:v> 3 </c:v>
                </c:pt>
                <c:pt idx="2451">
                  <c:v> 4 </c:v>
                </c:pt>
                <c:pt idx="2452">
                  <c:v> 5 </c:v>
                </c:pt>
                <c:pt idx="2453">
                  <c:v> 6 </c:v>
                </c:pt>
                <c:pt idx="2454">
                  <c:v> 7 </c:v>
                </c:pt>
                <c:pt idx="2455">
                  <c:v> 8 </c:v>
                </c:pt>
                <c:pt idx="2456">
                  <c:v> 9 </c:v>
                </c:pt>
                <c:pt idx="2457">
                  <c:v> 10 </c:v>
                </c:pt>
                <c:pt idx="2458">
                  <c:v> 11 </c:v>
                </c:pt>
                <c:pt idx="2459">
                  <c:v> 12 </c:v>
                </c:pt>
                <c:pt idx="2460">
                  <c:v> 13 </c:v>
                </c:pt>
                <c:pt idx="2461">
                  <c:v> 14 </c:v>
                </c:pt>
                <c:pt idx="2462">
                  <c:v> 15 </c:v>
                </c:pt>
                <c:pt idx="2463">
                  <c:v> 16 </c:v>
                </c:pt>
                <c:pt idx="2464">
                  <c:v> 17 </c:v>
                </c:pt>
                <c:pt idx="2465">
                  <c:v> 18 </c:v>
                </c:pt>
                <c:pt idx="2466">
                  <c:v> 19 </c:v>
                </c:pt>
                <c:pt idx="2467">
                  <c:v> 20 </c:v>
                </c:pt>
                <c:pt idx="2468">
                  <c:v> 21 </c:v>
                </c:pt>
                <c:pt idx="2469">
                  <c:v> 22 </c:v>
                </c:pt>
                <c:pt idx="2470">
                  <c:v> 23 </c:v>
                </c:pt>
                <c:pt idx="2471">
                  <c:v> 24 </c:v>
                </c:pt>
                <c:pt idx="2472">
                  <c:v>14 Apr 2014</c:v>
                </c:pt>
                <c:pt idx="2473">
                  <c:v> 2 </c:v>
                </c:pt>
                <c:pt idx="2474">
                  <c:v> 3 </c:v>
                </c:pt>
                <c:pt idx="2475">
                  <c:v> 4 </c:v>
                </c:pt>
                <c:pt idx="2476">
                  <c:v> 5 </c:v>
                </c:pt>
                <c:pt idx="2477">
                  <c:v> 6 </c:v>
                </c:pt>
                <c:pt idx="2478">
                  <c:v> 7 </c:v>
                </c:pt>
                <c:pt idx="2479">
                  <c:v> 8 </c:v>
                </c:pt>
                <c:pt idx="2480">
                  <c:v> 9 </c:v>
                </c:pt>
                <c:pt idx="2481">
                  <c:v> 10 </c:v>
                </c:pt>
                <c:pt idx="2482">
                  <c:v> 11 </c:v>
                </c:pt>
                <c:pt idx="2483">
                  <c:v> 12 </c:v>
                </c:pt>
                <c:pt idx="2484">
                  <c:v> 13 </c:v>
                </c:pt>
                <c:pt idx="2485">
                  <c:v> 14 </c:v>
                </c:pt>
                <c:pt idx="2486">
                  <c:v> 15 </c:v>
                </c:pt>
                <c:pt idx="2487">
                  <c:v> 16 </c:v>
                </c:pt>
                <c:pt idx="2488">
                  <c:v> 17 </c:v>
                </c:pt>
                <c:pt idx="2489">
                  <c:v> 18 </c:v>
                </c:pt>
                <c:pt idx="2490">
                  <c:v> 19 </c:v>
                </c:pt>
                <c:pt idx="2491">
                  <c:v> 20 </c:v>
                </c:pt>
                <c:pt idx="2492">
                  <c:v> 21 </c:v>
                </c:pt>
                <c:pt idx="2493">
                  <c:v> 22 </c:v>
                </c:pt>
                <c:pt idx="2494">
                  <c:v> 23 </c:v>
                </c:pt>
                <c:pt idx="2495">
                  <c:v> 24 </c:v>
                </c:pt>
                <c:pt idx="2496">
                  <c:v>15 Apr 2014</c:v>
                </c:pt>
                <c:pt idx="2497">
                  <c:v> 2 </c:v>
                </c:pt>
                <c:pt idx="2498">
                  <c:v> 3 </c:v>
                </c:pt>
                <c:pt idx="2499">
                  <c:v> 4 </c:v>
                </c:pt>
                <c:pt idx="2500">
                  <c:v> 5 </c:v>
                </c:pt>
                <c:pt idx="2501">
                  <c:v> 6 </c:v>
                </c:pt>
                <c:pt idx="2502">
                  <c:v> 7 </c:v>
                </c:pt>
                <c:pt idx="2503">
                  <c:v> 8 </c:v>
                </c:pt>
                <c:pt idx="2504">
                  <c:v> 9 </c:v>
                </c:pt>
                <c:pt idx="2505">
                  <c:v> 10 </c:v>
                </c:pt>
                <c:pt idx="2506">
                  <c:v> 11 </c:v>
                </c:pt>
                <c:pt idx="2507">
                  <c:v> 12 </c:v>
                </c:pt>
                <c:pt idx="2508">
                  <c:v> 13 </c:v>
                </c:pt>
                <c:pt idx="2509">
                  <c:v> 14 </c:v>
                </c:pt>
                <c:pt idx="2510">
                  <c:v> 15 </c:v>
                </c:pt>
                <c:pt idx="2511">
                  <c:v> 16 </c:v>
                </c:pt>
                <c:pt idx="2512">
                  <c:v> 17 </c:v>
                </c:pt>
                <c:pt idx="2513">
                  <c:v> 18 </c:v>
                </c:pt>
                <c:pt idx="2514">
                  <c:v> 19 </c:v>
                </c:pt>
                <c:pt idx="2515">
                  <c:v> 20 </c:v>
                </c:pt>
                <c:pt idx="2516">
                  <c:v> 21 </c:v>
                </c:pt>
                <c:pt idx="2517">
                  <c:v> 22 </c:v>
                </c:pt>
                <c:pt idx="2518">
                  <c:v> 23 </c:v>
                </c:pt>
                <c:pt idx="2519">
                  <c:v> 24 </c:v>
                </c:pt>
                <c:pt idx="2520">
                  <c:v>16 Apr 2014</c:v>
                </c:pt>
                <c:pt idx="2521">
                  <c:v> 2 </c:v>
                </c:pt>
                <c:pt idx="2522">
                  <c:v> 3 </c:v>
                </c:pt>
                <c:pt idx="2523">
                  <c:v> 4 </c:v>
                </c:pt>
                <c:pt idx="2524">
                  <c:v> 5 </c:v>
                </c:pt>
                <c:pt idx="2525">
                  <c:v> 6 </c:v>
                </c:pt>
                <c:pt idx="2526">
                  <c:v> 7 </c:v>
                </c:pt>
                <c:pt idx="2527">
                  <c:v> 8 </c:v>
                </c:pt>
                <c:pt idx="2528">
                  <c:v> 9 </c:v>
                </c:pt>
                <c:pt idx="2529">
                  <c:v> 10 </c:v>
                </c:pt>
                <c:pt idx="2530">
                  <c:v> 11 </c:v>
                </c:pt>
                <c:pt idx="2531">
                  <c:v> 12 </c:v>
                </c:pt>
                <c:pt idx="2532">
                  <c:v> 13 </c:v>
                </c:pt>
                <c:pt idx="2533">
                  <c:v> 14 </c:v>
                </c:pt>
                <c:pt idx="2534">
                  <c:v> 15 </c:v>
                </c:pt>
                <c:pt idx="2535">
                  <c:v> 16 </c:v>
                </c:pt>
                <c:pt idx="2536">
                  <c:v> 17 </c:v>
                </c:pt>
                <c:pt idx="2537">
                  <c:v> 18 </c:v>
                </c:pt>
                <c:pt idx="2538">
                  <c:v> 19 </c:v>
                </c:pt>
                <c:pt idx="2539">
                  <c:v> 20 </c:v>
                </c:pt>
                <c:pt idx="2540">
                  <c:v> 21 </c:v>
                </c:pt>
                <c:pt idx="2541">
                  <c:v> 22 </c:v>
                </c:pt>
                <c:pt idx="2542">
                  <c:v> 23 </c:v>
                </c:pt>
                <c:pt idx="2543">
                  <c:v> 24 </c:v>
                </c:pt>
                <c:pt idx="2544">
                  <c:v>17 Apr 2014</c:v>
                </c:pt>
                <c:pt idx="2545">
                  <c:v> 2 </c:v>
                </c:pt>
                <c:pt idx="2546">
                  <c:v> 3 </c:v>
                </c:pt>
                <c:pt idx="2547">
                  <c:v> 4 </c:v>
                </c:pt>
                <c:pt idx="2548">
                  <c:v> 5 </c:v>
                </c:pt>
                <c:pt idx="2549">
                  <c:v> 6 </c:v>
                </c:pt>
                <c:pt idx="2550">
                  <c:v> 7 </c:v>
                </c:pt>
                <c:pt idx="2551">
                  <c:v> 8 </c:v>
                </c:pt>
                <c:pt idx="2552">
                  <c:v> 9 </c:v>
                </c:pt>
                <c:pt idx="2553">
                  <c:v> 10 </c:v>
                </c:pt>
                <c:pt idx="2554">
                  <c:v> 11 </c:v>
                </c:pt>
                <c:pt idx="2555">
                  <c:v> 12 </c:v>
                </c:pt>
                <c:pt idx="2556">
                  <c:v> 13 </c:v>
                </c:pt>
                <c:pt idx="2557">
                  <c:v> 14 </c:v>
                </c:pt>
                <c:pt idx="2558">
                  <c:v> 15 </c:v>
                </c:pt>
                <c:pt idx="2559">
                  <c:v> 16 </c:v>
                </c:pt>
                <c:pt idx="2560">
                  <c:v> 17 </c:v>
                </c:pt>
                <c:pt idx="2561">
                  <c:v> 18 </c:v>
                </c:pt>
                <c:pt idx="2562">
                  <c:v> 19 </c:v>
                </c:pt>
                <c:pt idx="2563">
                  <c:v> 20 </c:v>
                </c:pt>
                <c:pt idx="2564">
                  <c:v> 21 </c:v>
                </c:pt>
                <c:pt idx="2565">
                  <c:v> 22 </c:v>
                </c:pt>
                <c:pt idx="2566">
                  <c:v> 23 </c:v>
                </c:pt>
                <c:pt idx="2567">
                  <c:v> 24 </c:v>
                </c:pt>
                <c:pt idx="2568">
                  <c:v>18 Apr 2014</c:v>
                </c:pt>
                <c:pt idx="2569">
                  <c:v> 2 </c:v>
                </c:pt>
                <c:pt idx="2570">
                  <c:v> 3 </c:v>
                </c:pt>
                <c:pt idx="2571">
                  <c:v> 4 </c:v>
                </c:pt>
                <c:pt idx="2572">
                  <c:v> 5 </c:v>
                </c:pt>
                <c:pt idx="2573">
                  <c:v> 6 </c:v>
                </c:pt>
                <c:pt idx="2574">
                  <c:v> 7 </c:v>
                </c:pt>
                <c:pt idx="2575">
                  <c:v> 8 </c:v>
                </c:pt>
                <c:pt idx="2576">
                  <c:v> 9 </c:v>
                </c:pt>
                <c:pt idx="2577">
                  <c:v> 10 </c:v>
                </c:pt>
                <c:pt idx="2578">
                  <c:v> 11 </c:v>
                </c:pt>
                <c:pt idx="2579">
                  <c:v> 12 </c:v>
                </c:pt>
                <c:pt idx="2580">
                  <c:v> 13 </c:v>
                </c:pt>
                <c:pt idx="2581">
                  <c:v> 14 </c:v>
                </c:pt>
                <c:pt idx="2582">
                  <c:v> 15 </c:v>
                </c:pt>
                <c:pt idx="2583">
                  <c:v> 16 </c:v>
                </c:pt>
                <c:pt idx="2584">
                  <c:v> 17 </c:v>
                </c:pt>
                <c:pt idx="2585">
                  <c:v> 18 </c:v>
                </c:pt>
                <c:pt idx="2586">
                  <c:v> 19 </c:v>
                </c:pt>
                <c:pt idx="2587">
                  <c:v> 20 </c:v>
                </c:pt>
                <c:pt idx="2588">
                  <c:v> 21 </c:v>
                </c:pt>
                <c:pt idx="2589">
                  <c:v> 22 </c:v>
                </c:pt>
                <c:pt idx="2590">
                  <c:v> 23 </c:v>
                </c:pt>
                <c:pt idx="2591">
                  <c:v> 24 </c:v>
                </c:pt>
                <c:pt idx="2592">
                  <c:v>19 Apr 2014</c:v>
                </c:pt>
                <c:pt idx="2593">
                  <c:v> 2 </c:v>
                </c:pt>
                <c:pt idx="2594">
                  <c:v> 3 </c:v>
                </c:pt>
                <c:pt idx="2595">
                  <c:v> 4 </c:v>
                </c:pt>
                <c:pt idx="2596">
                  <c:v> 5 </c:v>
                </c:pt>
                <c:pt idx="2597">
                  <c:v> 6 </c:v>
                </c:pt>
                <c:pt idx="2598">
                  <c:v> 7 </c:v>
                </c:pt>
                <c:pt idx="2599">
                  <c:v> 8 </c:v>
                </c:pt>
                <c:pt idx="2600">
                  <c:v> 9 </c:v>
                </c:pt>
                <c:pt idx="2601">
                  <c:v> 10 </c:v>
                </c:pt>
                <c:pt idx="2602">
                  <c:v> 11 </c:v>
                </c:pt>
                <c:pt idx="2603">
                  <c:v> 12 </c:v>
                </c:pt>
                <c:pt idx="2604">
                  <c:v> 13 </c:v>
                </c:pt>
                <c:pt idx="2605">
                  <c:v> 14 </c:v>
                </c:pt>
                <c:pt idx="2606">
                  <c:v> 15 </c:v>
                </c:pt>
                <c:pt idx="2607">
                  <c:v> 16 </c:v>
                </c:pt>
                <c:pt idx="2608">
                  <c:v> 17 </c:v>
                </c:pt>
                <c:pt idx="2609">
                  <c:v> 18 </c:v>
                </c:pt>
                <c:pt idx="2610">
                  <c:v> 19 </c:v>
                </c:pt>
                <c:pt idx="2611">
                  <c:v> 20 </c:v>
                </c:pt>
                <c:pt idx="2612">
                  <c:v> 21 </c:v>
                </c:pt>
                <c:pt idx="2613">
                  <c:v> 22 </c:v>
                </c:pt>
                <c:pt idx="2614">
                  <c:v> 23 </c:v>
                </c:pt>
                <c:pt idx="2615">
                  <c:v> 24 </c:v>
                </c:pt>
                <c:pt idx="2616">
                  <c:v>20 Apr 2014</c:v>
                </c:pt>
                <c:pt idx="2617">
                  <c:v> 2 </c:v>
                </c:pt>
                <c:pt idx="2618">
                  <c:v> 3 </c:v>
                </c:pt>
                <c:pt idx="2619">
                  <c:v> 4 </c:v>
                </c:pt>
                <c:pt idx="2620">
                  <c:v> 5 </c:v>
                </c:pt>
                <c:pt idx="2621">
                  <c:v> 6 </c:v>
                </c:pt>
                <c:pt idx="2622">
                  <c:v> 7 </c:v>
                </c:pt>
                <c:pt idx="2623">
                  <c:v> 8 </c:v>
                </c:pt>
                <c:pt idx="2624">
                  <c:v> 9 </c:v>
                </c:pt>
                <c:pt idx="2625">
                  <c:v> 10 </c:v>
                </c:pt>
                <c:pt idx="2626">
                  <c:v> 11 </c:v>
                </c:pt>
                <c:pt idx="2627">
                  <c:v> 12 </c:v>
                </c:pt>
                <c:pt idx="2628">
                  <c:v> 13 </c:v>
                </c:pt>
                <c:pt idx="2629">
                  <c:v> 14 </c:v>
                </c:pt>
                <c:pt idx="2630">
                  <c:v> 15 </c:v>
                </c:pt>
                <c:pt idx="2631">
                  <c:v> 16 </c:v>
                </c:pt>
                <c:pt idx="2632">
                  <c:v> 17 </c:v>
                </c:pt>
                <c:pt idx="2633">
                  <c:v> 18 </c:v>
                </c:pt>
                <c:pt idx="2634">
                  <c:v> 19 </c:v>
                </c:pt>
                <c:pt idx="2635">
                  <c:v> 20 </c:v>
                </c:pt>
                <c:pt idx="2636">
                  <c:v> 21 </c:v>
                </c:pt>
                <c:pt idx="2637">
                  <c:v> 22 </c:v>
                </c:pt>
                <c:pt idx="2638">
                  <c:v> 23 </c:v>
                </c:pt>
                <c:pt idx="2639">
                  <c:v> 24 </c:v>
                </c:pt>
                <c:pt idx="2640">
                  <c:v>21 Apr 2014</c:v>
                </c:pt>
                <c:pt idx="2641">
                  <c:v> 2 </c:v>
                </c:pt>
                <c:pt idx="2642">
                  <c:v> 3 </c:v>
                </c:pt>
                <c:pt idx="2643">
                  <c:v> 4 </c:v>
                </c:pt>
                <c:pt idx="2644">
                  <c:v> 5 </c:v>
                </c:pt>
                <c:pt idx="2645">
                  <c:v> 6 </c:v>
                </c:pt>
                <c:pt idx="2646">
                  <c:v> 7 </c:v>
                </c:pt>
                <c:pt idx="2647">
                  <c:v> 8 </c:v>
                </c:pt>
                <c:pt idx="2648">
                  <c:v> 9 </c:v>
                </c:pt>
                <c:pt idx="2649">
                  <c:v> 10 </c:v>
                </c:pt>
                <c:pt idx="2650">
                  <c:v> 11 </c:v>
                </c:pt>
                <c:pt idx="2651">
                  <c:v> 12 </c:v>
                </c:pt>
                <c:pt idx="2652">
                  <c:v> 13 </c:v>
                </c:pt>
                <c:pt idx="2653">
                  <c:v> 14 </c:v>
                </c:pt>
                <c:pt idx="2654">
                  <c:v> 15 </c:v>
                </c:pt>
                <c:pt idx="2655">
                  <c:v> 16 </c:v>
                </c:pt>
                <c:pt idx="2656">
                  <c:v> 17 </c:v>
                </c:pt>
                <c:pt idx="2657">
                  <c:v> 18 </c:v>
                </c:pt>
                <c:pt idx="2658">
                  <c:v> 19 </c:v>
                </c:pt>
                <c:pt idx="2659">
                  <c:v> 20 </c:v>
                </c:pt>
                <c:pt idx="2660">
                  <c:v> 21 </c:v>
                </c:pt>
                <c:pt idx="2661">
                  <c:v> 22 </c:v>
                </c:pt>
                <c:pt idx="2662">
                  <c:v> 23 </c:v>
                </c:pt>
                <c:pt idx="2663">
                  <c:v> 24 </c:v>
                </c:pt>
                <c:pt idx="2664">
                  <c:v>22 Apr 2014</c:v>
                </c:pt>
                <c:pt idx="2665">
                  <c:v> 2 </c:v>
                </c:pt>
                <c:pt idx="2666">
                  <c:v> 3 </c:v>
                </c:pt>
                <c:pt idx="2667">
                  <c:v> 4 </c:v>
                </c:pt>
                <c:pt idx="2668">
                  <c:v> 5 </c:v>
                </c:pt>
                <c:pt idx="2669">
                  <c:v> 6 </c:v>
                </c:pt>
                <c:pt idx="2670">
                  <c:v> 7 </c:v>
                </c:pt>
                <c:pt idx="2671">
                  <c:v> 8 </c:v>
                </c:pt>
                <c:pt idx="2672">
                  <c:v> 9 </c:v>
                </c:pt>
                <c:pt idx="2673">
                  <c:v> 10 </c:v>
                </c:pt>
                <c:pt idx="2674">
                  <c:v> 11 </c:v>
                </c:pt>
                <c:pt idx="2675">
                  <c:v> 12 </c:v>
                </c:pt>
                <c:pt idx="2676">
                  <c:v> 13 </c:v>
                </c:pt>
                <c:pt idx="2677">
                  <c:v> 14 </c:v>
                </c:pt>
                <c:pt idx="2678">
                  <c:v> 15 </c:v>
                </c:pt>
                <c:pt idx="2679">
                  <c:v> 16 </c:v>
                </c:pt>
                <c:pt idx="2680">
                  <c:v> 17 </c:v>
                </c:pt>
                <c:pt idx="2681">
                  <c:v> 18 </c:v>
                </c:pt>
                <c:pt idx="2682">
                  <c:v> 19 </c:v>
                </c:pt>
                <c:pt idx="2683">
                  <c:v> 20 </c:v>
                </c:pt>
                <c:pt idx="2684">
                  <c:v> 21 </c:v>
                </c:pt>
                <c:pt idx="2685">
                  <c:v> 22 </c:v>
                </c:pt>
                <c:pt idx="2686">
                  <c:v> 23 </c:v>
                </c:pt>
                <c:pt idx="2687">
                  <c:v> 24 </c:v>
                </c:pt>
                <c:pt idx="2688">
                  <c:v>23 Apr 2014</c:v>
                </c:pt>
                <c:pt idx="2689">
                  <c:v> 2 </c:v>
                </c:pt>
                <c:pt idx="2690">
                  <c:v> 3 </c:v>
                </c:pt>
                <c:pt idx="2691">
                  <c:v> 4 </c:v>
                </c:pt>
                <c:pt idx="2692">
                  <c:v> 5 </c:v>
                </c:pt>
                <c:pt idx="2693">
                  <c:v> 6 </c:v>
                </c:pt>
                <c:pt idx="2694">
                  <c:v> 7 </c:v>
                </c:pt>
                <c:pt idx="2695">
                  <c:v> 8 </c:v>
                </c:pt>
                <c:pt idx="2696">
                  <c:v> 9 </c:v>
                </c:pt>
                <c:pt idx="2697">
                  <c:v> 10 </c:v>
                </c:pt>
                <c:pt idx="2698">
                  <c:v> 11 </c:v>
                </c:pt>
                <c:pt idx="2699">
                  <c:v> 12 </c:v>
                </c:pt>
                <c:pt idx="2700">
                  <c:v> 13 </c:v>
                </c:pt>
                <c:pt idx="2701">
                  <c:v> 14 </c:v>
                </c:pt>
                <c:pt idx="2702">
                  <c:v> 15 </c:v>
                </c:pt>
                <c:pt idx="2703">
                  <c:v> 16 </c:v>
                </c:pt>
                <c:pt idx="2704">
                  <c:v> 17 </c:v>
                </c:pt>
                <c:pt idx="2705">
                  <c:v> 18 </c:v>
                </c:pt>
                <c:pt idx="2706">
                  <c:v> 19 </c:v>
                </c:pt>
                <c:pt idx="2707">
                  <c:v> 20 </c:v>
                </c:pt>
                <c:pt idx="2708">
                  <c:v> 21 </c:v>
                </c:pt>
                <c:pt idx="2709">
                  <c:v> 22 </c:v>
                </c:pt>
                <c:pt idx="2710">
                  <c:v> 23 </c:v>
                </c:pt>
                <c:pt idx="2711">
                  <c:v> 24 </c:v>
                </c:pt>
                <c:pt idx="2712">
                  <c:v>24 Apr 2014</c:v>
                </c:pt>
                <c:pt idx="2713">
                  <c:v> 2 </c:v>
                </c:pt>
                <c:pt idx="2714">
                  <c:v> 3 </c:v>
                </c:pt>
                <c:pt idx="2715">
                  <c:v> 4 </c:v>
                </c:pt>
                <c:pt idx="2716">
                  <c:v> 5 </c:v>
                </c:pt>
                <c:pt idx="2717">
                  <c:v> 6 </c:v>
                </c:pt>
                <c:pt idx="2718">
                  <c:v> 7 </c:v>
                </c:pt>
                <c:pt idx="2719">
                  <c:v> 8 </c:v>
                </c:pt>
                <c:pt idx="2720">
                  <c:v> 9 </c:v>
                </c:pt>
                <c:pt idx="2721">
                  <c:v> 10 </c:v>
                </c:pt>
                <c:pt idx="2722">
                  <c:v> 11 </c:v>
                </c:pt>
                <c:pt idx="2723">
                  <c:v> 12 </c:v>
                </c:pt>
                <c:pt idx="2724">
                  <c:v> 13 </c:v>
                </c:pt>
                <c:pt idx="2725">
                  <c:v> 14 </c:v>
                </c:pt>
                <c:pt idx="2726">
                  <c:v> 15 </c:v>
                </c:pt>
                <c:pt idx="2727">
                  <c:v> 16 </c:v>
                </c:pt>
                <c:pt idx="2728">
                  <c:v> 17 </c:v>
                </c:pt>
                <c:pt idx="2729">
                  <c:v> 18 </c:v>
                </c:pt>
                <c:pt idx="2730">
                  <c:v> 19 </c:v>
                </c:pt>
                <c:pt idx="2731">
                  <c:v> 20 </c:v>
                </c:pt>
                <c:pt idx="2732">
                  <c:v> 21 </c:v>
                </c:pt>
                <c:pt idx="2733">
                  <c:v> 22 </c:v>
                </c:pt>
                <c:pt idx="2734">
                  <c:v> 23 </c:v>
                </c:pt>
                <c:pt idx="2735">
                  <c:v> 24 </c:v>
                </c:pt>
                <c:pt idx="2736">
                  <c:v>25 Apr 2014</c:v>
                </c:pt>
                <c:pt idx="2737">
                  <c:v> 2 </c:v>
                </c:pt>
                <c:pt idx="2738">
                  <c:v> 3 </c:v>
                </c:pt>
                <c:pt idx="2739">
                  <c:v> 4 </c:v>
                </c:pt>
                <c:pt idx="2740">
                  <c:v> 5 </c:v>
                </c:pt>
                <c:pt idx="2741">
                  <c:v> 6 </c:v>
                </c:pt>
                <c:pt idx="2742">
                  <c:v> 7 </c:v>
                </c:pt>
                <c:pt idx="2743">
                  <c:v> 8 </c:v>
                </c:pt>
                <c:pt idx="2744">
                  <c:v> 9 </c:v>
                </c:pt>
                <c:pt idx="2745">
                  <c:v> 10 </c:v>
                </c:pt>
                <c:pt idx="2746">
                  <c:v> 11 </c:v>
                </c:pt>
                <c:pt idx="2747">
                  <c:v> 12 </c:v>
                </c:pt>
                <c:pt idx="2748">
                  <c:v> 13 </c:v>
                </c:pt>
                <c:pt idx="2749">
                  <c:v> 14 </c:v>
                </c:pt>
                <c:pt idx="2750">
                  <c:v> 15 </c:v>
                </c:pt>
                <c:pt idx="2751">
                  <c:v> 16 </c:v>
                </c:pt>
                <c:pt idx="2752">
                  <c:v> 17 </c:v>
                </c:pt>
                <c:pt idx="2753">
                  <c:v> 18 </c:v>
                </c:pt>
                <c:pt idx="2754">
                  <c:v> 19 </c:v>
                </c:pt>
                <c:pt idx="2755">
                  <c:v> 20 </c:v>
                </c:pt>
                <c:pt idx="2756">
                  <c:v> 21 </c:v>
                </c:pt>
                <c:pt idx="2757">
                  <c:v> 22 </c:v>
                </c:pt>
                <c:pt idx="2758">
                  <c:v> 23 </c:v>
                </c:pt>
                <c:pt idx="2759">
                  <c:v> 24 </c:v>
                </c:pt>
                <c:pt idx="2760">
                  <c:v>26 Apr 2014</c:v>
                </c:pt>
                <c:pt idx="2761">
                  <c:v> 2 </c:v>
                </c:pt>
                <c:pt idx="2762">
                  <c:v> 3 </c:v>
                </c:pt>
                <c:pt idx="2763">
                  <c:v> 4 </c:v>
                </c:pt>
                <c:pt idx="2764">
                  <c:v> 5 </c:v>
                </c:pt>
                <c:pt idx="2765">
                  <c:v> 6 </c:v>
                </c:pt>
                <c:pt idx="2766">
                  <c:v> 7 </c:v>
                </c:pt>
                <c:pt idx="2767">
                  <c:v> 8 </c:v>
                </c:pt>
                <c:pt idx="2768">
                  <c:v> 9 </c:v>
                </c:pt>
                <c:pt idx="2769">
                  <c:v> 10 </c:v>
                </c:pt>
                <c:pt idx="2770">
                  <c:v> 11 </c:v>
                </c:pt>
                <c:pt idx="2771">
                  <c:v> 12 </c:v>
                </c:pt>
                <c:pt idx="2772">
                  <c:v> 13 </c:v>
                </c:pt>
                <c:pt idx="2773">
                  <c:v> 14 </c:v>
                </c:pt>
                <c:pt idx="2774">
                  <c:v> 15 </c:v>
                </c:pt>
                <c:pt idx="2775">
                  <c:v> 16 </c:v>
                </c:pt>
                <c:pt idx="2776">
                  <c:v> 17 </c:v>
                </c:pt>
                <c:pt idx="2777">
                  <c:v> 18 </c:v>
                </c:pt>
                <c:pt idx="2778">
                  <c:v> 19 </c:v>
                </c:pt>
                <c:pt idx="2779">
                  <c:v> 20 </c:v>
                </c:pt>
                <c:pt idx="2780">
                  <c:v> 21 </c:v>
                </c:pt>
                <c:pt idx="2781">
                  <c:v> 22 </c:v>
                </c:pt>
                <c:pt idx="2782">
                  <c:v> 23 </c:v>
                </c:pt>
                <c:pt idx="2783">
                  <c:v> 24 </c:v>
                </c:pt>
                <c:pt idx="2784">
                  <c:v>27 Apr 2014</c:v>
                </c:pt>
                <c:pt idx="2785">
                  <c:v> 2 </c:v>
                </c:pt>
                <c:pt idx="2786">
                  <c:v> 3 </c:v>
                </c:pt>
                <c:pt idx="2787">
                  <c:v> 4 </c:v>
                </c:pt>
                <c:pt idx="2788">
                  <c:v> 5 </c:v>
                </c:pt>
                <c:pt idx="2789">
                  <c:v> 6 </c:v>
                </c:pt>
                <c:pt idx="2790">
                  <c:v> 7 </c:v>
                </c:pt>
                <c:pt idx="2791">
                  <c:v> 8 </c:v>
                </c:pt>
                <c:pt idx="2792">
                  <c:v> 9 </c:v>
                </c:pt>
                <c:pt idx="2793">
                  <c:v> 10 </c:v>
                </c:pt>
                <c:pt idx="2794">
                  <c:v> 11 </c:v>
                </c:pt>
                <c:pt idx="2795">
                  <c:v> 12 </c:v>
                </c:pt>
                <c:pt idx="2796">
                  <c:v> 13 </c:v>
                </c:pt>
                <c:pt idx="2797">
                  <c:v> 14 </c:v>
                </c:pt>
                <c:pt idx="2798">
                  <c:v> 15 </c:v>
                </c:pt>
                <c:pt idx="2799">
                  <c:v> 16 </c:v>
                </c:pt>
                <c:pt idx="2800">
                  <c:v> 17 </c:v>
                </c:pt>
                <c:pt idx="2801">
                  <c:v> 18 </c:v>
                </c:pt>
                <c:pt idx="2802">
                  <c:v> 19 </c:v>
                </c:pt>
                <c:pt idx="2803">
                  <c:v> 20 </c:v>
                </c:pt>
                <c:pt idx="2804">
                  <c:v> 21 </c:v>
                </c:pt>
                <c:pt idx="2805">
                  <c:v> 22 </c:v>
                </c:pt>
                <c:pt idx="2806">
                  <c:v> 23 </c:v>
                </c:pt>
                <c:pt idx="2807">
                  <c:v> 24 </c:v>
                </c:pt>
                <c:pt idx="2808">
                  <c:v>28 Apr 2014</c:v>
                </c:pt>
                <c:pt idx="2809">
                  <c:v> 2 </c:v>
                </c:pt>
                <c:pt idx="2810">
                  <c:v> 3 </c:v>
                </c:pt>
                <c:pt idx="2811">
                  <c:v> 4 </c:v>
                </c:pt>
                <c:pt idx="2812">
                  <c:v> 5 </c:v>
                </c:pt>
                <c:pt idx="2813">
                  <c:v> 6 </c:v>
                </c:pt>
                <c:pt idx="2814">
                  <c:v> 7 </c:v>
                </c:pt>
                <c:pt idx="2815">
                  <c:v> 8 </c:v>
                </c:pt>
                <c:pt idx="2816">
                  <c:v> 9 </c:v>
                </c:pt>
                <c:pt idx="2817">
                  <c:v> 10 </c:v>
                </c:pt>
                <c:pt idx="2818">
                  <c:v> 11 </c:v>
                </c:pt>
                <c:pt idx="2819">
                  <c:v> 12 </c:v>
                </c:pt>
                <c:pt idx="2820">
                  <c:v> 13 </c:v>
                </c:pt>
                <c:pt idx="2821">
                  <c:v> 14 </c:v>
                </c:pt>
                <c:pt idx="2822">
                  <c:v> 15 </c:v>
                </c:pt>
                <c:pt idx="2823">
                  <c:v> 16 </c:v>
                </c:pt>
                <c:pt idx="2824">
                  <c:v> 17 </c:v>
                </c:pt>
                <c:pt idx="2825">
                  <c:v> 18 </c:v>
                </c:pt>
                <c:pt idx="2826">
                  <c:v> 19 </c:v>
                </c:pt>
                <c:pt idx="2827">
                  <c:v> 20 </c:v>
                </c:pt>
                <c:pt idx="2828">
                  <c:v> 21 </c:v>
                </c:pt>
                <c:pt idx="2829">
                  <c:v> 22 </c:v>
                </c:pt>
                <c:pt idx="2830">
                  <c:v> 23 </c:v>
                </c:pt>
                <c:pt idx="2831">
                  <c:v> 24 </c:v>
                </c:pt>
                <c:pt idx="2832">
                  <c:v>29 Apr 2014</c:v>
                </c:pt>
                <c:pt idx="2833">
                  <c:v> 2 </c:v>
                </c:pt>
                <c:pt idx="2834">
                  <c:v> 3 </c:v>
                </c:pt>
                <c:pt idx="2835">
                  <c:v> 4 </c:v>
                </c:pt>
                <c:pt idx="2836">
                  <c:v> 5 </c:v>
                </c:pt>
                <c:pt idx="2837">
                  <c:v> 6 </c:v>
                </c:pt>
                <c:pt idx="2838">
                  <c:v> 7 </c:v>
                </c:pt>
                <c:pt idx="2839">
                  <c:v> 8 </c:v>
                </c:pt>
                <c:pt idx="2840">
                  <c:v> 9 </c:v>
                </c:pt>
                <c:pt idx="2841">
                  <c:v> 10 </c:v>
                </c:pt>
                <c:pt idx="2842">
                  <c:v> 11 </c:v>
                </c:pt>
                <c:pt idx="2843">
                  <c:v> 12 </c:v>
                </c:pt>
                <c:pt idx="2844">
                  <c:v> 13 </c:v>
                </c:pt>
                <c:pt idx="2845">
                  <c:v> 14 </c:v>
                </c:pt>
                <c:pt idx="2846">
                  <c:v> 15 </c:v>
                </c:pt>
                <c:pt idx="2847">
                  <c:v> 16 </c:v>
                </c:pt>
                <c:pt idx="2848">
                  <c:v> 17 </c:v>
                </c:pt>
                <c:pt idx="2849">
                  <c:v> 18 </c:v>
                </c:pt>
                <c:pt idx="2850">
                  <c:v> 19 </c:v>
                </c:pt>
                <c:pt idx="2851">
                  <c:v> 20 </c:v>
                </c:pt>
                <c:pt idx="2852">
                  <c:v> 21 </c:v>
                </c:pt>
                <c:pt idx="2853">
                  <c:v> 22 </c:v>
                </c:pt>
                <c:pt idx="2854">
                  <c:v> 23 </c:v>
                </c:pt>
                <c:pt idx="2855">
                  <c:v> 24 </c:v>
                </c:pt>
                <c:pt idx="2856">
                  <c:v>30 Apr 2014</c:v>
                </c:pt>
                <c:pt idx="2857">
                  <c:v> 2 </c:v>
                </c:pt>
                <c:pt idx="2858">
                  <c:v> 3 </c:v>
                </c:pt>
                <c:pt idx="2859">
                  <c:v> 4 </c:v>
                </c:pt>
                <c:pt idx="2860">
                  <c:v> 5 </c:v>
                </c:pt>
                <c:pt idx="2861">
                  <c:v> 6 </c:v>
                </c:pt>
                <c:pt idx="2862">
                  <c:v> 7 </c:v>
                </c:pt>
                <c:pt idx="2863">
                  <c:v> 8 </c:v>
                </c:pt>
                <c:pt idx="2864">
                  <c:v> 9 </c:v>
                </c:pt>
                <c:pt idx="2865">
                  <c:v> 10 </c:v>
                </c:pt>
                <c:pt idx="2866">
                  <c:v> 11 </c:v>
                </c:pt>
                <c:pt idx="2867">
                  <c:v> 12 </c:v>
                </c:pt>
                <c:pt idx="2868">
                  <c:v> 13 </c:v>
                </c:pt>
                <c:pt idx="2869">
                  <c:v> 14 </c:v>
                </c:pt>
                <c:pt idx="2870">
                  <c:v> 15 </c:v>
                </c:pt>
                <c:pt idx="2871">
                  <c:v> 16 </c:v>
                </c:pt>
                <c:pt idx="2872">
                  <c:v> 17 </c:v>
                </c:pt>
                <c:pt idx="2873">
                  <c:v> 18 </c:v>
                </c:pt>
                <c:pt idx="2874">
                  <c:v> 19 </c:v>
                </c:pt>
                <c:pt idx="2875">
                  <c:v> 20 </c:v>
                </c:pt>
                <c:pt idx="2876">
                  <c:v> 21 </c:v>
                </c:pt>
                <c:pt idx="2877">
                  <c:v> 22 </c:v>
                </c:pt>
                <c:pt idx="2878">
                  <c:v> 23 </c:v>
                </c:pt>
                <c:pt idx="2879">
                  <c:v> 24 </c:v>
                </c:pt>
                <c:pt idx="2880">
                  <c:v>01 May 2014</c:v>
                </c:pt>
                <c:pt idx="2881">
                  <c:v> 2 </c:v>
                </c:pt>
                <c:pt idx="2882">
                  <c:v> 3 </c:v>
                </c:pt>
                <c:pt idx="2883">
                  <c:v> 4 </c:v>
                </c:pt>
                <c:pt idx="2884">
                  <c:v> 5 </c:v>
                </c:pt>
                <c:pt idx="2885">
                  <c:v> 6 </c:v>
                </c:pt>
                <c:pt idx="2886">
                  <c:v> 7 </c:v>
                </c:pt>
                <c:pt idx="2887">
                  <c:v> 8 </c:v>
                </c:pt>
                <c:pt idx="2888">
                  <c:v> 9 </c:v>
                </c:pt>
                <c:pt idx="2889">
                  <c:v> 10 </c:v>
                </c:pt>
                <c:pt idx="2890">
                  <c:v> 11 </c:v>
                </c:pt>
                <c:pt idx="2891">
                  <c:v> 12 </c:v>
                </c:pt>
                <c:pt idx="2892">
                  <c:v> 13 </c:v>
                </c:pt>
                <c:pt idx="2893">
                  <c:v> 14 </c:v>
                </c:pt>
                <c:pt idx="2894">
                  <c:v> 15 </c:v>
                </c:pt>
                <c:pt idx="2895">
                  <c:v> 16 </c:v>
                </c:pt>
                <c:pt idx="2896">
                  <c:v> 17 </c:v>
                </c:pt>
                <c:pt idx="2897">
                  <c:v> 18 </c:v>
                </c:pt>
                <c:pt idx="2898">
                  <c:v> 19 </c:v>
                </c:pt>
                <c:pt idx="2899">
                  <c:v> 20 </c:v>
                </c:pt>
                <c:pt idx="2900">
                  <c:v> 21 </c:v>
                </c:pt>
                <c:pt idx="2901">
                  <c:v> 22 </c:v>
                </c:pt>
                <c:pt idx="2902">
                  <c:v> 23 </c:v>
                </c:pt>
                <c:pt idx="2903">
                  <c:v> 24 </c:v>
                </c:pt>
                <c:pt idx="2904">
                  <c:v>02 May 2014</c:v>
                </c:pt>
                <c:pt idx="2905">
                  <c:v> 2 </c:v>
                </c:pt>
                <c:pt idx="2906">
                  <c:v> 3 </c:v>
                </c:pt>
                <c:pt idx="2907">
                  <c:v> 4 </c:v>
                </c:pt>
                <c:pt idx="2908">
                  <c:v> 5 </c:v>
                </c:pt>
                <c:pt idx="2909">
                  <c:v> 6 </c:v>
                </c:pt>
                <c:pt idx="2910">
                  <c:v> 7 </c:v>
                </c:pt>
                <c:pt idx="2911">
                  <c:v> 8 </c:v>
                </c:pt>
                <c:pt idx="2912">
                  <c:v> 9 </c:v>
                </c:pt>
                <c:pt idx="2913">
                  <c:v> 10 </c:v>
                </c:pt>
                <c:pt idx="2914">
                  <c:v> 11 </c:v>
                </c:pt>
                <c:pt idx="2915">
                  <c:v> 12 </c:v>
                </c:pt>
                <c:pt idx="2916">
                  <c:v> 13 </c:v>
                </c:pt>
                <c:pt idx="2917">
                  <c:v> 14 </c:v>
                </c:pt>
                <c:pt idx="2918">
                  <c:v> 15 </c:v>
                </c:pt>
                <c:pt idx="2919">
                  <c:v> 16 </c:v>
                </c:pt>
                <c:pt idx="2920">
                  <c:v> 17 </c:v>
                </c:pt>
                <c:pt idx="2921">
                  <c:v> 18 </c:v>
                </c:pt>
                <c:pt idx="2922">
                  <c:v> 19 </c:v>
                </c:pt>
                <c:pt idx="2923">
                  <c:v> 20 </c:v>
                </c:pt>
                <c:pt idx="2924">
                  <c:v> 21 </c:v>
                </c:pt>
                <c:pt idx="2925">
                  <c:v> 22 </c:v>
                </c:pt>
                <c:pt idx="2926">
                  <c:v> 23 </c:v>
                </c:pt>
                <c:pt idx="2927">
                  <c:v> 24 </c:v>
                </c:pt>
                <c:pt idx="2928">
                  <c:v>03 May 2014</c:v>
                </c:pt>
                <c:pt idx="2929">
                  <c:v> 2 </c:v>
                </c:pt>
                <c:pt idx="2930">
                  <c:v> 3 </c:v>
                </c:pt>
                <c:pt idx="2931">
                  <c:v> 4 </c:v>
                </c:pt>
                <c:pt idx="2932">
                  <c:v> 5 </c:v>
                </c:pt>
                <c:pt idx="2933">
                  <c:v> 6 </c:v>
                </c:pt>
                <c:pt idx="2934">
                  <c:v> 7 </c:v>
                </c:pt>
                <c:pt idx="2935">
                  <c:v> 8 </c:v>
                </c:pt>
                <c:pt idx="2936">
                  <c:v> 9 </c:v>
                </c:pt>
                <c:pt idx="2937">
                  <c:v> 10 </c:v>
                </c:pt>
                <c:pt idx="2938">
                  <c:v> 11 </c:v>
                </c:pt>
                <c:pt idx="2939">
                  <c:v> 12 </c:v>
                </c:pt>
                <c:pt idx="2940">
                  <c:v> 13 </c:v>
                </c:pt>
                <c:pt idx="2941">
                  <c:v> 14 </c:v>
                </c:pt>
                <c:pt idx="2942">
                  <c:v> 15 </c:v>
                </c:pt>
                <c:pt idx="2943">
                  <c:v> 16 </c:v>
                </c:pt>
                <c:pt idx="2944">
                  <c:v> 17 </c:v>
                </c:pt>
                <c:pt idx="2945">
                  <c:v> 18 </c:v>
                </c:pt>
                <c:pt idx="2946">
                  <c:v> 19 </c:v>
                </c:pt>
                <c:pt idx="2947">
                  <c:v> 20 </c:v>
                </c:pt>
                <c:pt idx="2948">
                  <c:v> 21 </c:v>
                </c:pt>
                <c:pt idx="2949">
                  <c:v> 22 </c:v>
                </c:pt>
                <c:pt idx="2950">
                  <c:v> 23 </c:v>
                </c:pt>
                <c:pt idx="2951">
                  <c:v> 24 </c:v>
                </c:pt>
                <c:pt idx="2952">
                  <c:v>04 May 2014</c:v>
                </c:pt>
                <c:pt idx="2953">
                  <c:v> 2 </c:v>
                </c:pt>
                <c:pt idx="2954">
                  <c:v> 3 </c:v>
                </c:pt>
                <c:pt idx="2955">
                  <c:v> 4 </c:v>
                </c:pt>
                <c:pt idx="2956">
                  <c:v> 5 </c:v>
                </c:pt>
                <c:pt idx="2957">
                  <c:v> 6 </c:v>
                </c:pt>
                <c:pt idx="2958">
                  <c:v> 7 </c:v>
                </c:pt>
                <c:pt idx="2959">
                  <c:v> 8 </c:v>
                </c:pt>
                <c:pt idx="2960">
                  <c:v> 9 </c:v>
                </c:pt>
                <c:pt idx="2961">
                  <c:v> 10 </c:v>
                </c:pt>
                <c:pt idx="2962">
                  <c:v> 11 </c:v>
                </c:pt>
                <c:pt idx="2963">
                  <c:v> 12 </c:v>
                </c:pt>
                <c:pt idx="2964">
                  <c:v> 13 </c:v>
                </c:pt>
                <c:pt idx="2965">
                  <c:v> 14 </c:v>
                </c:pt>
                <c:pt idx="2966">
                  <c:v> 15 </c:v>
                </c:pt>
                <c:pt idx="2967">
                  <c:v> 16 </c:v>
                </c:pt>
                <c:pt idx="2968">
                  <c:v> 17 </c:v>
                </c:pt>
                <c:pt idx="2969">
                  <c:v> 18 </c:v>
                </c:pt>
                <c:pt idx="2970">
                  <c:v> 19 </c:v>
                </c:pt>
                <c:pt idx="2971">
                  <c:v> 20 </c:v>
                </c:pt>
                <c:pt idx="2972">
                  <c:v> 21 </c:v>
                </c:pt>
                <c:pt idx="2973">
                  <c:v> 22 </c:v>
                </c:pt>
                <c:pt idx="2974">
                  <c:v> 23 </c:v>
                </c:pt>
                <c:pt idx="2975">
                  <c:v> 24 </c:v>
                </c:pt>
                <c:pt idx="2976">
                  <c:v>05 May 2014</c:v>
                </c:pt>
                <c:pt idx="2977">
                  <c:v> 2 </c:v>
                </c:pt>
                <c:pt idx="2978">
                  <c:v> 3 </c:v>
                </c:pt>
                <c:pt idx="2979">
                  <c:v> 4 </c:v>
                </c:pt>
                <c:pt idx="2980">
                  <c:v> 5 </c:v>
                </c:pt>
                <c:pt idx="2981">
                  <c:v> 6 </c:v>
                </c:pt>
                <c:pt idx="2982">
                  <c:v> 7 </c:v>
                </c:pt>
                <c:pt idx="2983">
                  <c:v> 8 </c:v>
                </c:pt>
                <c:pt idx="2984">
                  <c:v> 9 </c:v>
                </c:pt>
                <c:pt idx="2985">
                  <c:v> 10 </c:v>
                </c:pt>
                <c:pt idx="2986">
                  <c:v> 11 </c:v>
                </c:pt>
                <c:pt idx="2987">
                  <c:v> 12 </c:v>
                </c:pt>
                <c:pt idx="2988">
                  <c:v> 13 </c:v>
                </c:pt>
                <c:pt idx="2989">
                  <c:v> 14 </c:v>
                </c:pt>
                <c:pt idx="2990">
                  <c:v> 15 </c:v>
                </c:pt>
                <c:pt idx="2991">
                  <c:v> 16 </c:v>
                </c:pt>
                <c:pt idx="2992">
                  <c:v> 17 </c:v>
                </c:pt>
                <c:pt idx="2993">
                  <c:v> 18 </c:v>
                </c:pt>
                <c:pt idx="2994">
                  <c:v> 19 </c:v>
                </c:pt>
                <c:pt idx="2995">
                  <c:v> 20 </c:v>
                </c:pt>
                <c:pt idx="2996">
                  <c:v> 21 </c:v>
                </c:pt>
                <c:pt idx="2997">
                  <c:v> 22 </c:v>
                </c:pt>
                <c:pt idx="2998">
                  <c:v> 23 </c:v>
                </c:pt>
                <c:pt idx="2999">
                  <c:v> 24 </c:v>
                </c:pt>
                <c:pt idx="3000">
                  <c:v>06 May 2014</c:v>
                </c:pt>
                <c:pt idx="3001">
                  <c:v> 2 </c:v>
                </c:pt>
                <c:pt idx="3002">
                  <c:v> 3 </c:v>
                </c:pt>
                <c:pt idx="3003">
                  <c:v> 4 </c:v>
                </c:pt>
                <c:pt idx="3004">
                  <c:v> 5 </c:v>
                </c:pt>
                <c:pt idx="3005">
                  <c:v> 6 </c:v>
                </c:pt>
                <c:pt idx="3006">
                  <c:v> 7 </c:v>
                </c:pt>
                <c:pt idx="3007">
                  <c:v> 8 </c:v>
                </c:pt>
                <c:pt idx="3008">
                  <c:v> 9 </c:v>
                </c:pt>
                <c:pt idx="3009">
                  <c:v> 10 </c:v>
                </c:pt>
                <c:pt idx="3010">
                  <c:v> 11 </c:v>
                </c:pt>
                <c:pt idx="3011">
                  <c:v> 12 </c:v>
                </c:pt>
                <c:pt idx="3012">
                  <c:v> 13 </c:v>
                </c:pt>
                <c:pt idx="3013">
                  <c:v> 14 </c:v>
                </c:pt>
                <c:pt idx="3014">
                  <c:v> 15 </c:v>
                </c:pt>
                <c:pt idx="3015">
                  <c:v> 16 </c:v>
                </c:pt>
                <c:pt idx="3016">
                  <c:v> 17 </c:v>
                </c:pt>
                <c:pt idx="3017">
                  <c:v> 18 </c:v>
                </c:pt>
                <c:pt idx="3018">
                  <c:v> 19 </c:v>
                </c:pt>
                <c:pt idx="3019">
                  <c:v> 20 </c:v>
                </c:pt>
                <c:pt idx="3020">
                  <c:v> 21 </c:v>
                </c:pt>
                <c:pt idx="3021">
                  <c:v> 22 </c:v>
                </c:pt>
                <c:pt idx="3022">
                  <c:v> 23 </c:v>
                </c:pt>
                <c:pt idx="3023">
                  <c:v> 24 </c:v>
                </c:pt>
                <c:pt idx="3024">
                  <c:v>07 May 2014</c:v>
                </c:pt>
                <c:pt idx="3025">
                  <c:v> 2 </c:v>
                </c:pt>
                <c:pt idx="3026">
                  <c:v> 3 </c:v>
                </c:pt>
                <c:pt idx="3027">
                  <c:v> 4 </c:v>
                </c:pt>
                <c:pt idx="3028">
                  <c:v> 5 </c:v>
                </c:pt>
                <c:pt idx="3029">
                  <c:v> 6 </c:v>
                </c:pt>
                <c:pt idx="3030">
                  <c:v> 7 </c:v>
                </c:pt>
                <c:pt idx="3031">
                  <c:v> 8 </c:v>
                </c:pt>
                <c:pt idx="3032">
                  <c:v> 9 </c:v>
                </c:pt>
                <c:pt idx="3033">
                  <c:v> 10 </c:v>
                </c:pt>
                <c:pt idx="3034">
                  <c:v> 11 </c:v>
                </c:pt>
                <c:pt idx="3035">
                  <c:v> 12 </c:v>
                </c:pt>
                <c:pt idx="3036">
                  <c:v> 13 </c:v>
                </c:pt>
                <c:pt idx="3037">
                  <c:v> 14 </c:v>
                </c:pt>
                <c:pt idx="3038">
                  <c:v> 15 </c:v>
                </c:pt>
                <c:pt idx="3039">
                  <c:v> 16 </c:v>
                </c:pt>
                <c:pt idx="3040">
                  <c:v> 17 </c:v>
                </c:pt>
                <c:pt idx="3041">
                  <c:v> 18 </c:v>
                </c:pt>
                <c:pt idx="3042">
                  <c:v> 19 </c:v>
                </c:pt>
                <c:pt idx="3043">
                  <c:v> 20 </c:v>
                </c:pt>
                <c:pt idx="3044">
                  <c:v> 21 </c:v>
                </c:pt>
                <c:pt idx="3045">
                  <c:v> 22 </c:v>
                </c:pt>
                <c:pt idx="3046">
                  <c:v> 23 </c:v>
                </c:pt>
                <c:pt idx="3047">
                  <c:v> 24 </c:v>
                </c:pt>
                <c:pt idx="3048">
                  <c:v>08 May 2014</c:v>
                </c:pt>
                <c:pt idx="3049">
                  <c:v> 2 </c:v>
                </c:pt>
                <c:pt idx="3050">
                  <c:v> 3 </c:v>
                </c:pt>
                <c:pt idx="3051">
                  <c:v> 4 </c:v>
                </c:pt>
                <c:pt idx="3052">
                  <c:v> 5 </c:v>
                </c:pt>
                <c:pt idx="3053">
                  <c:v> 6 </c:v>
                </c:pt>
                <c:pt idx="3054">
                  <c:v> 7 </c:v>
                </c:pt>
                <c:pt idx="3055">
                  <c:v> 8 </c:v>
                </c:pt>
                <c:pt idx="3056">
                  <c:v> 9 </c:v>
                </c:pt>
                <c:pt idx="3057">
                  <c:v> 10 </c:v>
                </c:pt>
                <c:pt idx="3058">
                  <c:v> 11 </c:v>
                </c:pt>
                <c:pt idx="3059">
                  <c:v> 12 </c:v>
                </c:pt>
                <c:pt idx="3060">
                  <c:v> 13 </c:v>
                </c:pt>
                <c:pt idx="3061">
                  <c:v> 14 </c:v>
                </c:pt>
                <c:pt idx="3062">
                  <c:v> 15 </c:v>
                </c:pt>
                <c:pt idx="3063">
                  <c:v> 16 </c:v>
                </c:pt>
                <c:pt idx="3064">
                  <c:v> 17 </c:v>
                </c:pt>
                <c:pt idx="3065">
                  <c:v> 18 </c:v>
                </c:pt>
                <c:pt idx="3066">
                  <c:v> 19 </c:v>
                </c:pt>
                <c:pt idx="3067">
                  <c:v> 20 </c:v>
                </c:pt>
                <c:pt idx="3068">
                  <c:v> 21 </c:v>
                </c:pt>
                <c:pt idx="3069">
                  <c:v> 22 </c:v>
                </c:pt>
                <c:pt idx="3070">
                  <c:v> 23 </c:v>
                </c:pt>
                <c:pt idx="3071">
                  <c:v> 24 </c:v>
                </c:pt>
                <c:pt idx="3072">
                  <c:v>09 May 2014</c:v>
                </c:pt>
                <c:pt idx="3073">
                  <c:v> 2 </c:v>
                </c:pt>
                <c:pt idx="3074">
                  <c:v> 3 </c:v>
                </c:pt>
                <c:pt idx="3075">
                  <c:v> 4 </c:v>
                </c:pt>
                <c:pt idx="3076">
                  <c:v> 5 </c:v>
                </c:pt>
                <c:pt idx="3077">
                  <c:v> 6 </c:v>
                </c:pt>
                <c:pt idx="3078">
                  <c:v> 7 </c:v>
                </c:pt>
                <c:pt idx="3079">
                  <c:v> 8 </c:v>
                </c:pt>
                <c:pt idx="3080">
                  <c:v> 9 </c:v>
                </c:pt>
                <c:pt idx="3081">
                  <c:v> 10 </c:v>
                </c:pt>
                <c:pt idx="3082">
                  <c:v> 11 </c:v>
                </c:pt>
                <c:pt idx="3083">
                  <c:v> 12 </c:v>
                </c:pt>
                <c:pt idx="3084">
                  <c:v> 13 </c:v>
                </c:pt>
                <c:pt idx="3085">
                  <c:v> 14 </c:v>
                </c:pt>
                <c:pt idx="3086">
                  <c:v> 15 </c:v>
                </c:pt>
                <c:pt idx="3087">
                  <c:v> 16 </c:v>
                </c:pt>
                <c:pt idx="3088">
                  <c:v> 17 </c:v>
                </c:pt>
                <c:pt idx="3089">
                  <c:v> 18 </c:v>
                </c:pt>
                <c:pt idx="3090">
                  <c:v> 19 </c:v>
                </c:pt>
                <c:pt idx="3091">
                  <c:v> 20 </c:v>
                </c:pt>
                <c:pt idx="3092">
                  <c:v> 21 </c:v>
                </c:pt>
                <c:pt idx="3093">
                  <c:v> 22 </c:v>
                </c:pt>
                <c:pt idx="3094">
                  <c:v> 23 </c:v>
                </c:pt>
                <c:pt idx="3095">
                  <c:v> 24 </c:v>
                </c:pt>
                <c:pt idx="3096">
                  <c:v>10 May 2014</c:v>
                </c:pt>
                <c:pt idx="3097">
                  <c:v> 2 </c:v>
                </c:pt>
                <c:pt idx="3098">
                  <c:v> 3 </c:v>
                </c:pt>
                <c:pt idx="3099">
                  <c:v> 4 </c:v>
                </c:pt>
                <c:pt idx="3100">
                  <c:v> 5 </c:v>
                </c:pt>
                <c:pt idx="3101">
                  <c:v> 6 </c:v>
                </c:pt>
                <c:pt idx="3102">
                  <c:v> 7 </c:v>
                </c:pt>
                <c:pt idx="3103">
                  <c:v> 8 </c:v>
                </c:pt>
                <c:pt idx="3104">
                  <c:v> 9 </c:v>
                </c:pt>
                <c:pt idx="3105">
                  <c:v> 10 </c:v>
                </c:pt>
                <c:pt idx="3106">
                  <c:v> 11 </c:v>
                </c:pt>
                <c:pt idx="3107">
                  <c:v> 12 </c:v>
                </c:pt>
                <c:pt idx="3108">
                  <c:v> 13 </c:v>
                </c:pt>
                <c:pt idx="3109">
                  <c:v> 14 </c:v>
                </c:pt>
                <c:pt idx="3110">
                  <c:v> 15 </c:v>
                </c:pt>
                <c:pt idx="3111">
                  <c:v> 16 </c:v>
                </c:pt>
                <c:pt idx="3112">
                  <c:v> 17 </c:v>
                </c:pt>
                <c:pt idx="3113">
                  <c:v> 18 </c:v>
                </c:pt>
                <c:pt idx="3114">
                  <c:v> 19 </c:v>
                </c:pt>
                <c:pt idx="3115">
                  <c:v> 20 </c:v>
                </c:pt>
                <c:pt idx="3116">
                  <c:v> 21 </c:v>
                </c:pt>
                <c:pt idx="3117">
                  <c:v> 22 </c:v>
                </c:pt>
                <c:pt idx="3118">
                  <c:v> 23 </c:v>
                </c:pt>
                <c:pt idx="3119">
                  <c:v> 24 </c:v>
                </c:pt>
                <c:pt idx="3120">
                  <c:v>11 May 2014</c:v>
                </c:pt>
                <c:pt idx="3121">
                  <c:v> 2 </c:v>
                </c:pt>
                <c:pt idx="3122">
                  <c:v> 3 </c:v>
                </c:pt>
                <c:pt idx="3123">
                  <c:v> 4 </c:v>
                </c:pt>
                <c:pt idx="3124">
                  <c:v> 5 </c:v>
                </c:pt>
                <c:pt idx="3125">
                  <c:v> 6 </c:v>
                </c:pt>
                <c:pt idx="3126">
                  <c:v> 7 </c:v>
                </c:pt>
                <c:pt idx="3127">
                  <c:v> 8 </c:v>
                </c:pt>
                <c:pt idx="3128">
                  <c:v> 9 </c:v>
                </c:pt>
                <c:pt idx="3129">
                  <c:v> 10 </c:v>
                </c:pt>
                <c:pt idx="3130">
                  <c:v> 11 </c:v>
                </c:pt>
                <c:pt idx="3131">
                  <c:v> 12 </c:v>
                </c:pt>
                <c:pt idx="3132">
                  <c:v> 13 </c:v>
                </c:pt>
                <c:pt idx="3133">
                  <c:v> 14 </c:v>
                </c:pt>
                <c:pt idx="3134">
                  <c:v> 15 </c:v>
                </c:pt>
                <c:pt idx="3135">
                  <c:v> 16 </c:v>
                </c:pt>
                <c:pt idx="3136">
                  <c:v> 17 </c:v>
                </c:pt>
                <c:pt idx="3137">
                  <c:v> 18 </c:v>
                </c:pt>
                <c:pt idx="3138">
                  <c:v> 19 </c:v>
                </c:pt>
                <c:pt idx="3139">
                  <c:v> 20 </c:v>
                </c:pt>
                <c:pt idx="3140">
                  <c:v> 21 </c:v>
                </c:pt>
                <c:pt idx="3141">
                  <c:v> 22 </c:v>
                </c:pt>
                <c:pt idx="3142">
                  <c:v> 23 </c:v>
                </c:pt>
                <c:pt idx="3143">
                  <c:v> 24 </c:v>
                </c:pt>
                <c:pt idx="3144">
                  <c:v>12 May 2014</c:v>
                </c:pt>
                <c:pt idx="3145">
                  <c:v> 2 </c:v>
                </c:pt>
                <c:pt idx="3146">
                  <c:v> 3 </c:v>
                </c:pt>
                <c:pt idx="3147">
                  <c:v> 4 </c:v>
                </c:pt>
                <c:pt idx="3148">
                  <c:v> 5 </c:v>
                </c:pt>
                <c:pt idx="3149">
                  <c:v> 6 </c:v>
                </c:pt>
                <c:pt idx="3150">
                  <c:v> 7 </c:v>
                </c:pt>
                <c:pt idx="3151">
                  <c:v> 8 </c:v>
                </c:pt>
                <c:pt idx="3152">
                  <c:v> 9 </c:v>
                </c:pt>
                <c:pt idx="3153">
                  <c:v> 10 </c:v>
                </c:pt>
                <c:pt idx="3154">
                  <c:v> 11 </c:v>
                </c:pt>
                <c:pt idx="3155">
                  <c:v> 12 </c:v>
                </c:pt>
                <c:pt idx="3156">
                  <c:v> 13 </c:v>
                </c:pt>
                <c:pt idx="3157">
                  <c:v> 14 </c:v>
                </c:pt>
                <c:pt idx="3158">
                  <c:v> 15 </c:v>
                </c:pt>
                <c:pt idx="3159">
                  <c:v> 16 </c:v>
                </c:pt>
                <c:pt idx="3160">
                  <c:v> 17 </c:v>
                </c:pt>
                <c:pt idx="3161">
                  <c:v> 18 </c:v>
                </c:pt>
                <c:pt idx="3162">
                  <c:v> 19 </c:v>
                </c:pt>
                <c:pt idx="3163">
                  <c:v> 20 </c:v>
                </c:pt>
                <c:pt idx="3164">
                  <c:v> 21 </c:v>
                </c:pt>
                <c:pt idx="3165">
                  <c:v> 22 </c:v>
                </c:pt>
                <c:pt idx="3166">
                  <c:v> 23 </c:v>
                </c:pt>
                <c:pt idx="3167">
                  <c:v> 24 </c:v>
                </c:pt>
                <c:pt idx="3168">
                  <c:v>13 May 2014</c:v>
                </c:pt>
                <c:pt idx="3169">
                  <c:v> 2 </c:v>
                </c:pt>
                <c:pt idx="3170">
                  <c:v> 3 </c:v>
                </c:pt>
                <c:pt idx="3171">
                  <c:v> 4 </c:v>
                </c:pt>
                <c:pt idx="3172">
                  <c:v> 5 </c:v>
                </c:pt>
                <c:pt idx="3173">
                  <c:v> 6 </c:v>
                </c:pt>
                <c:pt idx="3174">
                  <c:v> 7 </c:v>
                </c:pt>
                <c:pt idx="3175">
                  <c:v> 8 </c:v>
                </c:pt>
                <c:pt idx="3176">
                  <c:v> 9 </c:v>
                </c:pt>
                <c:pt idx="3177">
                  <c:v> 10 </c:v>
                </c:pt>
                <c:pt idx="3178">
                  <c:v> 11 </c:v>
                </c:pt>
                <c:pt idx="3179">
                  <c:v> 12 </c:v>
                </c:pt>
                <c:pt idx="3180">
                  <c:v> 13 </c:v>
                </c:pt>
                <c:pt idx="3181">
                  <c:v> 14 </c:v>
                </c:pt>
                <c:pt idx="3182">
                  <c:v> 15 </c:v>
                </c:pt>
                <c:pt idx="3183">
                  <c:v> 16 </c:v>
                </c:pt>
                <c:pt idx="3184">
                  <c:v> 17 </c:v>
                </c:pt>
                <c:pt idx="3185">
                  <c:v> 18 </c:v>
                </c:pt>
                <c:pt idx="3186">
                  <c:v> 19 </c:v>
                </c:pt>
                <c:pt idx="3187">
                  <c:v> 20 </c:v>
                </c:pt>
                <c:pt idx="3188">
                  <c:v> 21 </c:v>
                </c:pt>
                <c:pt idx="3189">
                  <c:v> 22 </c:v>
                </c:pt>
                <c:pt idx="3190">
                  <c:v> 23 </c:v>
                </c:pt>
                <c:pt idx="3191">
                  <c:v> 24 </c:v>
                </c:pt>
                <c:pt idx="3192">
                  <c:v>14 May 2014</c:v>
                </c:pt>
                <c:pt idx="3193">
                  <c:v> 2 </c:v>
                </c:pt>
                <c:pt idx="3194">
                  <c:v> 3 </c:v>
                </c:pt>
                <c:pt idx="3195">
                  <c:v> 4 </c:v>
                </c:pt>
                <c:pt idx="3196">
                  <c:v> 5 </c:v>
                </c:pt>
                <c:pt idx="3197">
                  <c:v> 6 </c:v>
                </c:pt>
                <c:pt idx="3198">
                  <c:v> 7 </c:v>
                </c:pt>
                <c:pt idx="3199">
                  <c:v> 8 </c:v>
                </c:pt>
                <c:pt idx="3200">
                  <c:v> 9 </c:v>
                </c:pt>
                <c:pt idx="3201">
                  <c:v> 10 </c:v>
                </c:pt>
                <c:pt idx="3202">
                  <c:v> 11 </c:v>
                </c:pt>
                <c:pt idx="3203">
                  <c:v> 12 </c:v>
                </c:pt>
                <c:pt idx="3204">
                  <c:v> 13 </c:v>
                </c:pt>
                <c:pt idx="3205">
                  <c:v> 14 </c:v>
                </c:pt>
                <c:pt idx="3206">
                  <c:v> 15 </c:v>
                </c:pt>
                <c:pt idx="3207">
                  <c:v> 16 </c:v>
                </c:pt>
                <c:pt idx="3208">
                  <c:v> 17 </c:v>
                </c:pt>
                <c:pt idx="3209">
                  <c:v> 18 </c:v>
                </c:pt>
                <c:pt idx="3210">
                  <c:v> 19 </c:v>
                </c:pt>
                <c:pt idx="3211">
                  <c:v> 20 </c:v>
                </c:pt>
                <c:pt idx="3212">
                  <c:v> 21 </c:v>
                </c:pt>
                <c:pt idx="3213">
                  <c:v> 22 </c:v>
                </c:pt>
                <c:pt idx="3214">
                  <c:v> 23 </c:v>
                </c:pt>
                <c:pt idx="3215">
                  <c:v> 24 </c:v>
                </c:pt>
                <c:pt idx="3216">
                  <c:v>15 May 2014</c:v>
                </c:pt>
                <c:pt idx="3217">
                  <c:v> 2 </c:v>
                </c:pt>
                <c:pt idx="3218">
                  <c:v> 3 </c:v>
                </c:pt>
                <c:pt idx="3219">
                  <c:v> 4 </c:v>
                </c:pt>
                <c:pt idx="3220">
                  <c:v> 5 </c:v>
                </c:pt>
                <c:pt idx="3221">
                  <c:v> 6 </c:v>
                </c:pt>
                <c:pt idx="3222">
                  <c:v> 7 </c:v>
                </c:pt>
                <c:pt idx="3223">
                  <c:v> 8 </c:v>
                </c:pt>
                <c:pt idx="3224">
                  <c:v> 9 </c:v>
                </c:pt>
                <c:pt idx="3225">
                  <c:v> 10 </c:v>
                </c:pt>
                <c:pt idx="3226">
                  <c:v> 11 </c:v>
                </c:pt>
                <c:pt idx="3227">
                  <c:v> 12 </c:v>
                </c:pt>
                <c:pt idx="3228">
                  <c:v> 13 </c:v>
                </c:pt>
                <c:pt idx="3229">
                  <c:v> 14 </c:v>
                </c:pt>
                <c:pt idx="3230">
                  <c:v> 15 </c:v>
                </c:pt>
                <c:pt idx="3231">
                  <c:v> 16 </c:v>
                </c:pt>
                <c:pt idx="3232">
                  <c:v> 17 </c:v>
                </c:pt>
                <c:pt idx="3233">
                  <c:v> 18 </c:v>
                </c:pt>
                <c:pt idx="3234">
                  <c:v> 19 </c:v>
                </c:pt>
                <c:pt idx="3235">
                  <c:v> 20 </c:v>
                </c:pt>
                <c:pt idx="3236">
                  <c:v> 21 </c:v>
                </c:pt>
                <c:pt idx="3237">
                  <c:v> 22 </c:v>
                </c:pt>
                <c:pt idx="3238">
                  <c:v> 23 </c:v>
                </c:pt>
                <c:pt idx="3239">
                  <c:v> 24 </c:v>
                </c:pt>
                <c:pt idx="3240">
                  <c:v>16 May 2014</c:v>
                </c:pt>
                <c:pt idx="3241">
                  <c:v> 2 </c:v>
                </c:pt>
                <c:pt idx="3242">
                  <c:v> 3 </c:v>
                </c:pt>
                <c:pt idx="3243">
                  <c:v> 4 </c:v>
                </c:pt>
                <c:pt idx="3244">
                  <c:v> 5 </c:v>
                </c:pt>
                <c:pt idx="3245">
                  <c:v> 6 </c:v>
                </c:pt>
                <c:pt idx="3246">
                  <c:v> 7 </c:v>
                </c:pt>
                <c:pt idx="3247">
                  <c:v> 8 </c:v>
                </c:pt>
                <c:pt idx="3248">
                  <c:v> 9 </c:v>
                </c:pt>
                <c:pt idx="3249">
                  <c:v> 10 </c:v>
                </c:pt>
                <c:pt idx="3250">
                  <c:v> 11 </c:v>
                </c:pt>
                <c:pt idx="3251">
                  <c:v> 12 </c:v>
                </c:pt>
                <c:pt idx="3252">
                  <c:v> 13 </c:v>
                </c:pt>
                <c:pt idx="3253">
                  <c:v> 14 </c:v>
                </c:pt>
                <c:pt idx="3254">
                  <c:v> 15 </c:v>
                </c:pt>
                <c:pt idx="3255">
                  <c:v> 16 </c:v>
                </c:pt>
                <c:pt idx="3256">
                  <c:v> 17 </c:v>
                </c:pt>
                <c:pt idx="3257">
                  <c:v> 18 </c:v>
                </c:pt>
                <c:pt idx="3258">
                  <c:v> 19 </c:v>
                </c:pt>
                <c:pt idx="3259">
                  <c:v> 20 </c:v>
                </c:pt>
                <c:pt idx="3260">
                  <c:v> 21 </c:v>
                </c:pt>
                <c:pt idx="3261">
                  <c:v> 22 </c:v>
                </c:pt>
                <c:pt idx="3262">
                  <c:v> 23 </c:v>
                </c:pt>
                <c:pt idx="3263">
                  <c:v> 24 </c:v>
                </c:pt>
                <c:pt idx="3264">
                  <c:v>17 May 2014</c:v>
                </c:pt>
                <c:pt idx="3265">
                  <c:v> 2 </c:v>
                </c:pt>
                <c:pt idx="3266">
                  <c:v> 3 </c:v>
                </c:pt>
                <c:pt idx="3267">
                  <c:v> 4 </c:v>
                </c:pt>
                <c:pt idx="3268">
                  <c:v> 5 </c:v>
                </c:pt>
                <c:pt idx="3269">
                  <c:v> 6 </c:v>
                </c:pt>
                <c:pt idx="3270">
                  <c:v> 7 </c:v>
                </c:pt>
                <c:pt idx="3271">
                  <c:v> 8 </c:v>
                </c:pt>
                <c:pt idx="3272">
                  <c:v> 9 </c:v>
                </c:pt>
                <c:pt idx="3273">
                  <c:v> 10 </c:v>
                </c:pt>
                <c:pt idx="3274">
                  <c:v> 11 </c:v>
                </c:pt>
                <c:pt idx="3275">
                  <c:v> 12 </c:v>
                </c:pt>
                <c:pt idx="3276">
                  <c:v> 13 </c:v>
                </c:pt>
                <c:pt idx="3277">
                  <c:v> 14 </c:v>
                </c:pt>
                <c:pt idx="3278">
                  <c:v> 15 </c:v>
                </c:pt>
                <c:pt idx="3279">
                  <c:v> 16 </c:v>
                </c:pt>
                <c:pt idx="3280">
                  <c:v> 17 </c:v>
                </c:pt>
                <c:pt idx="3281">
                  <c:v> 18 </c:v>
                </c:pt>
                <c:pt idx="3282">
                  <c:v> 19 </c:v>
                </c:pt>
                <c:pt idx="3283">
                  <c:v> 20 </c:v>
                </c:pt>
                <c:pt idx="3284">
                  <c:v> 21 </c:v>
                </c:pt>
                <c:pt idx="3285">
                  <c:v> 22 </c:v>
                </c:pt>
                <c:pt idx="3286">
                  <c:v> 23 </c:v>
                </c:pt>
                <c:pt idx="3287">
                  <c:v> 24 </c:v>
                </c:pt>
                <c:pt idx="3288">
                  <c:v>18 May 2014</c:v>
                </c:pt>
                <c:pt idx="3289">
                  <c:v> 2 </c:v>
                </c:pt>
                <c:pt idx="3290">
                  <c:v> 3 </c:v>
                </c:pt>
                <c:pt idx="3291">
                  <c:v> 4 </c:v>
                </c:pt>
                <c:pt idx="3292">
                  <c:v> 5 </c:v>
                </c:pt>
                <c:pt idx="3293">
                  <c:v> 6 </c:v>
                </c:pt>
                <c:pt idx="3294">
                  <c:v> 7 </c:v>
                </c:pt>
                <c:pt idx="3295">
                  <c:v> 8 </c:v>
                </c:pt>
                <c:pt idx="3296">
                  <c:v> 9 </c:v>
                </c:pt>
                <c:pt idx="3297">
                  <c:v> 10 </c:v>
                </c:pt>
                <c:pt idx="3298">
                  <c:v> 11 </c:v>
                </c:pt>
                <c:pt idx="3299">
                  <c:v> 12 </c:v>
                </c:pt>
                <c:pt idx="3300">
                  <c:v> 13 </c:v>
                </c:pt>
                <c:pt idx="3301">
                  <c:v> 14 </c:v>
                </c:pt>
                <c:pt idx="3302">
                  <c:v> 15 </c:v>
                </c:pt>
                <c:pt idx="3303">
                  <c:v> 16 </c:v>
                </c:pt>
                <c:pt idx="3304">
                  <c:v> 17 </c:v>
                </c:pt>
                <c:pt idx="3305">
                  <c:v> 18 </c:v>
                </c:pt>
                <c:pt idx="3306">
                  <c:v> 19 </c:v>
                </c:pt>
                <c:pt idx="3307">
                  <c:v> 20 </c:v>
                </c:pt>
                <c:pt idx="3308">
                  <c:v> 21 </c:v>
                </c:pt>
                <c:pt idx="3309">
                  <c:v> 22 </c:v>
                </c:pt>
                <c:pt idx="3310">
                  <c:v> 23 </c:v>
                </c:pt>
                <c:pt idx="3311">
                  <c:v> 24 </c:v>
                </c:pt>
                <c:pt idx="3312">
                  <c:v>19 May 2014</c:v>
                </c:pt>
                <c:pt idx="3313">
                  <c:v> 2 </c:v>
                </c:pt>
                <c:pt idx="3314">
                  <c:v> 3 </c:v>
                </c:pt>
                <c:pt idx="3315">
                  <c:v> 4 </c:v>
                </c:pt>
                <c:pt idx="3316">
                  <c:v> 5 </c:v>
                </c:pt>
                <c:pt idx="3317">
                  <c:v> 6 </c:v>
                </c:pt>
                <c:pt idx="3318">
                  <c:v> 7 </c:v>
                </c:pt>
                <c:pt idx="3319">
                  <c:v> 8 </c:v>
                </c:pt>
                <c:pt idx="3320">
                  <c:v> 9 </c:v>
                </c:pt>
                <c:pt idx="3321">
                  <c:v> 10 </c:v>
                </c:pt>
                <c:pt idx="3322">
                  <c:v> 11 </c:v>
                </c:pt>
                <c:pt idx="3323">
                  <c:v> 12 </c:v>
                </c:pt>
                <c:pt idx="3324">
                  <c:v> 13 </c:v>
                </c:pt>
                <c:pt idx="3325">
                  <c:v> 14 </c:v>
                </c:pt>
                <c:pt idx="3326">
                  <c:v> 15 </c:v>
                </c:pt>
                <c:pt idx="3327">
                  <c:v> 16 </c:v>
                </c:pt>
                <c:pt idx="3328">
                  <c:v> 17 </c:v>
                </c:pt>
                <c:pt idx="3329">
                  <c:v> 18 </c:v>
                </c:pt>
                <c:pt idx="3330">
                  <c:v> 19 </c:v>
                </c:pt>
                <c:pt idx="3331">
                  <c:v> 20 </c:v>
                </c:pt>
                <c:pt idx="3332">
                  <c:v> 21 </c:v>
                </c:pt>
                <c:pt idx="3333">
                  <c:v> 22 </c:v>
                </c:pt>
                <c:pt idx="3334">
                  <c:v> 23 </c:v>
                </c:pt>
                <c:pt idx="3335">
                  <c:v> 24 </c:v>
                </c:pt>
                <c:pt idx="3336">
                  <c:v>20 May 2014</c:v>
                </c:pt>
                <c:pt idx="3337">
                  <c:v> 2 </c:v>
                </c:pt>
                <c:pt idx="3338">
                  <c:v> 3 </c:v>
                </c:pt>
                <c:pt idx="3339">
                  <c:v> 4 </c:v>
                </c:pt>
                <c:pt idx="3340">
                  <c:v> 5 </c:v>
                </c:pt>
                <c:pt idx="3341">
                  <c:v> 6 </c:v>
                </c:pt>
                <c:pt idx="3342">
                  <c:v> 7 </c:v>
                </c:pt>
                <c:pt idx="3343">
                  <c:v> 8 </c:v>
                </c:pt>
                <c:pt idx="3344">
                  <c:v> 9 </c:v>
                </c:pt>
                <c:pt idx="3345">
                  <c:v> 10 </c:v>
                </c:pt>
                <c:pt idx="3346">
                  <c:v> 11 </c:v>
                </c:pt>
                <c:pt idx="3347">
                  <c:v> 12 </c:v>
                </c:pt>
                <c:pt idx="3348">
                  <c:v> 13 </c:v>
                </c:pt>
                <c:pt idx="3349">
                  <c:v> 14 </c:v>
                </c:pt>
                <c:pt idx="3350">
                  <c:v> 15 </c:v>
                </c:pt>
                <c:pt idx="3351">
                  <c:v> 16 </c:v>
                </c:pt>
                <c:pt idx="3352">
                  <c:v> 17 </c:v>
                </c:pt>
                <c:pt idx="3353">
                  <c:v> 18 </c:v>
                </c:pt>
                <c:pt idx="3354">
                  <c:v> 19 </c:v>
                </c:pt>
                <c:pt idx="3355">
                  <c:v> 20 </c:v>
                </c:pt>
                <c:pt idx="3356">
                  <c:v> 21 </c:v>
                </c:pt>
                <c:pt idx="3357">
                  <c:v> 22 </c:v>
                </c:pt>
                <c:pt idx="3358">
                  <c:v> 23 </c:v>
                </c:pt>
                <c:pt idx="3359">
                  <c:v> 24 </c:v>
                </c:pt>
                <c:pt idx="3360">
                  <c:v>21 May 2014</c:v>
                </c:pt>
                <c:pt idx="3361">
                  <c:v> 2 </c:v>
                </c:pt>
                <c:pt idx="3362">
                  <c:v> 3 </c:v>
                </c:pt>
                <c:pt idx="3363">
                  <c:v> 4 </c:v>
                </c:pt>
                <c:pt idx="3364">
                  <c:v> 5 </c:v>
                </c:pt>
                <c:pt idx="3365">
                  <c:v> 6 </c:v>
                </c:pt>
                <c:pt idx="3366">
                  <c:v> 7 </c:v>
                </c:pt>
                <c:pt idx="3367">
                  <c:v> 8 </c:v>
                </c:pt>
                <c:pt idx="3368">
                  <c:v> 9 </c:v>
                </c:pt>
                <c:pt idx="3369">
                  <c:v> 10 </c:v>
                </c:pt>
                <c:pt idx="3370">
                  <c:v> 11 </c:v>
                </c:pt>
                <c:pt idx="3371">
                  <c:v> 12 </c:v>
                </c:pt>
                <c:pt idx="3372">
                  <c:v> 13 </c:v>
                </c:pt>
                <c:pt idx="3373">
                  <c:v> 14 </c:v>
                </c:pt>
                <c:pt idx="3374">
                  <c:v> 15 </c:v>
                </c:pt>
                <c:pt idx="3375">
                  <c:v> 16 </c:v>
                </c:pt>
                <c:pt idx="3376">
                  <c:v> 17 </c:v>
                </c:pt>
                <c:pt idx="3377">
                  <c:v> 18 </c:v>
                </c:pt>
                <c:pt idx="3378">
                  <c:v> 19 </c:v>
                </c:pt>
                <c:pt idx="3379">
                  <c:v> 20 </c:v>
                </c:pt>
                <c:pt idx="3380">
                  <c:v> 21 </c:v>
                </c:pt>
                <c:pt idx="3381">
                  <c:v> 22 </c:v>
                </c:pt>
                <c:pt idx="3382">
                  <c:v> 23 </c:v>
                </c:pt>
                <c:pt idx="3383">
                  <c:v> 24 </c:v>
                </c:pt>
                <c:pt idx="3384">
                  <c:v>22 May 2014</c:v>
                </c:pt>
                <c:pt idx="3385">
                  <c:v> 2 </c:v>
                </c:pt>
                <c:pt idx="3386">
                  <c:v> 3 </c:v>
                </c:pt>
                <c:pt idx="3387">
                  <c:v> 4 </c:v>
                </c:pt>
                <c:pt idx="3388">
                  <c:v> 5 </c:v>
                </c:pt>
                <c:pt idx="3389">
                  <c:v> 6 </c:v>
                </c:pt>
                <c:pt idx="3390">
                  <c:v> 7 </c:v>
                </c:pt>
                <c:pt idx="3391">
                  <c:v> 8 </c:v>
                </c:pt>
                <c:pt idx="3392">
                  <c:v> 9 </c:v>
                </c:pt>
                <c:pt idx="3393">
                  <c:v> 10 </c:v>
                </c:pt>
                <c:pt idx="3394">
                  <c:v> 11 </c:v>
                </c:pt>
                <c:pt idx="3395">
                  <c:v> 12 </c:v>
                </c:pt>
                <c:pt idx="3396">
                  <c:v> 13 </c:v>
                </c:pt>
                <c:pt idx="3397">
                  <c:v> 14 </c:v>
                </c:pt>
                <c:pt idx="3398">
                  <c:v> 15 </c:v>
                </c:pt>
                <c:pt idx="3399">
                  <c:v> 16 </c:v>
                </c:pt>
                <c:pt idx="3400">
                  <c:v> 17 </c:v>
                </c:pt>
                <c:pt idx="3401">
                  <c:v> 18 </c:v>
                </c:pt>
                <c:pt idx="3402">
                  <c:v> 19 </c:v>
                </c:pt>
                <c:pt idx="3403">
                  <c:v> 20 </c:v>
                </c:pt>
                <c:pt idx="3404">
                  <c:v> 21 </c:v>
                </c:pt>
                <c:pt idx="3405">
                  <c:v> 22 </c:v>
                </c:pt>
                <c:pt idx="3406">
                  <c:v> 23 </c:v>
                </c:pt>
                <c:pt idx="3407">
                  <c:v> 24 </c:v>
                </c:pt>
                <c:pt idx="3408">
                  <c:v>23 May 2014</c:v>
                </c:pt>
                <c:pt idx="3409">
                  <c:v> 2 </c:v>
                </c:pt>
                <c:pt idx="3410">
                  <c:v> 3 </c:v>
                </c:pt>
                <c:pt idx="3411">
                  <c:v> 4 </c:v>
                </c:pt>
                <c:pt idx="3412">
                  <c:v> 5 </c:v>
                </c:pt>
                <c:pt idx="3413">
                  <c:v> 6 </c:v>
                </c:pt>
                <c:pt idx="3414">
                  <c:v> 7 </c:v>
                </c:pt>
                <c:pt idx="3415">
                  <c:v> 8 </c:v>
                </c:pt>
                <c:pt idx="3416">
                  <c:v> 9 </c:v>
                </c:pt>
                <c:pt idx="3417">
                  <c:v> 10 </c:v>
                </c:pt>
                <c:pt idx="3418">
                  <c:v> 11 </c:v>
                </c:pt>
                <c:pt idx="3419">
                  <c:v> 12 </c:v>
                </c:pt>
                <c:pt idx="3420">
                  <c:v> 13 </c:v>
                </c:pt>
                <c:pt idx="3421">
                  <c:v> 14 </c:v>
                </c:pt>
                <c:pt idx="3422">
                  <c:v> 15 </c:v>
                </c:pt>
                <c:pt idx="3423">
                  <c:v> 16 </c:v>
                </c:pt>
                <c:pt idx="3424">
                  <c:v> 17 </c:v>
                </c:pt>
                <c:pt idx="3425">
                  <c:v> 18 </c:v>
                </c:pt>
                <c:pt idx="3426">
                  <c:v> 19 </c:v>
                </c:pt>
                <c:pt idx="3427">
                  <c:v> 20 </c:v>
                </c:pt>
                <c:pt idx="3428">
                  <c:v> 21 </c:v>
                </c:pt>
                <c:pt idx="3429">
                  <c:v> 22 </c:v>
                </c:pt>
                <c:pt idx="3430">
                  <c:v> 23 </c:v>
                </c:pt>
                <c:pt idx="3431">
                  <c:v> 24 </c:v>
                </c:pt>
                <c:pt idx="3432">
                  <c:v>24 May 2014</c:v>
                </c:pt>
                <c:pt idx="3433">
                  <c:v> 2 </c:v>
                </c:pt>
                <c:pt idx="3434">
                  <c:v> 3 </c:v>
                </c:pt>
                <c:pt idx="3435">
                  <c:v> 4 </c:v>
                </c:pt>
                <c:pt idx="3436">
                  <c:v> 5 </c:v>
                </c:pt>
                <c:pt idx="3437">
                  <c:v> 6 </c:v>
                </c:pt>
                <c:pt idx="3438">
                  <c:v> 7 </c:v>
                </c:pt>
                <c:pt idx="3439">
                  <c:v> 8 </c:v>
                </c:pt>
                <c:pt idx="3440">
                  <c:v> 9 </c:v>
                </c:pt>
                <c:pt idx="3441">
                  <c:v> 10 </c:v>
                </c:pt>
                <c:pt idx="3442">
                  <c:v> 11 </c:v>
                </c:pt>
                <c:pt idx="3443">
                  <c:v> 12 </c:v>
                </c:pt>
                <c:pt idx="3444">
                  <c:v> 13 </c:v>
                </c:pt>
                <c:pt idx="3445">
                  <c:v> 14 </c:v>
                </c:pt>
                <c:pt idx="3446">
                  <c:v> 15 </c:v>
                </c:pt>
                <c:pt idx="3447">
                  <c:v> 16 </c:v>
                </c:pt>
                <c:pt idx="3448">
                  <c:v> 17 </c:v>
                </c:pt>
                <c:pt idx="3449">
                  <c:v> 18 </c:v>
                </c:pt>
                <c:pt idx="3450">
                  <c:v> 19 </c:v>
                </c:pt>
                <c:pt idx="3451">
                  <c:v> 20 </c:v>
                </c:pt>
                <c:pt idx="3452">
                  <c:v> 21 </c:v>
                </c:pt>
                <c:pt idx="3453">
                  <c:v> 22 </c:v>
                </c:pt>
                <c:pt idx="3454">
                  <c:v> 23 </c:v>
                </c:pt>
                <c:pt idx="3455">
                  <c:v> 24 </c:v>
                </c:pt>
                <c:pt idx="3456">
                  <c:v>25 May 2014</c:v>
                </c:pt>
                <c:pt idx="3457">
                  <c:v> 2 </c:v>
                </c:pt>
                <c:pt idx="3458">
                  <c:v> 3 </c:v>
                </c:pt>
                <c:pt idx="3459">
                  <c:v> 4 </c:v>
                </c:pt>
                <c:pt idx="3460">
                  <c:v> 5 </c:v>
                </c:pt>
                <c:pt idx="3461">
                  <c:v> 6 </c:v>
                </c:pt>
                <c:pt idx="3462">
                  <c:v> 7 </c:v>
                </c:pt>
                <c:pt idx="3463">
                  <c:v> 8 </c:v>
                </c:pt>
                <c:pt idx="3464">
                  <c:v> 9 </c:v>
                </c:pt>
                <c:pt idx="3465">
                  <c:v> 10 </c:v>
                </c:pt>
                <c:pt idx="3466">
                  <c:v> 11 </c:v>
                </c:pt>
                <c:pt idx="3467">
                  <c:v> 12 </c:v>
                </c:pt>
                <c:pt idx="3468">
                  <c:v> 13 </c:v>
                </c:pt>
                <c:pt idx="3469">
                  <c:v> 14 </c:v>
                </c:pt>
                <c:pt idx="3470">
                  <c:v> 15 </c:v>
                </c:pt>
                <c:pt idx="3471">
                  <c:v> 16 </c:v>
                </c:pt>
                <c:pt idx="3472">
                  <c:v> 17 </c:v>
                </c:pt>
                <c:pt idx="3473">
                  <c:v> 18 </c:v>
                </c:pt>
                <c:pt idx="3474">
                  <c:v> 19 </c:v>
                </c:pt>
                <c:pt idx="3475">
                  <c:v> 20 </c:v>
                </c:pt>
                <c:pt idx="3476">
                  <c:v> 21 </c:v>
                </c:pt>
                <c:pt idx="3477">
                  <c:v> 22 </c:v>
                </c:pt>
                <c:pt idx="3478">
                  <c:v> 23 </c:v>
                </c:pt>
                <c:pt idx="3479">
                  <c:v> 24 </c:v>
                </c:pt>
                <c:pt idx="3480">
                  <c:v>26 May 2014</c:v>
                </c:pt>
                <c:pt idx="3481">
                  <c:v> 2 </c:v>
                </c:pt>
                <c:pt idx="3482">
                  <c:v> 3 </c:v>
                </c:pt>
                <c:pt idx="3483">
                  <c:v> 4 </c:v>
                </c:pt>
                <c:pt idx="3484">
                  <c:v> 5 </c:v>
                </c:pt>
                <c:pt idx="3485">
                  <c:v> 6 </c:v>
                </c:pt>
                <c:pt idx="3486">
                  <c:v> 7 </c:v>
                </c:pt>
                <c:pt idx="3487">
                  <c:v> 8 </c:v>
                </c:pt>
                <c:pt idx="3488">
                  <c:v> 9 </c:v>
                </c:pt>
                <c:pt idx="3489">
                  <c:v> 10 </c:v>
                </c:pt>
                <c:pt idx="3490">
                  <c:v> 11 </c:v>
                </c:pt>
                <c:pt idx="3491">
                  <c:v> 12 </c:v>
                </c:pt>
                <c:pt idx="3492">
                  <c:v> 13 </c:v>
                </c:pt>
                <c:pt idx="3493">
                  <c:v> 14 </c:v>
                </c:pt>
                <c:pt idx="3494">
                  <c:v> 15 </c:v>
                </c:pt>
                <c:pt idx="3495">
                  <c:v> 16 </c:v>
                </c:pt>
                <c:pt idx="3496">
                  <c:v> 17 </c:v>
                </c:pt>
                <c:pt idx="3497">
                  <c:v> 18 </c:v>
                </c:pt>
                <c:pt idx="3498">
                  <c:v> 19 </c:v>
                </c:pt>
                <c:pt idx="3499">
                  <c:v> 20 </c:v>
                </c:pt>
                <c:pt idx="3500">
                  <c:v> 21 </c:v>
                </c:pt>
                <c:pt idx="3501">
                  <c:v> 22 </c:v>
                </c:pt>
                <c:pt idx="3502">
                  <c:v> 23 </c:v>
                </c:pt>
                <c:pt idx="3503">
                  <c:v> 24 </c:v>
                </c:pt>
                <c:pt idx="3504">
                  <c:v>27 May 2014</c:v>
                </c:pt>
                <c:pt idx="3505">
                  <c:v> 2 </c:v>
                </c:pt>
                <c:pt idx="3506">
                  <c:v> 3 </c:v>
                </c:pt>
                <c:pt idx="3507">
                  <c:v> 4 </c:v>
                </c:pt>
                <c:pt idx="3508">
                  <c:v> 5 </c:v>
                </c:pt>
                <c:pt idx="3509">
                  <c:v> 6 </c:v>
                </c:pt>
                <c:pt idx="3510">
                  <c:v> 7 </c:v>
                </c:pt>
                <c:pt idx="3511">
                  <c:v> 8 </c:v>
                </c:pt>
                <c:pt idx="3512">
                  <c:v> 9 </c:v>
                </c:pt>
                <c:pt idx="3513">
                  <c:v> 10 </c:v>
                </c:pt>
                <c:pt idx="3514">
                  <c:v> 11 </c:v>
                </c:pt>
                <c:pt idx="3515">
                  <c:v> 12 </c:v>
                </c:pt>
                <c:pt idx="3516">
                  <c:v> 13 </c:v>
                </c:pt>
                <c:pt idx="3517">
                  <c:v> 14 </c:v>
                </c:pt>
                <c:pt idx="3518">
                  <c:v> 15 </c:v>
                </c:pt>
                <c:pt idx="3519">
                  <c:v> 16 </c:v>
                </c:pt>
                <c:pt idx="3520">
                  <c:v> 17 </c:v>
                </c:pt>
                <c:pt idx="3521">
                  <c:v> 18 </c:v>
                </c:pt>
                <c:pt idx="3522">
                  <c:v> 19 </c:v>
                </c:pt>
                <c:pt idx="3523">
                  <c:v> 20 </c:v>
                </c:pt>
                <c:pt idx="3524">
                  <c:v> 21 </c:v>
                </c:pt>
                <c:pt idx="3525">
                  <c:v> 22 </c:v>
                </c:pt>
                <c:pt idx="3526">
                  <c:v> 23 </c:v>
                </c:pt>
                <c:pt idx="3527">
                  <c:v> 24 </c:v>
                </c:pt>
                <c:pt idx="3528">
                  <c:v>28 May 2014</c:v>
                </c:pt>
                <c:pt idx="3529">
                  <c:v> 2 </c:v>
                </c:pt>
                <c:pt idx="3530">
                  <c:v> 3 </c:v>
                </c:pt>
                <c:pt idx="3531">
                  <c:v> 4 </c:v>
                </c:pt>
                <c:pt idx="3532">
                  <c:v> 5 </c:v>
                </c:pt>
                <c:pt idx="3533">
                  <c:v> 6 </c:v>
                </c:pt>
                <c:pt idx="3534">
                  <c:v> 7 </c:v>
                </c:pt>
                <c:pt idx="3535">
                  <c:v> 8 </c:v>
                </c:pt>
                <c:pt idx="3536">
                  <c:v> 9 </c:v>
                </c:pt>
                <c:pt idx="3537">
                  <c:v> 10 </c:v>
                </c:pt>
                <c:pt idx="3538">
                  <c:v> 11 </c:v>
                </c:pt>
                <c:pt idx="3539">
                  <c:v> 12 </c:v>
                </c:pt>
                <c:pt idx="3540">
                  <c:v> 13 </c:v>
                </c:pt>
                <c:pt idx="3541">
                  <c:v> 14 </c:v>
                </c:pt>
                <c:pt idx="3542">
                  <c:v> 15 </c:v>
                </c:pt>
                <c:pt idx="3543">
                  <c:v> 16 </c:v>
                </c:pt>
                <c:pt idx="3544">
                  <c:v> 17 </c:v>
                </c:pt>
                <c:pt idx="3545">
                  <c:v> 18 </c:v>
                </c:pt>
                <c:pt idx="3546">
                  <c:v> 19 </c:v>
                </c:pt>
                <c:pt idx="3547">
                  <c:v> 20 </c:v>
                </c:pt>
                <c:pt idx="3548">
                  <c:v> 21 </c:v>
                </c:pt>
                <c:pt idx="3549">
                  <c:v> 22 </c:v>
                </c:pt>
                <c:pt idx="3550">
                  <c:v> 23 </c:v>
                </c:pt>
                <c:pt idx="3551">
                  <c:v> 24 </c:v>
                </c:pt>
                <c:pt idx="3552">
                  <c:v>29 May 2014</c:v>
                </c:pt>
                <c:pt idx="3553">
                  <c:v> 2 </c:v>
                </c:pt>
                <c:pt idx="3554">
                  <c:v> 3 </c:v>
                </c:pt>
                <c:pt idx="3555">
                  <c:v> 4 </c:v>
                </c:pt>
                <c:pt idx="3556">
                  <c:v> 5 </c:v>
                </c:pt>
                <c:pt idx="3557">
                  <c:v> 6 </c:v>
                </c:pt>
                <c:pt idx="3558">
                  <c:v> 7 </c:v>
                </c:pt>
                <c:pt idx="3559">
                  <c:v> 8 </c:v>
                </c:pt>
                <c:pt idx="3560">
                  <c:v> 9 </c:v>
                </c:pt>
                <c:pt idx="3561">
                  <c:v> 10 </c:v>
                </c:pt>
                <c:pt idx="3562">
                  <c:v> 11 </c:v>
                </c:pt>
                <c:pt idx="3563">
                  <c:v> 12 </c:v>
                </c:pt>
                <c:pt idx="3564">
                  <c:v> 13 </c:v>
                </c:pt>
                <c:pt idx="3565">
                  <c:v> 14 </c:v>
                </c:pt>
                <c:pt idx="3566">
                  <c:v> 15 </c:v>
                </c:pt>
                <c:pt idx="3567">
                  <c:v> 16 </c:v>
                </c:pt>
                <c:pt idx="3568">
                  <c:v> 17 </c:v>
                </c:pt>
                <c:pt idx="3569">
                  <c:v> 18 </c:v>
                </c:pt>
                <c:pt idx="3570">
                  <c:v> 19 </c:v>
                </c:pt>
                <c:pt idx="3571">
                  <c:v> 20 </c:v>
                </c:pt>
                <c:pt idx="3572">
                  <c:v> 21 </c:v>
                </c:pt>
                <c:pt idx="3573">
                  <c:v> 22 </c:v>
                </c:pt>
                <c:pt idx="3574">
                  <c:v> 23 </c:v>
                </c:pt>
                <c:pt idx="3575">
                  <c:v> 24 </c:v>
                </c:pt>
                <c:pt idx="3576">
                  <c:v>30 May 2014</c:v>
                </c:pt>
                <c:pt idx="3577">
                  <c:v> 2 </c:v>
                </c:pt>
                <c:pt idx="3578">
                  <c:v> 3 </c:v>
                </c:pt>
                <c:pt idx="3579">
                  <c:v> 4 </c:v>
                </c:pt>
                <c:pt idx="3580">
                  <c:v> 5 </c:v>
                </c:pt>
                <c:pt idx="3581">
                  <c:v> 6 </c:v>
                </c:pt>
                <c:pt idx="3582">
                  <c:v> 7 </c:v>
                </c:pt>
                <c:pt idx="3583">
                  <c:v> 8 </c:v>
                </c:pt>
                <c:pt idx="3584">
                  <c:v> 9 </c:v>
                </c:pt>
                <c:pt idx="3585">
                  <c:v> 10 </c:v>
                </c:pt>
                <c:pt idx="3586">
                  <c:v> 11 </c:v>
                </c:pt>
                <c:pt idx="3587">
                  <c:v> 12 </c:v>
                </c:pt>
                <c:pt idx="3588">
                  <c:v> 13 </c:v>
                </c:pt>
                <c:pt idx="3589">
                  <c:v> 14 </c:v>
                </c:pt>
                <c:pt idx="3590">
                  <c:v> 15 </c:v>
                </c:pt>
                <c:pt idx="3591">
                  <c:v> 16 </c:v>
                </c:pt>
                <c:pt idx="3592">
                  <c:v> 17 </c:v>
                </c:pt>
                <c:pt idx="3593">
                  <c:v> 18 </c:v>
                </c:pt>
                <c:pt idx="3594">
                  <c:v> 19 </c:v>
                </c:pt>
                <c:pt idx="3595">
                  <c:v> 20 </c:v>
                </c:pt>
                <c:pt idx="3596">
                  <c:v> 21 </c:v>
                </c:pt>
                <c:pt idx="3597">
                  <c:v> 22 </c:v>
                </c:pt>
                <c:pt idx="3598">
                  <c:v> 23 </c:v>
                </c:pt>
                <c:pt idx="3599">
                  <c:v> 24 </c:v>
                </c:pt>
                <c:pt idx="3600">
                  <c:v>31 May 2014</c:v>
                </c:pt>
                <c:pt idx="3601">
                  <c:v> 2 </c:v>
                </c:pt>
                <c:pt idx="3602">
                  <c:v> 3 </c:v>
                </c:pt>
                <c:pt idx="3603">
                  <c:v> 4 </c:v>
                </c:pt>
                <c:pt idx="3604">
                  <c:v> 5 </c:v>
                </c:pt>
                <c:pt idx="3605">
                  <c:v> 6 </c:v>
                </c:pt>
                <c:pt idx="3606">
                  <c:v> 7 </c:v>
                </c:pt>
                <c:pt idx="3607">
                  <c:v> 8 </c:v>
                </c:pt>
                <c:pt idx="3608">
                  <c:v> 9 </c:v>
                </c:pt>
                <c:pt idx="3609">
                  <c:v> 10 </c:v>
                </c:pt>
                <c:pt idx="3610">
                  <c:v> 11 </c:v>
                </c:pt>
                <c:pt idx="3611">
                  <c:v> 12 </c:v>
                </c:pt>
                <c:pt idx="3612">
                  <c:v> 13 </c:v>
                </c:pt>
                <c:pt idx="3613">
                  <c:v> 14 </c:v>
                </c:pt>
                <c:pt idx="3614">
                  <c:v> 15 </c:v>
                </c:pt>
                <c:pt idx="3615">
                  <c:v> 16 </c:v>
                </c:pt>
                <c:pt idx="3616">
                  <c:v> 17 </c:v>
                </c:pt>
                <c:pt idx="3617">
                  <c:v> 18 </c:v>
                </c:pt>
                <c:pt idx="3618">
                  <c:v> 19 </c:v>
                </c:pt>
                <c:pt idx="3619">
                  <c:v> 20 </c:v>
                </c:pt>
                <c:pt idx="3620">
                  <c:v> 21 </c:v>
                </c:pt>
                <c:pt idx="3621">
                  <c:v> 22 </c:v>
                </c:pt>
                <c:pt idx="3622">
                  <c:v> 23 </c:v>
                </c:pt>
                <c:pt idx="3623">
                  <c:v> 24 </c:v>
                </c:pt>
                <c:pt idx="3624">
                  <c:v>01 Jun 2014</c:v>
                </c:pt>
                <c:pt idx="3625">
                  <c:v> 2 </c:v>
                </c:pt>
                <c:pt idx="3626">
                  <c:v> 3 </c:v>
                </c:pt>
                <c:pt idx="3627">
                  <c:v> 4 </c:v>
                </c:pt>
                <c:pt idx="3628">
                  <c:v> 5 </c:v>
                </c:pt>
                <c:pt idx="3629">
                  <c:v> 6 </c:v>
                </c:pt>
                <c:pt idx="3630">
                  <c:v> 7 </c:v>
                </c:pt>
                <c:pt idx="3631">
                  <c:v> 8 </c:v>
                </c:pt>
                <c:pt idx="3632">
                  <c:v> 9 </c:v>
                </c:pt>
                <c:pt idx="3633">
                  <c:v> 10 </c:v>
                </c:pt>
                <c:pt idx="3634">
                  <c:v> 11 </c:v>
                </c:pt>
                <c:pt idx="3635">
                  <c:v> 12 </c:v>
                </c:pt>
                <c:pt idx="3636">
                  <c:v> 13 </c:v>
                </c:pt>
                <c:pt idx="3637">
                  <c:v> 14 </c:v>
                </c:pt>
                <c:pt idx="3638">
                  <c:v> 15 </c:v>
                </c:pt>
                <c:pt idx="3639">
                  <c:v> 16 </c:v>
                </c:pt>
                <c:pt idx="3640">
                  <c:v> 17 </c:v>
                </c:pt>
                <c:pt idx="3641">
                  <c:v> 18 </c:v>
                </c:pt>
                <c:pt idx="3642">
                  <c:v> 19 </c:v>
                </c:pt>
                <c:pt idx="3643">
                  <c:v> 20 </c:v>
                </c:pt>
                <c:pt idx="3644">
                  <c:v> 21 </c:v>
                </c:pt>
                <c:pt idx="3645">
                  <c:v> 22 </c:v>
                </c:pt>
                <c:pt idx="3646">
                  <c:v> 23 </c:v>
                </c:pt>
                <c:pt idx="3647">
                  <c:v> 24 </c:v>
                </c:pt>
                <c:pt idx="3648">
                  <c:v>02 Jun 2014</c:v>
                </c:pt>
                <c:pt idx="3649">
                  <c:v> 2 </c:v>
                </c:pt>
                <c:pt idx="3650">
                  <c:v> 3 </c:v>
                </c:pt>
                <c:pt idx="3651">
                  <c:v> 4 </c:v>
                </c:pt>
                <c:pt idx="3652">
                  <c:v> 5 </c:v>
                </c:pt>
                <c:pt idx="3653">
                  <c:v> 6 </c:v>
                </c:pt>
                <c:pt idx="3654">
                  <c:v> 7 </c:v>
                </c:pt>
                <c:pt idx="3655">
                  <c:v> 8 </c:v>
                </c:pt>
                <c:pt idx="3656">
                  <c:v> 9 </c:v>
                </c:pt>
                <c:pt idx="3657">
                  <c:v> 10 </c:v>
                </c:pt>
                <c:pt idx="3658">
                  <c:v> 11 </c:v>
                </c:pt>
                <c:pt idx="3659">
                  <c:v> 12 </c:v>
                </c:pt>
                <c:pt idx="3660">
                  <c:v> 13 </c:v>
                </c:pt>
                <c:pt idx="3661">
                  <c:v> 14 </c:v>
                </c:pt>
                <c:pt idx="3662">
                  <c:v> 15 </c:v>
                </c:pt>
                <c:pt idx="3663">
                  <c:v> 16 </c:v>
                </c:pt>
                <c:pt idx="3664">
                  <c:v> 17 </c:v>
                </c:pt>
                <c:pt idx="3665">
                  <c:v> 18 </c:v>
                </c:pt>
                <c:pt idx="3666">
                  <c:v> 19 </c:v>
                </c:pt>
                <c:pt idx="3667">
                  <c:v> 20 </c:v>
                </c:pt>
                <c:pt idx="3668">
                  <c:v> 21 </c:v>
                </c:pt>
                <c:pt idx="3669">
                  <c:v> 22 </c:v>
                </c:pt>
                <c:pt idx="3670">
                  <c:v> 23 </c:v>
                </c:pt>
                <c:pt idx="3671">
                  <c:v> 24 </c:v>
                </c:pt>
                <c:pt idx="3672">
                  <c:v>03 Jun 2014</c:v>
                </c:pt>
                <c:pt idx="3673">
                  <c:v> 2 </c:v>
                </c:pt>
                <c:pt idx="3674">
                  <c:v> 3 </c:v>
                </c:pt>
                <c:pt idx="3675">
                  <c:v> 4 </c:v>
                </c:pt>
                <c:pt idx="3676">
                  <c:v> 5 </c:v>
                </c:pt>
                <c:pt idx="3677">
                  <c:v> 6 </c:v>
                </c:pt>
                <c:pt idx="3678">
                  <c:v> 7 </c:v>
                </c:pt>
                <c:pt idx="3679">
                  <c:v> 8 </c:v>
                </c:pt>
                <c:pt idx="3680">
                  <c:v> 9 </c:v>
                </c:pt>
                <c:pt idx="3681">
                  <c:v> 10 </c:v>
                </c:pt>
                <c:pt idx="3682">
                  <c:v> 11 </c:v>
                </c:pt>
                <c:pt idx="3683">
                  <c:v> 12 </c:v>
                </c:pt>
                <c:pt idx="3684">
                  <c:v> 13 </c:v>
                </c:pt>
                <c:pt idx="3685">
                  <c:v> 14 </c:v>
                </c:pt>
                <c:pt idx="3686">
                  <c:v> 15 </c:v>
                </c:pt>
                <c:pt idx="3687">
                  <c:v> 16 </c:v>
                </c:pt>
                <c:pt idx="3688">
                  <c:v> 17 </c:v>
                </c:pt>
                <c:pt idx="3689">
                  <c:v> 18 </c:v>
                </c:pt>
                <c:pt idx="3690">
                  <c:v> 19 </c:v>
                </c:pt>
                <c:pt idx="3691">
                  <c:v> 20 </c:v>
                </c:pt>
                <c:pt idx="3692">
                  <c:v> 21 </c:v>
                </c:pt>
                <c:pt idx="3693">
                  <c:v> 22 </c:v>
                </c:pt>
                <c:pt idx="3694">
                  <c:v> 23 </c:v>
                </c:pt>
                <c:pt idx="3695">
                  <c:v> 24 </c:v>
                </c:pt>
                <c:pt idx="3696">
                  <c:v>04 Jun 2014</c:v>
                </c:pt>
                <c:pt idx="3697">
                  <c:v> 2 </c:v>
                </c:pt>
                <c:pt idx="3698">
                  <c:v> 3 </c:v>
                </c:pt>
                <c:pt idx="3699">
                  <c:v> 4 </c:v>
                </c:pt>
                <c:pt idx="3700">
                  <c:v> 5 </c:v>
                </c:pt>
                <c:pt idx="3701">
                  <c:v> 6 </c:v>
                </c:pt>
                <c:pt idx="3702">
                  <c:v> 7 </c:v>
                </c:pt>
                <c:pt idx="3703">
                  <c:v> 8 </c:v>
                </c:pt>
                <c:pt idx="3704">
                  <c:v> 9 </c:v>
                </c:pt>
                <c:pt idx="3705">
                  <c:v> 10 </c:v>
                </c:pt>
                <c:pt idx="3706">
                  <c:v> 11 </c:v>
                </c:pt>
                <c:pt idx="3707">
                  <c:v> 12 </c:v>
                </c:pt>
                <c:pt idx="3708">
                  <c:v> 13 </c:v>
                </c:pt>
                <c:pt idx="3709">
                  <c:v> 14 </c:v>
                </c:pt>
                <c:pt idx="3710">
                  <c:v> 15 </c:v>
                </c:pt>
                <c:pt idx="3711">
                  <c:v> 16 </c:v>
                </c:pt>
                <c:pt idx="3712">
                  <c:v> 17 </c:v>
                </c:pt>
                <c:pt idx="3713">
                  <c:v> 18 </c:v>
                </c:pt>
                <c:pt idx="3714">
                  <c:v> 19 </c:v>
                </c:pt>
                <c:pt idx="3715">
                  <c:v> 20 </c:v>
                </c:pt>
                <c:pt idx="3716">
                  <c:v> 21 </c:v>
                </c:pt>
                <c:pt idx="3717">
                  <c:v> 22 </c:v>
                </c:pt>
                <c:pt idx="3718">
                  <c:v> 23 </c:v>
                </c:pt>
                <c:pt idx="3719">
                  <c:v> 24 </c:v>
                </c:pt>
                <c:pt idx="3720">
                  <c:v>05 Jun 2014</c:v>
                </c:pt>
                <c:pt idx="3721">
                  <c:v> 2 </c:v>
                </c:pt>
                <c:pt idx="3722">
                  <c:v> 3 </c:v>
                </c:pt>
                <c:pt idx="3723">
                  <c:v> 4 </c:v>
                </c:pt>
                <c:pt idx="3724">
                  <c:v> 5 </c:v>
                </c:pt>
                <c:pt idx="3725">
                  <c:v> 6 </c:v>
                </c:pt>
                <c:pt idx="3726">
                  <c:v> 7 </c:v>
                </c:pt>
                <c:pt idx="3727">
                  <c:v> 8 </c:v>
                </c:pt>
                <c:pt idx="3728">
                  <c:v> 9 </c:v>
                </c:pt>
                <c:pt idx="3729">
                  <c:v> 10 </c:v>
                </c:pt>
                <c:pt idx="3730">
                  <c:v> 11 </c:v>
                </c:pt>
                <c:pt idx="3731">
                  <c:v> 12 </c:v>
                </c:pt>
                <c:pt idx="3732">
                  <c:v> 13 </c:v>
                </c:pt>
                <c:pt idx="3733">
                  <c:v> 14 </c:v>
                </c:pt>
                <c:pt idx="3734">
                  <c:v> 15 </c:v>
                </c:pt>
                <c:pt idx="3735">
                  <c:v> 16 </c:v>
                </c:pt>
                <c:pt idx="3736">
                  <c:v> 17 </c:v>
                </c:pt>
                <c:pt idx="3737">
                  <c:v> 18 </c:v>
                </c:pt>
                <c:pt idx="3738">
                  <c:v> 19 </c:v>
                </c:pt>
                <c:pt idx="3739">
                  <c:v> 20 </c:v>
                </c:pt>
                <c:pt idx="3740">
                  <c:v> 21 </c:v>
                </c:pt>
                <c:pt idx="3741">
                  <c:v> 22 </c:v>
                </c:pt>
                <c:pt idx="3742">
                  <c:v> 23 </c:v>
                </c:pt>
                <c:pt idx="3743">
                  <c:v> 24 </c:v>
                </c:pt>
                <c:pt idx="3744">
                  <c:v>06 Jun 2014</c:v>
                </c:pt>
                <c:pt idx="3745">
                  <c:v> 2 </c:v>
                </c:pt>
                <c:pt idx="3746">
                  <c:v> 3 </c:v>
                </c:pt>
                <c:pt idx="3747">
                  <c:v> 4 </c:v>
                </c:pt>
                <c:pt idx="3748">
                  <c:v> 5 </c:v>
                </c:pt>
                <c:pt idx="3749">
                  <c:v> 6 </c:v>
                </c:pt>
                <c:pt idx="3750">
                  <c:v> 7 </c:v>
                </c:pt>
                <c:pt idx="3751">
                  <c:v> 8 </c:v>
                </c:pt>
                <c:pt idx="3752">
                  <c:v> 9 </c:v>
                </c:pt>
                <c:pt idx="3753">
                  <c:v> 10 </c:v>
                </c:pt>
                <c:pt idx="3754">
                  <c:v> 11 </c:v>
                </c:pt>
                <c:pt idx="3755">
                  <c:v> 12 </c:v>
                </c:pt>
                <c:pt idx="3756">
                  <c:v> 13 </c:v>
                </c:pt>
                <c:pt idx="3757">
                  <c:v> 14 </c:v>
                </c:pt>
                <c:pt idx="3758">
                  <c:v> 15 </c:v>
                </c:pt>
                <c:pt idx="3759">
                  <c:v> 16 </c:v>
                </c:pt>
                <c:pt idx="3760">
                  <c:v> 17 </c:v>
                </c:pt>
                <c:pt idx="3761">
                  <c:v> 18 </c:v>
                </c:pt>
                <c:pt idx="3762">
                  <c:v> 19 </c:v>
                </c:pt>
                <c:pt idx="3763">
                  <c:v> 20 </c:v>
                </c:pt>
                <c:pt idx="3764">
                  <c:v> 21 </c:v>
                </c:pt>
                <c:pt idx="3765">
                  <c:v> 22 </c:v>
                </c:pt>
                <c:pt idx="3766">
                  <c:v> 23 </c:v>
                </c:pt>
                <c:pt idx="3767">
                  <c:v> 24 </c:v>
                </c:pt>
                <c:pt idx="3768">
                  <c:v>07 Jun 2014</c:v>
                </c:pt>
                <c:pt idx="3769">
                  <c:v> 2 </c:v>
                </c:pt>
                <c:pt idx="3770">
                  <c:v> 3 </c:v>
                </c:pt>
                <c:pt idx="3771">
                  <c:v> 4 </c:v>
                </c:pt>
                <c:pt idx="3772">
                  <c:v> 5 </c:v>
                </c:pt>
                <c:pt idx="3773">
                  <c:v> 6 </c:v>
                </c:pt>
                <c:pt idx="3774">
                  <c:v> 7 </c:v>
                </c:pt>
                <c:pt idx="3775">
                  <c:v> 8 </c:v>
                </c:pt>
                <c:pt idx="3776">
                  <c:v> 9 </c:v>
                </c:pt>
                <c:pt idx="3777">
                  <c:v> 10 </c:v>
                </c:pt>
                <c:pt idx="3778">
                  <c:v> 11 </c:v>
                </c:pt>
                <c:pt idx="3779">
                  <c:v> 12 </c:v>
                </c:pt>
                <c:pt idx="3780">
                  <c:v> 13 </c:v>
                </c:pt>
                <c:pt idx="3781">
                  <c:v> 14 </c:v>
                </c:pt>
                <c:pt idx="3782">
                  <c:v> 15 </c:v>
                </c:pt>
                <c:pt idx="3783">
                  <c:v> 16 </c:v>
                </c:pt>
                <c:pt idx="3784">
                  <c:v> 17 </c:v>
                </c:pt>
                <c:pt idx="3785">
                  <c:v> 18 </c:v>
                </c:pt>
                <c:pt idx="3786">
                  <c:v> 19 </c:v>
                </c:pt>
                <c:pt idx="3787">
                  <c:v> 20 </c:v>
                </c:pt>
                <c:pt idx="3788">
                  <c:v> 21 </c:v>
                </c:pt>
                <c:pt idx="3789">
                  <c:v> 22 </c:v>
                </c:pt>
                <c:pt idx="3790">
                  <c:v> 23 </c:v>
                </c:pt>
                <c:pt idx="3791">
                  <c:v> 24 </c:v>
                </c:pt>
                <c:pt idx="3792">
                  <c:v>08 Jun 2014</c:v>
                </c:pt>
                <c:pt idx="3793">
                  <c:v> 2 </c:v>
                </c:pt>
                <c:pt idx="3794">
                  <c:v> 3 </c:v>
                </c:pt>
                <c:pt idx="3795">
                  <c:v> 4 </c:v>
                </c:pt>
                <c:pt idx="3796">
                  <c:v> 5 </c:v>
                </c:pt>
                <c:pt idx="3797">
                  <c:v> 6 </c:v>
                </c:pt>
                <c:pt idx="3798">
                  <c:v> 7 </c:v>
                </c:pt>
                <c:pt idx="3799">
                  <c:v> 8 </c:v>
                </c:pt>
                <c:pt idx="3800">
                  <c:v> 9 </c:v>
                </c:pt>
                <c:pt idx="3801">
                  <c:v> 10 </c:v>
                </c:pt>
                <c:pt idx="3802">
                  <c:v> 11 </c:v>
                </c:pt>
                <c:pt idx="3803">
                  <c:v> 12 </c:v>
                </c:pt>
                <c:pt idx="3804">
                  <c:v> 13 </c:v>
                </c:pt>
                <c:pt idx="3805">
                  <c:v> 14 </c:v>
                </c:pt>
                <c:pt idx="3806">
                  <c:v> 15 </c:v>
                </c:pt>
                <c:pt idx="3807">
                  <c:v> 16 </c:v>
                </c:pt>
                <c:pt idx="3808">
                  <c:v> 17 </c:v>
                </c:pt>
                <c:pt idx="3809">
                  <c:v> 18 </c:v>
                </c:pt>
                <c:pt idx="3810">
                  <c:v> 19 </c:v>
                </c:pt>
                <c:pt idx="3811">
                  <c:v> 20 </c:v>
                </c:pt>
                <c:pt idx="3812">
                  <c:v> 21 </c:v>
                </c:pt>
                <c:pt idx="3813">
                  <c:v> 22 </c:v>
                </c:pt>
                <c:pt idx="3814">
                  <c:v> 23 </c:v>
                </c:pt>
                <c:pt idx="3815">
                  <c:v> 24 </c:v>
                </c:pt>
                <c:pt idx="3816">
                  <c:v>09 Jun 2014</c:v>
                </c:pt>
                <c:pt idx="3817">
                  <c:v> 2 </c:v>
                </c:pt>
                <c:pt idx="3818">
                  <c:v> 3 </c:v>
                </c:pt>
                <c:pt idx="3819">
                  <c:v> 4 </c:v>
                </c:pt>
                <c:pt idx="3820">
                  <c:v> 5 </c:v>
                </c:pt>
                <c:pt idx="3821">
                  <c:v> 6 </c:v>
                </c:pt>
                <c:pt idx="3822">
                  <c:v> 7 </c:v>
                </c:pt>
                <c:pt idx="3823">
                  <c:v> 8 </c:v>
                </c:pt>
                <c:pt idx="3824">
                  <c:v> 9 </c:v>
                </c:pt>
                <c:pt idx="3825">
                  <c:v> 10 </c:v>
                </c:pt>
                <c:pt idx="3826">
                  <c:v> 11 </c:v>
                </c:pt>
                <c:pt idx="3827">
                  <c:v> 12 </c:v>
                </c:pt>
                <c:pt idx="3828">
                  <c:v> 13 </c:v>
                </c:pt>
                <c:pt idx="3829">
                  <c:v> 14 </c:v>
                </c:pt>
                <c:pt idx="3830">
                  <c:v> 15 </c:v>
                </c:pt>
                <c:pt idx="3831">
                  <c:v> 16 </c:v>
                </c:pt>
                <c:pt idx="3832">
                  <c:v> 17 </c:v>
                </c:pt>
                <c:pt idx="3833">
                  <c:v> 18 </c:v>
                </c:pt>
                <c:pt idx="3834">
                  <c:v> 19 </c:v>
                </c:pt>
                <c:pt idx="3835">
                  <c:v> 20 </c:v>
                </c:pt>
                <c:pt idx="3836">
                  <c:v> 21 </c:v>
                </c:pt>
                <c:pt idx="3837">
                  <c:v> 22 </c:v>
                </c:pt>
                <c:pt idx="3838">
                  <c:v> 23 </c:v>
                </c:pt>
                <c:pt idx="3839">
                  <c:v> 24 </c:v>
                </c:pt>
                <c:pt idx="3840">
                  <c:v>10 Jun 2014</c:v>
                </c:pt>
                <c:pt idx="3841">
                  <c:v> 2 </c:v>
                </c:pt>
                <c:pt idx="3842">
                  <c:v> 3 </c:v>
                </c:pt>
                <c:pt idx="3843">
                  <c:v> 4 </c:v>
                </c:pt>
                <c:pt idx="3844">
                  <c:v> 5 </c:v>
                </c:pt>
                <c:pt idx="3845">
                  <c:v> 6 </c:v>
                </c:pt>
                <c:pt idx="3846">
                  <c:v> 7 </c:v>
                </c:pt>
                <c:pt idx="3847">
                  <c:v> 8 </c:v>
                </c:pt>
                <c:pt idx="3848">
                  <c:v> 9 </c:v>
                </c:pt>
                <c:pt idx="3849">
                  <c:v> 10 </c:v>
                </c:pt>
                <c:pt idx="3850">
                  <c:v> 11 </c:v>
                </c:pt>
                <c:pt idx="3851">
                  <c:v> 12 </c:v>
                </c:pt>
                <c:pt idx="3852">
                  <c:v> 13 </c:v>
                </c:pt>
                <c:pt idx="3853">
                  <c:v> 14 </c:v>
                </c:pt>
                <c:pt idx="3854">
                  <c:v> 15 </c:v>
                </c:pt>
                <c:pt idx="3855">
                  <c:v> 16 </c:v>
                </c:pt>
                <c:pt idx="3856">
                  <c:v> 17 </c:v>
                </c:pt>
                <c:pt idx="3857">
                  <c:v> 18 </c:v>
                </c:pt>
                <c:pt idx="3858">
                  <c:v> 19 </c:v>
                </c:pt>
                <c:pt idx="3859">
                  <c:v> 20 </c:v>
                </c:pt>
                <c:pt idx="3860">
                  <c:v> 21 </c:v>
                </c:pt>
                <c:pt idx="3861">
                  <c:v> 22 </c:v>
                </c:pt>
                <c:pt idx="3862">
                  <c:v> 23 </c:v>
                </c:pt>
                <c:pt idx="3863">
                  <c:v> 24 </c:v>
                </c:pt>
                <c:pt idx="3864">
                  <c:v>11 Jun 2014</c:v>
                </c:pt>
                <c:pt idx="3865">
                  <c:v> 2 </c:v>
                </c:pt>
                <c:pt idx="3866">
                  <c:v> 3 </c:v>
                </c:pt>
                <c:pt idx="3867">
                  <c:v> 4 </c:v>
                </c:pt>
                <c:pt idx="3868">
                  <c:v> 5 </c:v>
                </c:pt>
                <c:pt idx="3869">
                  <c:v> 6 </c:v>
                </c:pt>
                <c:pt idx="3870">
                  <c:v> 7 </c:v>
                </c:pt>
                <c:pt idx="3871">
                  <c:v> 8 </c:v>
                </c:pt>
                <c:pt idx="3872">
                  <c:v> 9 </c:v>
                </c:pt>
                <c:pt idx="3873">
                  <c:v> 10 </c:v>
                </c:pt>
                <c:pt idx="3874">
                  <c:v> 11 </c:v>
                </c:pt>
                <c:pt idx="3875">
                  <c:v> 12 </c:v>
                </c:pt>
                <c:pt idx="3876">
                  <c:v> 13 </c:v>
                </c:pt>
                <c:pt idx="3877">
                  <c:v> 14 </c:v>
                </c:pt>
                <c:pt idx="3878">
                  <c:v> 15 </c:v>
                </c:pt>
                <c:pt idx="3879">
                  <c:v> 16 </c:v>
                </c:pt>
                <c:pt idx="3880">
                  <c:v> 17 </c:v>
                </c:pt>
                <c:pt idx="3881">
                  <c:v> 18 </c:v>
                </c:pt>
                <c:pt idx="3882">
                  <c:v> 19 </c:v>
                </c:pt>
                <c:pt idx="3883">
                  <c:v> 20 </c:v>
                </c:pt>
                <c:pt idx="3884">
                  <c:v> 21 </c:v>
                </c:pt>
                <c:pt idx="3885">
                  <c:v> 22 </c:v>
                </c:pt>
                <c:pt idx="3886">
                  <c:v> 23 </c:v>
                </c:pt>
                <c:pt idx="3887">
                  <c:v> 24 </c:v>
                </c:pt>
                <c:pt idx="3888">
                  <c:v>12 Jun 2014</c:v>
                </c:pt>
                <c:pt idx="3889">
                  <c:v> 2 </c:v>
                </c:pt>
                <c:pt idx="3890">
                  <c:v> 3 </c:v>
                </c:pt>
                <c:pt idx="3891">
                  <c:v> 4 </c:v>
                </c:pt>
                <c:pt idx="3892">
                  <c:v> 5 </c:v>
                </c:pt>
                <c:pt idx="3893">
                  <c:v> 6 </c:v>
                </c:pt>
                <c:pt idx="3894">
                  <c:v> 7 </c:v>
                </c:pt>
                <c:pt idx="3895">
                  <c:v> 8 </c:v>
                </c:pt>
                <c:pt idx="3896">
                  <c:v> 9 </c:v>
                </c:pt>
                <c:pt idx="3897">
                  <c:v> 10 </c:v>
                </c:pt>
                <c:pt idx="3898">
                  <c:v> 11 </c:v>
                </c:pt>
                <c:pt idx="3899">
                  <c:v> 12 </c:v>
                </c:pt>
                <c:pt idx="3900">
                  <c:v> 13 </c:v>
                </c:pt>
                <c:pt idx="3901">
                  <c:v> 14 </c:v>
                </c:pt>
                <c:pt idx="3902">
                  <c:v> 15 </c:v>
                </c:pt>
                <c:pt idx="3903">
                  <c:v> 16 </c:v>
                </c:pt>
                <c:pt idx="3904">
                  <c:v> 17 </c:v>
                </c:pt>
                <c:pt idx="3905">
                  <c:v> 18 </c:v>
                </c:pt>
                <c:pt idx="3906">
                  <c:v> 19 </c:v>
                </c:pt>
                <c:pt idx="3907">
                  <c:v> 20 </c:v>
                </c:pt>
                <c:pt idx="3908">
                  <c:v> 21 </c:v>
                </c:pt>
                <c:pt idx="3909">
                  <c:v> 22 </c:v>
                </c:pt>
                <c:pt idx="3910">
                  <c:v> 23 </c:v>
                </c:pt>
                <c:pt idx="3911">
                  <c:v> 24 </c:v>
                </c:pt>
                <c:pt idx="3912">
                  <c:v>13 Jun 2014</c:v>
                </c:pt>
                <c:pt idx="3913">
                  <c:v> 2 </c:v>
                </c:pt>
                <c:pt idx="3914">
                  <c:v> 3 </c:v>
                </c:pt>
                <c:pt idx="3915">
                  <c:v> 4 </c:v>
                </c:pt>
                <c:pt idx="3916">
                  <c:v> 5 </c:v>
                </c:pt>
                <c:pt idx="3917">
                  <c:v> 6 </c:v>
                </c:pt>
                <c:pt idx="3918">
                  <c:v> 7 </c:v>
                </c:pt>
                <c:pt idx="3919">
                  <c:v> 8 </c:v>
                </c:pt>
                <c:pt idx="3920">
                  <c:v> 9 </c:v>
                </c:pt>
                <c:pt idx="3921">
                  <c:v> 10 </c:v>
                </c:pt>
                <c:pt idx="3922">
                  <c:v> 11 </c:v>
                </c:pt>
                <c:pt idx="3923">
                  <c:v> 12 </c:v>
                </c:pt>
                <c:pt idx="3924">
                  <c:v> 13 </c:v>
                </c:pt>
                <c:pt idx="3925">
                  <c:v> 14 </c:v>
                </c:pt>
                <c:pt idx="3926">
                  <c:v> 15 </c:v>
                </c:pt>
                <c:pt idx="3927">
                  <c:v> 16 </c:v>
                </c:pt>
                <c:pt idx="3928">
                  <c:v> 17 </c:v>
                </c:pt>
                <c:pt idx="3929">
                  <c:v> 18 </c:v>
                </c:pt>
                <c:pt idx="3930">
                  <c:v> 19 </c:v>
                </c:pt>
                <c:pt idx="3931">
                  <c:v> 20 </c:v>
                </c:pt>
                <c:pt idx="3932">
                  <c:v> 21 </c:v>
                </c:pt>
                <c:pt idx="3933">
                  <c:v> 22 </c:v>
                </c:pt>
                <c:pt idx="3934">
                  <c:v> 23 </c:v>
                </c:pt>
                <c:pt idx="3935">
                  <c:v> 24 </c:v>
                </c:pt>
                <c:pt idx="3936">
                  <c:v>14 Jun 2014</c:v>
                </c:pt>
                <c:pt idx="3937">
                  <c:v> 2 </c:v>
                </c:pt>
                <c:pt idx="3938">
                  <c:v> 3 </c:v>
                </c:pt>
                <c:pt idx="3939">
                  <c:v> 4 </c:v>
                </c:pt>
                <c:pt idx="3940">
                  <c:v> 5 </c:v>
                </c:pt>
                <c:pt idx="3941">
                  <c:v> 6 </c:v>
                </c:pt>
                <c:pt idx="3942">
                  <c:v> 7 </c:v>
                </c:pt>
                <c:pt idx="3943">
                  <c:v> 8 </c:v>
                </c:pt>
                <c:pt idx="3944">
                  <c:v> 9 </c:v>
                </c:pt>
                <c:pt idx="3945">
                  <c:v> 10 </c:v>
                </c:pt>
                <c:pt idx="3946">
                  <c:v> 11 </c:v>
                </c:pt>
                <c:pt idx="3947">
                  <c:v> 12 </c:v>
                </c:pt>
                <c:pt idx="3948">
                  <c:v> 13 </c:v>
                </c:pt>
                <c:pt idx="3949">
                  <c:v> 14 </c:v>
                </c:pt>
                <c:pt idx="3950">
                  <c:v> 15 </c:v>
                </c:pt>
                <c:pt idx="3951">
                  <c:v> 16 </c:v>
                </c:pt>
                <c:pt idx="3952">
                  <c:v> 17 </c:v>
                </c:pt>
                <c:pt idx="3953">
                  <c:v> 18 </c:v>
                </c:pt>
                <c:pt idx="3954">
                  <c:v> 19 </c:v>
                </c:pt>
                <c:pt idx="3955">
                  <c:v> 20 </c:v>
                </c:pt>
                <c:pt idx="3956">
                  <c:v> 21 </c:v>
                </c:pt>
                <c:pt idx="3957">
                  <c:v> 22 </c:v>
                </c:pt>
                <c:pt idx="3958">
                  <c:v> 23 </c:v>
                </c:pt>
                <c:pt idx="3959">
                  <c:v> 24 </c:v>
                </c:pt>
                <c:pt idx="3960">
                  <c:v>15 Jun 2014</c:v>
                </c:pt>
                <c:pt idx="3961">
                  <c:v> 2 </c:v>
                </c:pt>
                <c:pt idx="3962">
                  <c:v> 3 </c:v>
                </c:pt>
                <c:pt idx="3963">
                  <c:v> 4 </c:v>
                </c:pt>
                <c:pt idx="3964">
                  <c:v> 5 </c:v>
                </c:pt>
                <c:pt idx="3965">
                  <c:v> 6 </c:v>
                </c:pt>
                <c:pt idx="3966">
                  <c:v> 7 </c:v>
                </c:pt>
                <c:pt idx="3967">
                  <c:v> 8 </c:v>
                </c:pt>
                <c:pt idx="3968">
                  <c:v> 9 </c:v>
                </c:pt>
                <c:pt idx="3969">
                  <c:v> 10 </c:v>
                </c:pt>
                <c:pt idx="3970">
                  <c:v> 11 </c:v>
                </c:pt>
                <c:pt idx="3971">
                  <c:v> 12 </c:v>
                </c:pt>
                <c:pt idx="3972">
                  <c:v> 13 </c:v>
                </c:pt>
                <c:pt idx="3973">
                  <c:v> 14 </c:v>
                </c:pt>
                <c:pt idx="3974">
                  <c:v> 15 </c:v>
                </c:pt>
                <c:pt idx="3975">
                  <c:v> 16 </c:v>
                </c:pt>
                <c:pt idx="3976">
                  <c:v> 17 </c:v>
                </c:pt>
                <c:pt idx="3977">
                  <c:v> 18 </c:v>
                </c:pt>
                <c:pt idx="3978">
                  <c:v> 19 </c:v>
                </c:pt>
                <c:pt idx="3979">
                  <c:v> 20 </c:v>
                </c:pt>
                <c:pt idx="3980">
                  <c:v> 21 </c:v>
                </c:pt>
                <c:pt idx="3981">
                  <c:v> 22 </c:v>
                </c:pt>
                <c:pt idx="3982">
                  <c:v> 23 </c:v>
                </c:pt>
                <c:pt idx="3983">
                  <c:v> 24 </c:v>
                </c:pt>
                <c:pt idx="3984">
                  <c:v>16 Jun 2014</c:v>
                </c:pt>
                <c:pt idx="3985">
                  <c:v> 2 </c:v>
                </c:pt>
                <c:pt idx="3986">
                  <c:v> 3 </c:v>
                </c:pt>
                <c:pt idx="3987">
                  <c:v> 4 </c:v>
                </c:pt>
                <c:pt idx="3988">
                  <c:v> 5 </c:v>
                </c:pt>
                <c:pt idx="3989">
                  <c:v> 6 </c:v>
                </c:pt>
                <c:pt idx="3990">
                  <c:v> 7 </c:v>
                </c:pt>
                <c:pt idx="3991">
                  <c:v> 8 </c:v>
                </c:pt>
                <c:pt idx="3992">
                  <c:v> 9 </c:v>
                </c:pt>
                <c:pt idx="3993">
                  <c:v> 10 </c:v>
                </c:pt>
                <c:pt idx="3994">
                  <c:v> 11 </c:v>
                </c:pt>
                <c:pt idx="3995">
                  <c:v> 12 </c:v>
                </c:pt>
                <c:pt idx="3996">
                  <c:v> 13 </c:v>
                </c:pt>
                <c:pt idx="3997">
                  <c:v> 14 </c:v>
                </c:pt>
                <c:pt idx="3998">
                  <c:v> 15 </c:v>
                </c:pt>
                <c:pt idx="3999">
                  <c:v> 16 </c:v>
                </c:pt>
                <c:pt idx="4000">
                  <c:v> 17 </c:v>
                </c:pt>
                <c:pt idx="4001">
                  <c:v> 18 </c:v>
                </c:pt>
                <c:pt idx="4002">
                  <c:v> 19 </c:v>
                </c:pt>
                <c:pt idx="4003">
                  <c:v> 20 </c:v>
                </c:pt>
                <c:pt idx="4004">
                  <c:v> 21 </c:v>
                </c:pt>
                <c:pt idx="4005">
                  <c:v> 22 </c:v>
                </c:pt>
                <c:pt idx="4006">
                  <c:v> 23 </c:v>
                </c:pt>
                <c:pt idx="4007">
                  <c:v> 24 </c:v>
                </c:pt>
                <c:pt idx="4008">
                  <c:v>17 Jun 2014</c:v>
                </c:pt>
                <c:pt idx="4009">
                  <c:v> 2 </c:v>
                </c:pt>
                <c:pt idx="4010">
                  <c:v> 3 </c:v>
                </c:pt>
                <c:pt idx="4011">
                  <c:v> 4 </c:v>
                </c:pt>
                <c:pt idx="4012">
                  <c:v> 5 </c:v>
                </c:pt>
                <c:pt idx="4013">
                  <c:v> 6 </c:v>
                </c:pt>
                <c:pt idx="4014">
                  <c:v> 7 </c:v>
                </c:pt>
                <c:pt idx="4015">
                  <c:v> 8 </c:v>
                </c:pt>
                <c:pt idx="4016">
                  <c:v> 9 </c:v>
                </c:pt>
                <c:pt idx="4017">
                  <c:v> 10 </c:v>
                </c:pt>
                <c:pt idx="4018">
                  <c:v> 11 </c:v>
                </c:pt>
                <c:pt idx="4019">
                  <c:v> 12 </c:v>
                </c:pt>
                <c:pt idx="4020">
                  <c:v> 13 </c:v>
                </c:pt>
                <c:pt idx="4021">
                  <c:v> 14 </c:v>
                </c:pt>
                <c:pt idx="4022">
                  <c:v> 15 </c:v>
                </c:pt>
                <c:pt idx="4023">
                  <c:v> 16 </c:v>
                </c:pt>
                <c:pt idx="4024">
                  <c:v> 17 </c:v>
                </c:pt>
                <c:pt idx="4025">
                  <c:v> 18 </c:v>
                </c:pt>
                <c:pt idx="4026">
                  <c:v> 19 </c:v>
                </c:pt>
                <c:pt idx="4027">
                  <c:v> 20 </c:v>
                </c:pt>
                <c:pt idx="4028">
                  <c:v> 21 </c:v>
                </c:pt>
                <c:pt idx="4029">
                  <c:v> 22 </c:v>
                </c:pt>
                <c:pt idx="4030">
                  <c:v> 23 </c:v>
                </c:pt>
                <c:pt idx="4031">
                  <c:v> 24 </c:v>
                </c:pt>
                <c:pt idx="4032">
                  <c:v>18 Jun 2014</c:v>
                </c:pt>
                <c:pt idx="4033">
                  <c:v> 2 </c:v>
                </c:pt>
                <c:pt idx="4034">
                  <c:v> 3 </c:v>
                </c:pt>
                <c:pt idx="4035">
                  <c:v> 4 </c:v>
                </c:pt>
                <c:pt idx="4036">
                  <c:v> 5 </c:v>
                </c:pt>
                <c:pt idx="4037">
                  <c:v> 6 </c:v>
                </c:pt>
                <c:pt idx="4038">
                  <c:v> 7 </c:v>
                </c:pt>
                <c:pt idx="4039">
                  <c:v> 8 </c:v>
                </c:pt>
                <c:pt idx="4040">
                  <c:v> 9 </c:v>
                </c:pt>
                <c:pt idx="4041">
                  <c:v> 10 </c:v>
                </c:pt>
                <c:pt idx="4042">
                  <c:v> 11 </c:v>
                </c:pt>
                <c:pt idx="4043">
                  <c:v> 12 </c:v>
                </c:pt>
                <c:pt idx="4044">
                  <c:v> 13 </c:v>
                </c:pt>
                <c:pt idx="4045">
                  <c:v> 14 </c:v>
                </c:pt>
                <c:pt idx="4046">
                  <c:v> 15 </c:v>
                </c:pt>
                <c:pt idx="4047">
                  <c:v> 16 </c:v>
                </c:pt>
                <c:pt idx="4048">
                  <c:v> 17 </c:v>
                </c:pt>
                <c:pt idx="4049">
                  <c:v> 18 </c:v>
                </c:pt>
                <c:pt idx="4050">
                  <c:v> 19 </c:v>
                </c:pt>
                <c:pt idx="4051">
                  <c:v> 20 </c:v>
                </c:pt>
                <c:pt idx="4052">
                  <c:v> 21 </c:v>
                </c:pt>
                <c:pt idx="4053">
                  <c:v> 22 </c:v>
                </c:pt>
                <c:pt idx="4054">
                  <c:v> 23 </c:v>
                </c:pt>
                <c:pt idx="4055">
                  <c:v> 24 </c:v>
                </c:pt>
                <c:pt idx="4056">
                  <c:v>19 Jun 2014</c:v>
                </c:pt>
                <c:pt idx="4057">
                  <c:v> 2 </c:v>
                </c:pt>
                <c:pt idx="4058">
                  <c:v> 3 </c:v>
                </c:pt>
                <c:pt idx="4059">
                  <c:v> 4 </c:v>
                </c:pt>
                <c:pt idx="4060">
                  <c:v> 5 </c:v>
                </c:pt>
                <c:pt idx="4061">
                  <c:v> 6 </c:v>
                </c:pt>
                <c:pt idx="4062">
                  <c:v> 7 </c:v>
                </c:pt>
                <c:pt idx="4063">
                  <c:v> 8 </c:v>
                </c:pt>
                <c:pt idx="4064">
                  <c:v> 9 </c:v>
                </c:pt>
                <c:pt idx="4065">
                  <c:v> 10 </c:v>
                </c:pt>
                <c:pt idx="4066">
                  <c:v> 11 </c:v>
                </c:pt>
                <c:pt idx="4067">
                  <c:v> 12 </c:v>
                </c:pt>
                <c:pt idx="4068">
                  <c:v> 13 </c:v>
                </c:pt>
                <c:pt idx="4069">
                  <c:v> 14 </c:v>
                </c:pt>
                <c:pt idx="4070">
                  <c:v> 15 </c:v>
                </c:pt>
                <c:pt idx="4071">
                  <c:v> 16 </c:v>
                </c:pt>
                <c:pt idx="4072">
                  <c:v> 17 </c:v>
                </c:pt>
                <c:pt idx="4073">
                  <c:v> 18 </c:v>
                </c:pt>
                <c:pt idx="4074">
                  <c:v> 19 </c:v>
                </c:pt>
                <c:pt idx="4075">
                  <c:v> 20 </c:v>
                </c:pt>
                <c:pt idx="4076">
                  <c:v> 21 </c:v>
                </c:pt>
                <c:pt idx="4077">
                  <c:v> 22 </c:v>
                </c:pt>
                <c:pt idx="4078">
                  <c:v> 23 </c:v>
                </c:pt>
                <c:pt idx="4079">
                  <c:v> 24 </c:v>
                </c:pt>
                <c:pt idx="4080">
                  <c:v>20 Jun 2014</c:v>
                </c:pt>
                <c:pt idx="4081">
                  <c:v> 2 </c:v>
                </c:pt>
                <c:pt idx="4082">
                  <c:v> 3 </c:v>
                </c:pt>
                <c:pt idx="4083">
                  <c:v> 4 </c:v>
                </c:pt>
                <c:pt idx="4084">
                  <c:v> 5 </c:v>
                </c:pt>
                <c:pt idx="4085">
                  <c:v> 6 </c:v>
                </c:pt>
                <c:pt idx="4086">
                  <c:v> 7 </c:v>
                </c:pt>
                <c:pt idx="4087">
                  <c:v> 8 </c:v>
                </c:pt>
                <c:pt idx="4088">
                  <c:v> 9 </c:v>
                </c:pt>
                <c:pt idx="4089">
                  <c:v> 10 </c:v>
                </c:pt>
                <c:pt idx="4090">
                  <c:v> 11 </c:v>
                </c:pt>
                <c:pt idx="4091">
                  <c:v> 12 </c:v>
                </c:pt>
                <c:pt idx="4092">
                  <c:v> 13 </c:v>
                </c:pt>
                <c:pt idx="4093">
                  <c:v> 14 </c:v>
                </c:pt>
                <c:pt idx="4094">
                  <c:v> 15 </c:v>
                </c:pt>
                <c:pt idx="4095">
                  <c:v> 16 </c:v>
                </c:pt>
                <c:pt idx="4096">
                  <c:v> 17 </c:v>
                </c:pt>
                <c:pt idx="4097">
                  <c:v> 18 </c:v>
                </c:pt>
                <c:pt idx="4098">
                  <c:v> 19 </c:v>
                </c:pt>
                <c:pt idx="4099">
                  <c:v> 20 </c:v>
                </c:pt>
                <c:pt idx="4100">
                  <c:v> 21 </c:v>
                </c:pt>
                <c:pt idx="4101">
                  <c:v> 22 </c:v>
                </c:pt>
                <c:pt idx="4102">
                  <c:v> 23 </c:v>
                </c:pt>
                <c:pt idx="4103">
                  <c:v> 24 </c:v>
                </c:pt>
                <c:pt idx="4104">
                  <c:v>21 Jun 2014</c:v>
                </c:pt>
                <c:pt idx="4105">
                  <c:v> 2 </c:v>
                </c:pt>
                <c:pt idx="4106">
                  <c:v> 3 </c:v>
                </c:pt>
                <c:pt idx="4107">
                  <c:v> 4 </c:v>
                </c:pt>
                <c:pt idx="4108">
                  <c:v> 5 </c:v>
                </c:pt>
                <c:pt idx="4109">
                  <c:v> 6 </c:v>
                </c:pt>
                <c:pt idx="4110">
                  <c:v> 7 </c:v>
                </c:pt>
                <c:pt idx="4111">
                  <c:v> 8 </c:v>
                </c:pt>
                <c:pt idx="4112">
                  <c:v> 9 </c:v>
                </c:pt>
                <c:pt idx="4113">
                  <c:v> 10 </c:v>
                </c:pt>
                <c:pt idx="4114">
                  <c:v> 11 </c:v>
                </c:pt>
                <c:pt idx="4115">
                  <c:v> 12 </c:v>
                </c:pt>
                <c:pt idx="4116">
                  <c:v> 13 </c:v>
                </c:pt>
                <c:pt idx="4117">
                  <c:v> 14 </c:v>
                </c:pt>
                <c:pt idx="4118">
                  <c:v> 15 </c:v>
                </c:pt>
                <c:pt idx="4119">
                  <c:v> 16 </c:v>
                </c:pt>
                <c:pt idx="4120">
                  <c:v> 17 </c:v>
                </c:pt>
                <c:pt idx="4121">
                  <c:v> 18 </c:v>
                </c:pt>
                <c:pt idx="4122">
                  <c:v> 19 </c:v>
                </c:pt>
                <c:pt idx="4123">
                  <c:v> 20 </c:v>
                </c:pt>
                <c:pt idx="4124">
                  <c:v> 21 </c:v>
                </c:pt>
                <c:pt idx="4125">
                  <c:v> 22 </c:v>
                </c:pt>
                <c:pt idx="4126">
                  <c:v> 23 </c:v>
                </c:pt>
                <c:pt idx="4127">
                  <c:v> 24 </c:v>
                </c:pt>
                <c:pt idx="4128">
                  <c:v>22 Jun 2014</c:v>
                </c:pt>
                <c:pt idx="4129">
                  <c:v> 2 </c:v>
                </c:pt>
                <c:pt idx="4130">
                  <c:v> 3 </c:v>
                </c:pt>
                <c:pt idx="4131">
                  <c:v> 4 </c:v>
                </c:pt>
                <c:pt idx="4132">
                  <c:v> 5 </c:v>
                </c:pt>
                <c:pt idx="4133">
                  <c:v> 6 </c:v>
                </c:pt>
                <c:pt idx="4134">
                  <c:v> 7 </c:v>
                </c:pt>
                <c:pt idx="4135">
                  <c:v> 8 </c:v>
                </c:pt>
                <c:pt idx="4136">
                  <c:v> 9 </c:v>
                </c:pt>
                <c:pt idx="4137">
                  <c:v> 10 </c:v>
                </c:pt>
                <c:pt idx="4138">
                  <c:v> 11 </c:v>
                </c:pt>
                <c:pt idx="4139">
                  <c:v> 12 </c:v>
                </c:pt>
                <c:pt idx="4140">
                  <c:v> 13 </c:v>
                </c:pt>
                <c:pt idx="4141">
                  <c:v> 14 </c:v>
                </c:pt>
                <c:pt idx="4142">
                  <c:v> 15 </c:v>
                </c:pt>
                <c:pt idx="4143">
                  <c:v> 16 </c:v>
                </c:pt>
                <c:pt idx="4144">
                  <c:v> 17 </c:v>
                </c:pt>
                <c:pt idx="4145">
                  <c:v> 18 </c:v>
                </c:pt>
                <c:pt idx="4146">
                  <c:v> 19 </c:v>
                </c:pt>
                <c:pt idx="4147">
                  <c:v> 20 </c:v>
                </c:pt>
                <c:pt idx="4148">
                  <c:v> 21 </c:v>
                </c:pt>
                <c:pt idx="4149">
                  <c:v> 22 </c:v>
                </c:pt>
                <c:pt idx="4150">
                  <c:v> 23 </c:v>
                </c:pt>
                <c:pt idx="4151">
                  <c:v> 24 </c:v>
                </c:pt>
                <c:pt idx="4152">
                  <c:v>23 Jun 2014</c:v>
                </c:pt>
                <c:pt idx="4153">
                  <c:v> 2 </c:v>
                </c:pt>
                <c:pt idx="4154">
                  <c:v> 3 </c:v>
                </c:pt>
                <c:pt idx="4155">
                  <c:v> 4 </c:v>
                </c:pt>
                <c:pt idx="4156">
                  <c:v> 5 </c:v>
                </c:pt>
                <c:pt idx="4157">
                  <c:v> 6 </c:v>
                </c:pt>
                <c:pt idx="4158">
                  <c:v> 7 </c:v>
                </c:pt>
                <c:pt idx="4159">
                  <c:v> 8 </c:v>
                </c:pt>
                <c:pt idx="4160">
                  <c:v> 9 </c:v>
                </c:pt>
                <c:pt idx="4161">
                  <c:v> 10 </c:v>
                </c:pt>
                <c:pt idx="4162">
                  <c:v> 11 </c:v>
                </c:pt>
                <c:pt idx="4163">
                  <c:v> 12 </c:v>
                </c:pt>
                <c:pt idx="4164">
                  <c:v> 13 </c:v>
                </c:pt>
                <c:pt idx="4165">
                  <c:v> 14 </c:v>
                </c:pt>
                <c:pt idx="4166">
                  <c:v> 15 </c:v>
                </c:pt>
                <c:pt idx="4167">
                  <c:v> 16 </c:v>
                </c:pt>
                <c:pt idx="4168">
                  <c:v> 17 </c:v>
                </c:pt>
                <c:pt idx="4169">
                  <c:v> 18 </c:v>
                </c:pt>
                <c:pt idx="4170">
                  <c:v> 19 </c:v>
                </c:pt>
                <c:pt idx="4171">
                  <c:v> 20 </c:v>
                </c:pt>
                <c:pt idx="4172">
                  <c:v> 21 </c:v>
                </c:pt>
                <c:pt idx="4173">
                  <c:v> 22 </c:v>
                </c:pt>
                <c:pt idx="4174">
                  <c:v> 23 </c:v>
                </c:pt>
                <c:pt idx="4175">
                  <c:v> 24 </c:v>
                </c:pt>
                <c:pt idx="4176">
                  <c:v>24 Jun 2014</c:v>
                </c:pt>
                <c:pt idx="4177">
                  <c:v> 2 </c:v>
                </c:pt>
                <c:pt idx="4178">
                  <c:v> 3 </c:v>
                </c:pt>
                <c:pt idx="4179">
                  <c:v> 4 </c:v>
                </c:pt>
                <c:pt idx="4180">
                  <c:v> 5 </c:v>
                </c:pt>
                <c:pt idx="4181">
                  <c:v> 6 </c:v>
                </c:pt>
                <c:pt idx="4182">
                  <c:v> 7 </c:v>
                </c:pt>
                <c:pt idx="4183">
                  <c:v> 8 </c:v>
                </c:pt>
                <c:pt idx="4184">
                  <c:v> 9 </c:v>
                </c:pt>
                <c:pt idx="4185">
                  <c:v> 10 </c:v>
                </c:pt>
                <c:pt idx="4186">
                  <c:v> 11 </c:v>
                </c:pt>
                <c:pt idx="4187">
                  <c:v> 12 </c:v>
                </c:pt>
                <c:pt idx="4188">
                  <c:v> 13 </c:v>
                </c:pt>
                <c:pt idx="4189">
                  <c:v> 14 </c:v>
                </c:pt>
                <c:pt idx="4190">
                  <c:v> 15 </c:v>
                </c:pt>
                <c:pt idx="4191">
                  <c:v> 16 </c:v>
                </c:pt>
                <c:pt idx="4192">
                  <c:v> 17 </c:v>
                </c:pt>
                <c:pt idx="4193">
                  <c:v> 18 </c:v>
                </c:pt>
                <c:pt idx="4194">
                  <c:v> 19 </c:v>
                </c:pt>
                <c:pt idx="4195">
                  <c:v> 20 </c:v>
                </c:pt>
                <c:pt idx="4196">
                  <c:v> 21 </c:v>
                </c:pt>
                <c:pt idx="4197">
                  <c:v> 22 </c:v>
                </c:pt>
                <c:pt idx="4198">
                  <c:v> 23 </c:v>
                </c:pt>
                <c:pt idx="4199">
                  <c:v> 24 </c:v>
                </c:pt>
                <c:pt idx="4200">
                  <c:v>25 Jun 2014</c:v>
                </c:pt>
                <c:pt idx="4201">
                  <c:v> 2 </c:v>
                </c:pt>
                <c:pt idx="4202">
                  <c:v> 3 </c:v>
                </c:pt>
                <c:pt idx="4203">
                  <c:v> 4 </c:v>
                </c:pt>
                <c:pt idx="4204">
                  <c:v> 5 </c:v>
                </c:pt>
                <c:pt idx="4205">
                  <c:v> 6 </c:v>
                </c:pt>
                <c:pt idx="4206">
                  <c:v> 7 </c:v>
                </c:pt>
                <c:pt idx="4207">
                  <c:v> 8 </c:v>
                </c:pt>
                <c:pt idx="4208">
                  <c:v> 9 </c:v>
                </c:pt>
                <c:pt idx="4209">
                  <c:v> 10 </c:v>
                </c:pt>
                <c:pt idx="4210">
                  <c:v> 11 </c:v>
                </c:pt>
                <c:pt idx="4211">
                  <c:v> 12 </c:v>
                </c:pt>
                <c:pt idx="4212">
                  <c:v> 13 </c:v>
                </c:pt>
                <c:pt idx="4213">
                  <c:v> 14 </c:v>
                </c:pt>
                <c:pt idx="4214">
                  <c:v> 15 </c:v>
                </c:pt>
                <c:pt idx="4215">
                  <c:v> 16 </c:v>
                </c:pt>
                <c:pt idx="4216">
                  <c:v> 17 </c:v>
                </c:pt>
                <c:pt idx="4217">
                  <c:v> 18 </c:v>
                </c:pt>
                <c:pt idx="4218">
                  <c:v> 19 </c:v>
                </c:pt>
                <c:pt idx="4219">
                  <c:v> 20 </c:v>
                </c:pt>
                <c:pt idx="4220">
                  <c:v> 21 </c:v>
                </c:pt>
                <c:pt idx="4221">
                  <c:v> 22 </c:v>
                </c:pt>
                <c:pt idx="4222">
                  <c:v> 23 </c:v>
                </c:pt>
                <c:pt idx="4223">
                  <c:v> 24 </c:v>
                </c:pt>
                <c:pt idx="4224">
                  <c:v>26 Jun 2014</c:v>
                </c:pt>
                <c:pt idx="4225">
                  <c:v> 2 </c:v>
                </c:pt>
                <c:pt idx="4226">
                  <c:v> 3 </c:v>
                </c:pt>
                <c:pt idx="4227">
                  <c:v> 4 </c:v>
                </c:pt>
                <c:pt idx="4228">
                  <c:v> 5 </c:v>
                </c:pt>
                <c:pt idx="4229">
                  <c:v> 6 </c:v>
                </c:pt>
                <c:pt idx="4230">
                  <c:v> 7 </c:v>
                </c:pt>
                <c:pt idx="4231">
                  <c:v> 8 </c:v>
                </c:pt>
                <c:pt idx="4232">
                  <c:v> 9 </c:v>
                </c:pt>
                <c:pt idx="4233">
                  <c:v> 10 </c:v>
                </c:pt>
                <c:pt idx="4234">
                  <c:v> 11 </c:v>
                </c:pt>
                <c:pt idx="4235">
                  <c:v> 12 </c:v>
                </c:pt>
                <c:pt idx="4236">
                  <c:v> 13 </c:v>
                </c:pt>
                <c:pt idx="4237">
                  <c:v> 14 </c:v>
                </c:pt>
                <c:pt idx="4238">
                  <c:v> 15 </c:v>
                </c:pt>
                <c:pt idx="4239">
                  <c:v> 16 </c:v>
                </c:pt>
                <c:pt idx="4240">
                  <c:v> 17 </c:v>
                </c:pt>
                <c:pt idx="4241">
                  <c:v> 18 </c:v>
                </c:pt>
                <c:pt idx="4242">
                  <c:v> 19 </c:v>
                </c:pt>
                <c:pt idx="4243">
                  <c:v> 20 </c:v>
                </c:pt>
                <c:pt idx="4244">
                  <c:v> 21 </c:v>
                </c:pt>
                <c:pt idx="4245">
                  <c:v> 22 </c:v>
                </c:pt>
                <c:pt idx="4246">
                  <c:v> 23 </c:v>
                </c:pt>
                <c:pt idx="4247">
                  <c:v> 24 </c:v>
                </c:pt>
                <c:pt idx="4248">
                  <c:v>27 Jun 2014</c:v>
                </c:pt>
                <c:pt idx="4249">
                  <c:v> 2 </c:v>
                </c:pt>
                <c:pt idx="4250">
                  <c:v> 3 </c:v>
                </c:pt>
                <c:pt idx="4251">
                  <c:v> 4 </c:v>
                </c:pt>
                <c:pt idx="4252">
                  <c:v> 5 </c:v>
                </c:pt>
                <c:pt idx="4253">
                  <c:v> 6 </c:v>
                </c:pt>
                <c:pt idx="4254">
                  <c:v> 7 </c:v>
                </c:pt>
                <c:pt idx="4255">
                  <c:v> 8 </c:v>
                </c:pt>
                <c:pt idx="4256">
                  <c:v> 9 </c:v>
                </c:pt>
                <c:pt idx="4257">
                  <c:v> 10 </c:v>
                </c:pt>
                <c:pt idx="4258">
                  <c:v> 11 </c:v>
                </c:pt>
                <c:pt idx="4259">
                  <c:v> 12 </c:v>
                </c:pt>
                <c:pt idx="4260">
                  <c:v> 13 </c:v>
                </c:pt>
                <c:pt idx="4261">
                  <c:v> 14 </c:v>
                </c:pt>
                <c:pt idx="4262">
                  <c:v> 15 </c:v>
                </c:pt>
                <c:pt idx="4263">
                  <c:v> 16 </c:v>
                </c:pt>
                <c:pt idx="4264">
                  <c:v> 17 </c:v>
                </c:pt>
                <c:pt idx="4265">
                  <c:v> 18 </c:v>
                </c:pt>
                <c:pt idx="4266">
                  <c:v> 19 </c:v>
                </c:pt>
                <c:pt idx="4267">
                  <c:v> 20 </c:v>
                </c:pt>
                <c:pt idx="4268">
                  <c:v> 21 </c:v>
                </c:pt>
                <c:pt idx="4269">
                  <c:v> 22 </c:v>
                </c:pt>
                <c:pt idx="4270">
                  <c:v> 23 </c:v>
                </c:pt>
                <c:pt idx="4271">
                  <c:v> 24 </c:v>
                </c:pt>
                <c:pt idx="4272">
                  <c:v>28 Jun 2014</c:v>
                </c:pt>
                <c:pt idx="4273">
                  <c:v> 2 </c:v>
                </c:pt>
                <c:pt idx="4274">
                  <c:v> 3 </c:v>
                </c:pt>
                <c:pt idx="4275">
                  <c:v> 4 </c:v>
                </c:pt>
                <c:pt idx="4276">
                  <c:v> 5 </c:v>
                </c:pt>
                <c:pt idx="4277">
                  <c:v> 6 </c:v>
                </c:pt>
                <c:pt idx="4278">
                  <c:v> 7 </c:v>
                </c:pt>
                <c:pt idx="4279">
                  <c:v> 8 </c:v>
                </c:pt>
                <c:pt idx="4280">
                  <c:v> 9 </c:v>
                </c:pt>
                <c:pt idx="4281">
                  <c:v> 10 </c:v>
                </c:pt>
                <c:pt idx="4282">
                  <c:v> 11 </c:v>
                </c:pt>
                <c:pt idx="4283">
                  <c:v> 12 </c:v>
                </c:pt>
                <c:pt idx="4284">
                  <c:v> 13 </c:v>
                </c:pt>
                <c:pt idx="4285">
                  <c:v> 14 </c:v>
                </c:pt>
                <c:pt idx="4286">
                  <c:v> 15 </c:v>
                </c:pt>
                <c:pt idx="4287">
                  <c:v> 16 </c:v>
                </c:pt>
                <c:pt idx="4288">
                  <c:v> 17 </c:v>
                </c:pt>
                <c:pt idx="4289">
                  <c:v> 18 </c:v>
                </c:pt>
                <c:pt idx="4290">
                  <c:v> 19 </c:v>
                </c:pt>
                <c:pt idx="4291">
                  <c:v> 20 </c:v>
                </c:pt>
                <c:pt idx="4292">
                  <c:v> 21 </c:v>
                </c:pt>
                <c:pt idx="4293">
                  <c:v> 22 </c:v>
                </c:pt>
                <c:pt idx="4294">
                  <c:v> 23 </c:v>
                </c:pt>
                <c:pt idx="4295">
                  <c:v> 24 </c:v>
                </c:pt>
                <c:pt idx="4296">
                  <c:v>29 Jun 2014</c:v>
                </c:pt>
                <c:pt idx="4297">
                  <c:v> 2 </c:v>
                </c:pt>
                <c:pt idx="4298">
                  <c:v> 3 </c:v>
                </c:pt>
                <c:pt idx="4299">
                  <c:v> 4 </c:v>
                </c:pt>
                <c:pt idx="4300">
                  <c:v> 5 </c:v>
                </c:pt>
                <c:pt idx="4301">
                  <c:v> 6 </c:v>
                </c:pt>
                <c:pt idx="4302">
                  <c:v> 7 </c:v>
                </c:pt>
                <c:pt idx="4303">
                  <c:v> 8 </c:v>
                </c:pt>
                <c:pt idx="4304">
                  <c:v> 9 </c:v>
                </c:pt>
                <c:pt idx="4305">
                  <c:v> 10 </c:v>
                </c:pt>
                <c:pt idx="4306">
                  <c:v> 11 </c:v>
                </c:pt>
                <c:pt idx="4307">
                  <c:v> 12 </c:v>
                </c:pt>
                <c:pt idx="4308">
                  <c:v> 13 </c:v>
                </c:pt>
                <c:pt idx="4309">
                  <c:v> 14 </c:v>
                </c:pt>
                <c:pt idx="4310">
                  <c:v> 15 </c:v>
                </c:pt>
                <c:pt idx="4311">
                  <c:v> 16 </c:v>
                </c:pt>
                <c:pt idx="4312">
                  <c:v> 17 </c:v>
                </c:pt>
                <c:pt idx="4313">
                  <c:v> 18 </c:v>
                </c:pt>
                <c:pt idx="4314">
                  <c:v> 19 </c:v>
                </c:pt>
                <c:pt idx="4315">
                  <c:v> 20 </c:v>
                </c:pt>
                <c:pt idx="4316">
                  <c:v> 21 </c:v>
                </c:pt>
                <c:pt idx="4317">
                  <c:v> 22 </c:v>
                </c:pt>
                <c:pt idx="4318">
                  <c:v> 23 </c:v>
                </c:pt>
                <c:pt idx="4319">
                  <c:v> 24 </c:v>
                </c:pt>
                <c:pt idx="4320">
                  <c:v>30 Jun 2014</c:v>
                </c:pt>
                <c:pt idx="4321">
                  <c:v> 2 </c:v>
                </c:pt>
                <c:pt idx="4322">
                  <c:v> 3 </c:v>
                </c:pt>
                <c:pt idx="4323">
                  <c:v> 4 </c:v>
                </c:pt>
                <c:pt idx="4324">
                  <c:v> 5 </c:v>
                </c:pt>
                <c:pt idx="4325">
                  <c:v> 6 </c:v>
                </c:pt>
                <c:pt idx="4326">
                  <c:v> 7 </c:v>
                </c:pt>
                <c:pt idx="4327">
                  <c:v> 8 </c:v>
                </c:pt>
                <c:pt idx="4328">
                  <c:v> 9 </c:v>
                </c:pt>
                <c:pt idx="4329">
                  <c:v> 10 </c:v>
                </c:pt>
                <c:pt idx="4330">
                  <c:v> 11 </c:v>
                </c:pt>
                <c:pt idx="4331">
                  <c:v> 12 </c:v>
                </c:pt>
                <c:pt idx="4332">
                  <c:v> 13 </c:v>
                </c:pt>
                <c:pt idx="4333">
                  <c:v> 14 </c:v>
                </c:pt>
                <c:pt idx="4334">
                  <c:v> 15 </c:v>
                </c:pt>
                <c:pt idx="4335">
                  <c:v> 16 </c:v>
                </c:pt>
                <c:pt idx="4336">
                  <c:v> 17 </c:v>
                </c:pt>
                <c:pt idx="4337">
                  <c:v> 18 </c:v>
                </c:pt>
                <c:pt idx="4338">
                  <c:v> 19 </c:v>
                </c:pt>
                <c:pt idx="4339">
                  <c:v> 20 </c:v>
                </c:pt>
                <c:pt idx="4340">
                  <c:v> 21 </c:v>
                </c:pt>
                <c:pt idx="4341">
                  <c:v> 22 </c:v>
                </c:pt>
                <c:pt idx="4342">
                  <c:v> 23 </c:v>
                </c:pt>
                <c:pt idx="4343">
                  <c:v> 24 </c:v>
                </c:pt>
                <c:pt idx="4344">
                  <c:v>01 Jul 2014</c:v>
                </c:pt>
                <c:pt idx="4345">
                  <c:v> 2 </c:v>
                </c:pt>
                <c:pt idx="4346">
                  <c:v> 3 </c:v>
                </c:pt>
                <c:pt idx="4347">
                  <c:v> 4 </c:v>
                </c:pt>
                <c:pt idx="4348">
                  <c:v> 5 </c:v>
                </c:pt>
                <c:pt idx="4349">
                  <c:v> 6 </c:v>
                </c:pt>
                <c:pt idx="4350">
                  <c:v> 7 </c:v>
                </c:pt>
                <c:pt idx="4351">
                  <c:v> 8 </c:v>
                </c:pt>
                <c:pt idx="4352">
                  <c:v> 9 </c:v>
                </c:pt>
                <c:pt idx="4353">
                  <c:v> 10 </c:v>
                </c:pt>
                <c:pt idx="4354">
                  <c:v> 11 </c:v>
                </c:pt>
                <c:pt idx="4355">
                  <c:v> 12 </c:v>
                </c:pt>
                <c:pt idx="4356">
                  <c:v> 13 </c:v>
                </c:pt>
                <c:pt idx="4357">
                  <c:v> 14 </c:v>
                </c:pt>
                <c:pt idx="4358">
                  <c:v> 15 </c:v>
                </c:pt>
                <c:pt idx="4359">
                  <c:v> 16 </c:v>
                </c:pt>
                <c:pt idx="4360">
                  <c:v> 17 </c:v>
                </c:pt>
                <c:pt idx="4361">
                  <c:v> 18 </c:v>
                </c:pt>
                <c:pt idx="4362">
                  <c:v> 19 </c:v>
                </c:pt>
                <c:pt idx="4363">
                  <c:v> 20 </c:v>
                </c:pt>
                <c:pt idx="4364">
                  <c:v> 21 </c:v>
                </c:pt>
                <c:pt idx="4365">
                  <c:v> 22 </c:v>
                </c:pt>
                <c:pt idx="4366">
                  <c:v> 23 </c:v>
                </c:pt>
                <c:pt idx="4367">
                  <c:v> 24 </c:v>
                </c:pt>
                <c:pt idx="4368">
                  <c:v>02 Jul 2014</c:v>
                </c:pt>
                <c:pt idx="4369">
                  <c:v> 2 </c:v>
                </c:pt>
                <c:pt idx="4370">
                  <c:v> 3 </c:v>
                </c:pt>
                <c:pt idx="4371">
                  <c:v> 4 </c:v>
                </c:pt>
                <c:pt idx="4372">
                  <c:v> 5 </c:v>
                </c:pt>
                <c:pt idx="4373">
                  <c:v> 6 </c:v>
                </c:pt>
                <c:pt idx="4374">
                  <c:v> 7 </c:v>
                </c:pt>
                <c:pt idx="4375">
                  <c:v> 8 </c:v>
                </c:pt>
                <c:pt idx="4376">
                  <c:v> 9 </c:v>
                </c:pt>
                <c:pt idx="4377">
                  <c:v> 10 </c:v>
                </c:pt>
                <c:pt idx="4378">
                  <c:v> 11 </c:v>
                </c:pt>
                <c:pt idx="4379">
                  <c:v> 12 </c:v>
                </c:pt>
                <c:pt idx="4380">
                  <c:v> 13 </c:v>
                </c:pt>
                <c:pt idx="4381">
                  <c:v> 14 </c:v>
                </c:pt>
                <c:pt idx="4382">
                  <c:v> 15 </c:v>
                </c:pt>
                <c:pt idx="4383">
                  <c:v> 16 </c:v>
                </c:pt>
                <c:pt idx="4384">
                  <c:v> 17 </c:v>
                </c:pt>
                <c:pt idx="4385">
                  <c:v> 18 </c:v>
                </c:pt>
                <c:pt idx="4386">
                  <c:v> 19 </c:v>
                </c:pt>
                <c:pt idx="4387">
                  <c:v> 20 </c:v>
                </c:pt>
                <c:pt idx="4388">
                  <c:v> 21 </c:v>
                </c:pt>
                <c:pt idx="4389">
                  <c:v> 22 </c:v>
                </c:pt>
                <c:pt idx="4390">
                  <c:v> 23 </c:v>
                </c:pt>
                <c:pt idx="4391">
                  <c:v> 24 </c:v>
                </c:pt>
                <c:pt idx="4392">
                  <c:v>03 Jul 2014</c:v>
                </c:pt>
                <c:pt idx="4393">
                  <c:v> 2 </c:v>
                </c:pt>
                <c:pt idx="4394">
                  <c:v> 3 </c:v>
                </c:pt>
                <c:pt idx="4395">
                  <c:v> 4 </c:v>
                </c:pt>
                <c:pt idx="4396">
                  <c:v> 5 </c:v>
                </c:pt>
                <c:pt idx="4397">
                  <c:v> 6 </c:v>
                </c:pt>
                <c:pt idx="4398">
                  <c:v> 7 </c:v>
                </c:pt>
                <c:pt idx="4399">
                  <c:v> 8 </c:v>
                </c:pt>
                <c:pt idx="4400">
                  <c:v> 9 </c:v>
                </c:pt>
                <c:pt idx="4401">
                  <c:v> 10 </c:v>
                </c:pt>
                <c:pt idx="4402">
                  <c:v> 11 </c:v>
                </c:pt>
                <c:pt idx="4403">
                  <c:v> 12 </c:v>
                </c:pt>
                <c:pt idx="4404">
                  <c:v> 13 </c:v>
                </c:pt>
                <c:pt idx="4405">
                  <c:v> 14 </c:v>
                </c:pt>
                <c:pt idx="4406">
                  <c:v> 15 </c:v>
                </c:pt>
                <c:pt idx="4407">
                  <c:v> 16 </c:v>
                </c:pt>
                <c:pt idx="4408">
                  <c:v> 17 </c:v>
                </c:pt>
                <c:pt idx="4409">
                  <c:v> 18 </c:v>
                </c:pt>
                <c:pt idx="4410">
                  <c:v> 19 </c:v>
                </c:pt>
                <c:pt idx="4411">
                  <c:v> 20 </c:v>
                </c:pt>
                <c:pt idx="4412">
                  <c:v> 21 </c:v>
                </c:pt>
                <c:pt idx="4413">
                  <c:v> 22 </c:v>
                </c:pt>
                <c:pt idx="4414">
                  <c:v> 23 </c:v>
                </c:pt>
                <c:pt idx="4415">
                  <c:v> 24 </c:v>
                </c:pt>
                <c:pt idx="4416">
                  <c:v>04 Jul 2014</c:v>
                </c:pt>
                <c:pt idx="4417">
                  <c:v> 2 </c:v>
                </c:pt>
                <c:pt idx="4418">
                  <c:v> 3 </c:v>
                </c:pt>
                <c:pt idx="4419">
                  <c:v> 4 </c:v>
                </c:pt>
                <c:pt idx="4420">
                  <c:v> 5 </c:v>
                </c:pt>
                <c:pt idx="4421">
                  <c:v> 6 </c:v>
                </c:pt>
                <c:pt idx="4422">
                  <c:v> 7 </c:v>
                </c:pt>
                <c:pt idx="4423">
                  <c:v> 8 </c:v>
                </c:pt>
                <c:pt idx="4424">
                  <c:v> 9 </c:v>
                </c:pt>
                <c:pt idx="4425">
                  <c:v> 10 </c:v>
                </c:pt>
                <c:pt idx="4426">
                  <c:v> 11 </c:v>
                </c:pt>
                <c:pt idx="4427">
                  <c:v> 12 </c:v>
                </c:pt>
                <c:pt idx="4428">
                  <c:v> 13 </c:v>
                </c:pt>
                <c:pt idx="4429">
                  <c:v> 14 </c:v>
                </c:pt>
                <c:pt idx="4430">
                  <c:v> 15 </c:v>
                </c:pt>
                <c:pt idx="4431">
                  <c:v> 16 </c:v>
                </c:pt>
                <c:pt idx="4432">
                  <c:v> 17 </c:v>
                </c:pt>
                <c:pt idx="4433">
                  <c:v> 18 </c:v>
                </c:pt>
                <c:pt idx="4434">
                  <c:v> 19 </c:v>
                </c:pt>
                <c:pt idx="4435">
                  <c:v> 20 </c:v>
                </c:pt>
                <c:pt idx="4436">
                  <c:v> 21 </c:v>
                </c:pt>
                <c:pt idx="4437">
                  <c:v> 22 </c:v>
                </c:pt>
                <c:pt idx="4438">
                  <c:v> 23 </c:v>
                </c:pt>
                <c:pt idx="4439">
                  <c:v> 24 </c:v>
                </c:pt>
                <c:pt idx="4440">
                  <c:v>05 Jul 2014</c:v>
                </c:pt>
                <c:pt idx="4441">
                  <c:v> 2 </c:v>
                </c:pt>
                <c:pt idx="4442">
                  <c:v> 3 </c:v>
                </c:pt>
                <c:pt idx="4443">
                  <c:v> 4 </c:v>
                </c:pt>
                <c:pt idx="4444">
                  <c:v> 5 </c:v>
                </c:pt>
                <c:pt idx="4445">
                  <c:v> 6 </c:v>
                </c:pt>
                <c:pt idx="4446">
                  <c:v> 7 </c:v>
                </c:pt>
                <c:pt idx="4447">
                  <c:v> 8 </c:v>
                </c:pt>
                <c:pt idx="4448">
                  <c:v> 9 </c:v>
                </c:pt>
                <c:pt idx="4449">
                  <c:v> 10 </c:v>
                </c:pt>
                <c:pt idx="4450">
                  <c:v> 11 </c:v>
                </c:pt>
                <c:pt idx="4451">
                  <c:v> 12 </c:v>
                </c:pt>
                <c:pt idx="4452">
                  <c:v> 13 </c:v>
                </c:pt>
                <c:pt idx="4453">
                  <c:v> 14 </c:v>
                </c:pt>
                <c:pt idx="4454">
                  <c:v> 15 </c:v>
                </c:pt>
                <c:pt idx="4455">
                  <c:v> 16 </c:v>
                </c:pt>
                <c:pt idx="4456">
                  <c:v> 17 </c:v>
                </c:pt>
                <c:pt idx="4457">
                  <c:v> 18 </c:v>
                </c:pt>
                <c:pt idx="4458">
                  <c:v> 19 </c:v>
                </c:pt>
                <c:pt idx="4459">
                  <c:v> 20 </c:v>
                </c:pt>
                <c:pt idx="4460">
                  <c:v> 21 </c:v>
                </c:pt>
                <c:pt idx="4461">
                  <c:v> 22 </c:v>
                </c:pt>
                <c:pt idx="4462">
                  <c:v> 23 </c:v>
                </c:pt>
                <c:pt idx="4463">
                  <c:v> 24 </c:v>
                </c:pt>
                <c:pt idx="4464">
                  <c:v>06 Jul 2014</c:v>
                </c:pt>
                <c:pt idx="4465">
                  <c:v> 2 </c:v>
                </c:pt>
                <c:pt idx="4466">
                  <c:v> 3 </c:v>
                </c:pt>
                <c:pt idx="4467">
                  <c:v> 4 </c:v>
                </c:pt>
                <c:pt idx="4468">
                  <c:v> 5 </c:v>
                </c:pt>
                <c:pt idx="4469">
                  <c:v> 6 </c:v>
                </c:pt>
                <c:pt idx="4470">
                  <c:v> 7 </c:v>
                </c:pt>
                <c:pt idx="4471">
                  <c:v> 8 </c:v>
                </c:pt>
                <c:pt idx="4472">
                  <c:v> 9 </c:v>
                </c:pt>
                <c:pt idx="4473">
                  <c:v> 10 </c:v>
                </c:pt>
                <c:pt idx="4474">
                  <c:v> 11 </c:v>
                </c:pt>
                <c:pt idx="4475">
                  <c:v> 12 </c:v>
                </c:pt>
                <c:pt idx="4476">
                  <c:v> 13 </c:v>
                </c:pt>
                <c:pt idx="4477">
                  <c:v> 14 </c:v>
                </c:pt>
                <c:pt idx="4478">
                  <c:v> 15 </c:v>
                </c:pt>
                <c:pt idx="4479">
                  <c:v> 16 </c:v>
                </c:pt>
                <c:pt idx="4480">
                  <c:v> 17 </c:v>
                </c:pt>
                <c:pt idx="4481">
                  <c:v> 18 </c:v>
                </c:pt>
                <c:pt idx="4482">
                  <c:v> 19 </c:v>
                </c:pt>
                <c:pt idx="4483">
                  <c:v> 20 </c:v>
                </c:pt>
                <c:pt idx="4484">
                  <c:v> 21 </c:v>
                </c:pt>
                <c:pt idx="4485">
                  <c:v> 22 </c:v>
                </c:pt>
                <c:pt idx="4486">
                  <c:v> 23 </c:v>
                </c:pt>
                <c:pt idx="4487">
                  <c:v> 24 </c:v>
                </c:pt>
                <c:pt idx="4488">
                  <c:v>07 Jul 2014</c:v>
                </c:pt>
                <c:pt idx="4489">
                  <c:v> 2 </c:v>
                </c:pt>
                <c:pt idx="4490">
                  <c:v> 3 </c:v>
                </c:pt>
                <c:pt idx="4491">
                  <c:v> 4 </c:v>
                </c:pt>
                <c:pt idx="4492">
                  <c:v> 5 </c:v>
                </c:pt>
                <c:pt idx="4493">
                  <c:v> 6 </c:v>
                </c:pt>
                <c:pt idx="4494">
                  <c:v> 7 </c:v>
                </c:pt>
                <c:pt idx="4495">
                  <c:v> 8 </c:v>
                </c:pt>
                <c:pt idx="4496">
                  <c:v> 9 </c:v>
                </c:pt>
                <c:pt idx="4497">
                  <c:v> 10 </c:v>
                </c:pt>
                <c:pt idx="4498">
                  <c:v> 11 </c:v>
                </c:pt>
                <c:pt idx="4499">
                  <c:v> 12 </c:v>
                </c:pt>
                <c:pt idx="4500">
                  <c:v> 13 </c:v>
                </c:pt>
                <c:pt idx="4501">
                  <c:v> 14 </c:v>
                </c:pt>
                <c:pt idx="4502">
                  <c:v> 15 </c:v>
                </c:pt>
                <c:pt idx="4503">
                  <c:v> 16 </c:v>
                </c:pt>
                <c:pt idx="4504">
                  <c:v> 17 </c:v>
                </c:pt>
                <c:pt idx="4505">
                  <c:v> 18 </c:v>
                </c:pt>
                <c:pt idx="4506">
                  <c:v> 19 </c:v>
                </c:pt>
                <c:pt idx="4507">
                  <c:v> 20 </c:v>
                </c:pt>
                <c:pt idx="4508">
                  <c:v> 21 </c:v>
                </c:pt>
                <c:pt idx="4509">
                  <c:v> 22 </c:v>
                </c:pt>
                <c:pt idx="4510">
                  <c:v> 23 </c:v>
                </c:pt>
                <c:pt idx="4511">
                  <c:v> 24 </c:v>
                </c:pt>
                <c:pt idx="4512">
                  <c:v>08 Jul 2014</c:v>
                </c:pt>
                <c:pt idx="4513">
                  <c:v> 2 </c:v>
                </c:pt>
                <c:pt idx="4514">
                  <c:v> 3 </c:v>
                </c:pt>
                <c:pt idx="4515">
                  <c:v> 4 </c:v>
                </c:pt>
                <c:pt idx="4516">
                  <c:v> 5 </c:v>
                </c:pt>
                <c:pt idx="4517">
                  <c:v> 6 </c:v>
                </c:pt>
                <c:pt idx="4518">
                  <c:v> 7 </c:v>
                </c:pt>
                <c:pt idx="4519">
                  <c:v> 8 </c:v>
                </c:pt>
                <c:pt idx="4520">
                  <c:v> 9 </c:v>
                </c:pt>
                <c:pt idx="4521">
                  <c:v> 10 </c:v>
                </c:pt>
                <c:pt idx="4522">
                  <c:v> 11 </c:v>
                </c:pt>
                <c:pt idx="4523">
                  <c:v> 12 </c:v>
                </c:pt>
                <c:pt idx="4524">
                  <c:v> 13 </c:v>
                </c:pt>
                <c:pt idx="4525">
                  <c:v> 14 </c:v>
                </c:pt>
                <c:pt idx="4526">
                  <c:v> 15 </c:v>
                </c:pt>
                <c:pt idx="4527">
                  <c:v> 16 </c:v>
                </c:pt>
                <c:pt idx="4528">
                  <c:v> 17 </c:v>
                </c:pt>
                <c:pt idx="4529">
                  <c:v> 18 </c:v>
                </c:pt>
                <c:pt idx="4530">
                  <c:v> 19 </c:v>
                </c:pt>
                <c:pt idx="4531">
                  <c:v> 20 </c:v>
                </c:pt>
                <c:pt idx="4532">
                  <c:v> 21 </c:v>
                </c:pt>
                <c:pt idx="4533">
                  <c:v> 22 </c:v>
                </c:pt>
                <c:pt idx="4534">
                  <c:v> 23 </c:v>
                </c:pt>
                <c:pt idx="4535">
                  <c:v> 24 </c:v>
                </c:pt>
                <c:pt idx="4536">
                  <c:v>09 Jul 2014</c:v>
                </c:pt>
                <c:pt idx="4537">
                  <c:v> 2 </c:v>
                </c:pt>
                <c:pt idx="4538">
                  <c:v> 3 </c:v>
                </c:pt>
                <c:pt idx="4539">
                  <c:v> 4 </c:v>
                </c:pt>
                <c:pt idx="4540">
                  <c:v> 5 </c:v>
                </c:pt>
                <c:pt idx="4541">
                  <c:v> 6 </c:v>
                </c:pt>
                <c:pt idx="4542">
                  <c:v> 7 </c:v>
                </c:pt>
                <c:pt idx="4543">
                  <c:v> 8 </c:v>
                </c:pt>
                <c:pt idx="4544">
                  <c:v> 9 </c:v>
                </c:pt>
                <c:pt idx="4545">
                  <c:v> 10 </c:v>
                </c:pt>
                <c:pt idx="4546">
                  <c:v> 11 </c:v>
                </c:pt>
                <c:pt idx="4547">
                  <c:v> 12 </c:v>
                </c:pt>
                <c:pt idx="4548">
                  <c:v> 13 </c:v>
                </c:pt>
                <c:pt idx="4549">
                  <c:v> 14 </c:v>
                </c:pt>
                <c:pt idx="4550">
                  <c:v> 15 </c:v>
                </c:pt>
                <c:pt idx="4551">
                  <c:v> 16 </c:v>
                </c:pt>
                <c:pt idx="4552">
                  <c:v> 17 </c:v>
                </c:pt>
                <c:pt idx="4553">
                  <c:v> 18 </c:v>
                </c:pt>
                <c:pt idx="4554">
                  <c:v> 19 </c:v>
                </c:pt>
                <c:pt idx="4555">
                  <c:v> 20 </c:v>
                </c:pt>
                <c:pt idx="4556">
                  <c:v> 21 </c:v>
                </c:pt>
                <c:pt idx="4557">
                  <c:v> 22 </c:v>
                </c:pt>
                <c:pt idx="4558">
                  <c:v> 23 </c:v>
                </c:pt>
                <c:pt idx="4559">
                  <c:v> 24 </c:v>
                </c:pt>
                <c:pt idx="4560">
                  <c:v>10 Jul 2014</c:v>
                </c:pt>
                <c:pt idx="4561">
                  <c:v> 2 </c:v>
                </c:pt>
                <c:pt idx="4562">
                  <c:v> 3 </c:v>
                </c:pt>
                <c:pt idx="4563">
                  <c:v> 4 </c:v>
                </c:pt>
                <c:pt idx="4564">
                  <c:v> 5 </c:v>
                </c:pt>
                <c:pt idx="4565">
                  <c:v> 6 </c:v>
                </c:pt>
                <c:pt idx="4566">
                  <c:v> 7 </c:v>
                </c:pt>
                <c:pt idx="4567">
                  <c:v> 8 </c:v>
                </c:pt>
                <c:pt idx="4568">
                  <c:v> 9 </c:v>
                </c:pt>
                <c:pt idx="4569">
                  <c:v> 10 </c:v>
                </c:pt>
                <c:pt idx="4570">
                  <c:v> 11 </c:v>
                </c:pt>
                <c:pt idx="4571">
                  <c:v> 12 </c:v>
                </c:pt>
                <c:pt idx="4572">
                  <c:v> 13 </c:v>
                </c:pt>
                <c:pt idx="4573">
                  <c:v> 14 </c:v>
                </c:pt>
                <c:pt idx="4574">
                  <c:v> 15 </c:v>
                </c:pt>
                <c:pt idx="4575">
                  <c:v> 16 </c:v>
                </c:pt>
                <c:pt idx="4576">
                  <c:v> 17 </c:v>
                </c:pt>
                <c:pt idx="4577">
                  <c:v> 18 </c:v>
                </c:pt>
                <c:pt idx="4578">
                  <c:v> 19 </c:v>
                </c:pt>
                <c:pt idx="4579">
                  <c:v> 20 </c:v>
                </c:pt>
                <c:pt idx="4580">
                  <c:v> 21 </c:v>
                </c:pt>
                <c:pt idx="4581">
                  <c:v> 22 </c:v>
                </c:pt>
                <c:pt idx="4582">
                  <c:v> 23 </c:v>
                </c:pt>
                <c:pt idx="4583">
                  <c:v> 24 </c:v>
                </c:pt>
                <c:pt idx="4584">
                  <c:v>11 Jul 2014</c:v>
                </c:pt>
                <c:pt idx="4585">
                  <c:v> 2 </c:v>
                </c:pt>
                <c:pt idx="4586">
                  <c:v> 3 </c:v>
                </c:pt>
                <c:pt idx="4587">
                  <c:v> 4 </c:v>
                </c:pt>
                <c:pt idx="4588">
                  <c:v> 5 </c:v>
                </c:pt>
                <c:pt idx="4589">
                  <c:v> 6 </c:v>
                </c:pt>
                <c:pt idx="4590">
                  <c:v> 7 </c:v>
                </c:pt>
                <c:pt idx="4591">
                  <c:v> 8 </c:v>
                </c:pt>
                <c:pt idx="4592">
                  <c:v> 9 </c:v>
                </c:pt>
                <c:pt idx="4593">
                  <c:v> 10 </c:v>
                </c:pt>
                <c:pt idx="4594">
                  <c:v> 11 </c:v>
                </c:pt>
                <c:pt idx="4595">
                  <c:v> 12 </c:v>
                </c:pt>
                <c:pt idx="4596">
                  <c:v> 13 </c:v>
                </c:pt>
                <c:pt idx="4597">
                  <c:v> 14 </c:v>
                </c:pt>
                <c:pt idx="4598">
                  <c:v> 15 </c:v>
                </c:pt>
                <c:pt idx="4599">
                  <c:v> 16 </c:v>
                </c:pt>
                <c:pt idx="4600">
                  <c:v> 17 </c:v>
                </c:pt>
                <c:pt idx="4601">
                  <c:v> 18 </c:v>
                </c:pt>
                <c:pt idx="4602">
                  <c:v> 19 </c:v>
                </c:pt>
                <c:pt idx="4603">
                  <c:v> 20 </c:v>
                </c:pt>
                <c:pt idx="4604">
                  <c:v> 21 </c:v>
                </c:pt>
                <c:pt idx="4605">
                  <c:v> 22 </c:v>
                </c:pt>
                <c:pt idx="4606">
                  <c:v> 23 </c:v>
                </c:pt>
                <c:pt idx="4607">
                  <c:v> 24 </c:v>
                </c:pt>
                <c:pt idx="4608">
                  <c:v>12 Jul 2014</c:v>
                </c:pt>
                <c:pt idx="4609">
                  <c:v> 2 </c:v>
                </c:pt>
                <c:pt idx="4610">
                  <c:v> 3 </c:v>
                </c:pt>
                <c:pt idx="4611">
                  <c:v> 4 </c:v>
                </c:pt>
                <c:pt idx="4612">
                  <c:v> 5 </c:v>
                </c:pt>
                <c:pt idx="4613">
                  <c:v> 6 </c:v>
                </c:pt>
                <c:pt idx="4614">
                  <c:v> 7 </c:v>
                </c:pt>
                <c:pt idx="4615">
                  <c:v> 8 </c:v>
                </c:pt>
                <c:pt idx="4616">
                  <c:v> 9 </c:v>
                </c:pt>
                <c:pt idx="4617">
                  <c:v> 10 </c:v>
                </c:pt>
                <c:pt idx="4618">
                  <c:v> 11 </c:v>
                </c:pt>
                <c:pt idx="4619">
                  <c:v> 12 </c:v>
                </c:pt>
                <c:pt idx="4620">
                  <c:v> 13 </c:v>
                </c:pt>
                <c:pt idx="4621">
                  <c:v> 14 </c:v>
                </c:pt>
                <c:pt idx="4622">
                  <c:v> 15 </c:v>
                </c:pt>
                <c:pt idx="4623">
                  <c:v> 16 </c:v>
                </c:pt>
                <c:pt idx="4624">
                  <c:v> 17 </c:v>
                </c:pt>
                <c:pt idx="4625">
                  <c:v> 18 </c:v>
                </c:pt>
                <c:pt idx="4626">
                  <c:v> 19 </c:v>
                </c:pt>
                <c:pt idx="4627">
                  <c:v> 20 </c:v>
                </c:pt>
                <c:pt idx="4628">
                  <c:v> 21 </c:v>
                </c:pt>
                <c:pt idx="4629">
                  <c:v> 22 </c:v>
                </c:pt>
                <c:pt idx="4630">
                  <c:v> 23 </c:v>
                </c:pt>
                <c:pt idx="4631">
                  <c:v> 24 </c:v>
                </c:pt>
                <c:pt idx="4632">
                  <c:v>13 Jul 2014</c:v>
                </c:pt>
                <c:pt idx="4633">
                  <c:v> 2 </c:v>
                </c:pt>
                <c:pt idx="4634">
                  <c:v> 3 </c:v>
                </c:pt>
                <c:pt idx="4635">
                  <c:v> 4 </c:v>
                </c:pt>
                <c:pt idx="4636">
                  <c:v> 5 </c:v>
                </c:pt>
                <c:pt idx="4637">
                  <c:v> 6 </c:v>
                </c:pt>
                <c:pt idx="4638">
                  <c:v> 7 </c:v>
                </c:pt>
                <c:pt idx="4639">
                  <c:v> 8 </c:v>
                </c:pt>
                <c:pt idx="4640">
                  <c:v> 9 </c:v>
                </c:pt>
                <c:pt idx="4641">
                  <c:v> 10 </c:v>
                </c:pt>
                <c:pt idx="4642">
                  <c:v> 11 </c:v>
                </c:pt>
                <c:pt idx="4643">
                  <c:v> 12 </c:v>
                </c:pt>
                <c:pt idx="4644">
                  <c:v> 13 </c:v>
                </c:pt>
                <c:pt idx="4645">
                  <c:v> 14 </c:v>
                </c:pt>
                <c:pt idx="4646">
                  <c:v> 15 </c:v>
                </c:pt>
                <c:pt idx="4647">
                  <c:v> 16 </c:v>
                </c:pt>
                <c:pt idx="4648">
                  <c:v> 17 </c:v>
                </c:pt>
                <c:pt idx="4649">
                  <c:v> 18 </c:v>
                </c:pt>
                <c:pt idx="4650">
                  <c:v> 19 </c:v>
                </c:pt>
                <c:pt idx="4651">
                  <c:v> 20 </c:v>
                </c:pt>
                <c:pt idx="4652">
                  <c:v> 21 </c:v>
                </c:pt>
                <c:pt idx="4653">
                  <c:v> 22 </c:v>
                </c:pt>
                <c:pt idx="4654">
                  <c:v> 23 </c:v>
                </c:pt>
                <c:pt idx="4655">
                  <c:v> 24 </c:v>
                </c:pt>
                <c:pt idx="4656">
                  <c:v>14 Jul 2014</c:v>
                </c:pt>
                <c:pt idx="4657">
                  <c:v> 2 </c:v>
                </c:pt>
                <c:pt idx="4658">
                  <c:v> 3 </c:v>
                </c:pt>
                <c:pt idx="4659">
                  <c:v> 4 </c:v>
                </c:pt>
                <c:pt idx="4660">
                  <c:v> 5 </c:v>
                </c:pt>
                <c:pt idx="4661">
                  <c:v> 6 </c:v>
                </c:pt>
                <c:pt idx="4662">
                  <c:v> 7 </c:v>
                </c:pt>
                <c:pt idx="4663">
                  <c:v> 8 </c:v>
                </c:pt>
                <c:pt idx="4664">
                  <c:v> 9 </c:v>
                </c:pt>
                <c:pt idx="4665">
                  <c:v> 10 </c:v>
                </c:pt>
                <c:pt idx="4666">
                  <c:v> 11 </c:v>
                </c:pt>
                <c:pt idx="4667">
                  <c:v> 12 </c:v>
                </c:pt>
                <c:pt idx="4668">
                  <c:v> 13 </c:v>
                </c:pt>
                <c:pt idx="4669">
                  <c:v> 14 </c:v>
                </c:pt>
                <c:pt idx="4670">
                  <c:v> 15 </c:v>
                </c:pt>
                <c:pt idx="4671">
                  <c:v> 16 </c:v>
                </c:pt>
                <c:pt idx="4672">
                  <c:v> 17 </c:v>
                </c:pt>
                <c:pt idx="4673">
                  <c:v> 18 </c:v>
                </c:pt>
                <c:pt idx="4674">
                  <c:v> 19 </c:v>
                </c:pt>
                <c:pt idx="4675">
                  <c:v> 20 </c:v>
                </c:pt>
                <c:pt idx="4676">
                  <c:v> 21 </c:v>
                </c:pt>
                <c:pt idx="4677">
                  <c:v> 22 </c:v>
                </c:pt>
                <c:pt idx="4678">
                  <c:v> 23 </c:v>
                </c:pt>
                <c:pt idx="4679">
                  <c:v> 24 </c:v>
                </c:pt>
                <c:pt idx="4680">
                  <c:v>15 Jul 2014</c:v>
                </c:pt>
                <c:pt idx="4681">
                  <c:v> 2 </c:v>
                </c:pt>
                <c:pt idx="4682">
                  <c:v> 3 </c:v>
                </c:pt>
                <c:pt idx="4683">
                  <c:v> 4 </c:v>
                </c:pt>
                <c:pt idx="4684">
                  <c:v> 5 </c:v>
                </c:pt>
                <c:pt idx="4685">
                  <c:v> 6 </c:v>
                </c:pt>
                <c:pt idx="4686">
                  <c:v> 7 </c:v>
                </c:pt>
                <c:pt idx="4687">
                  <c:v> 8 </c:v>
                </c:pt>
                <c:pt idx="4688">
                  <c:v> 9 </c:v>
                </c:pt>
                <c:pt idx="4689">
                  <c:v> 10 </c:v>
                </c:pt>
                <c:pt idx="4690">
                  <c:v> 11 </c:v>
                </c:pt>
                <c:pt idx="4691">
                  <c:v> 12 </c:v>
                </c:pt>
                <c:pt idx="4692">
                  <c:v> 13 </c:v>
                </c:pt>
                <c:pt idx="4693">
                  <c:v> 14 </c:v>
                </c:pt>
                <c:pt idx="4694">
                  <c:v> 15 </c:v>
                </c:pt>
                <c:pt idx="4695">
                  <c:v> 16 </c:v>
                </c:pt>
                <c:pt idx="4696">
                  <c:v> 17 </c:v>
                </c:pt>
                <c:pt idx="4697">
                  <c:v> 18 </c:v>
                </c:pt>
                <c:pt idx="4698">
                  <c:v> 19 </c:v>
                </c:pt>
                <c:pt idx="4699">
                  <c:v> 20 </c:v>
                </c:pt>
                <c:pt idx="4700">
                  <c:v> 21 </c:v>
                </c:pt>
                <c:pt idx="4701">
                  <c:v> 22 </c:v>
                </c:pt>
                <c:pt idx="4702">
                  <c:v> 23 </c:v>
                </c:pt>
                <c:pt idx="4703">
                  <c:v> 24 </c:v>
                </c:pt>
                <c:pt idx="4704">
                  <c:v>16 Jul 2014</c:v>
                </c:pt>
                <c:pt idx="4705">
                  <c:v> 2 </c:v>
                </c:pt>
                <c:pt idx="4706">
                  <c:v> 3 </c:v>
                </c:pt>
                <c:pt idx="4707">
                  <c:v> 4 </c:v>
                </c:pt>
                <c:pt idx="4708">
                  <c:v> 5 </c:v>
                </c:pt>
                <c:pt idx="4709">
                  <c:v> 6 </c:v>
                </c:pt>
                <c:pt idx="4710">
                  <c:v> 7 </c:v>
                </c:pt>
                <c:pt idx="4711">
                  <c:v> 8 </c:v>
                </c:pt>
                <c:pt idx="4712">
                  <c:v> 9 </c:v>
                </c:pt>
                <c:pt idx="4713">
                  <c:v> 10 </c:v>
                </c:pt>
                <c:pt idx="4714">
                  <c:v> 11 </c:v>
                </c:pt>
                <c:pt idx="4715">
                  <c:v> 12 </c:v>
                </c:pt>
                <c:pt idx="4716">
                  <c:v> 13 </c:v>
                </c:pt>
                <c:pt idx="4717">
                  <c:v> 14 </c:v>
                </c:pt>
                <c:pt idx="4718">
                  <c:v> 15 </c:v>
                </c:pt>
                <c:pt idx="4719">
                  <c:v> 16 </c:v>
                </c:pt>
                <c:pt idx="4720">
                  <c:v> 17 </c:v>
                </c:pt>
                <c:pt idx="4721">
                  <c:v> 18 </c:v>
                </c:pt>
                <c:pt idx="4722">
                  <c:v> 19 </c:v>
                </c:pt>
                <c:pt idx="4723">
                  <c:v> 20 </c:v>
                </c:pt>
                <c:pt idx="4724">
                  <c:v> 21 </c:v>
                </c:pt>
                <c:pt idx="4725">
                  <c:v> 22 </c:v>
                </c:pt>
                <c:pt idx="4726">
                  <c:v> 23 </c:v>
                </c:pt>
                <c:pt idx="4727">
                  <c:v> 24 </c:v>
                </c:pt>
                <c:pt idx="4728">
                  <c:v>17 Jul 2014</c:v>
                </c:pt>
                <c:pt idx="4729">
                  <c:v> 2 </c:v>
                </c:pt>
                <c:pt idx="4730">
                  <c:v> 3 </c:v>
                </c:pt>
                <c:pt idx="4731">
                  <c:v> 4 </c:v>
                </c:pt>
                <c:pt idx="4732">
                  <c:v> 5 </c:v>
                </c:pt>
                <c:pt idx="4733">
                  <c:v> 6 </c:v>
                </c:pt>
                <c:pt idx="4734">
                  <c:v> 7 </c:v>
                </c:pt>
                <c:pt idx="4735">
                  <c:v> 8 </c:v>
                </c:pt>
                <c:pt idx="4736">
                  <c:v> 9 </c:v>
                </c:pt>
                <c:pt idx="4737">
                  <c:v> 10 </c:v>
                </c:pt>
                <c:pt idx="4738">
                  <c:v> 11 </c:v>
                </c:pt>
                <c:pt idx="4739">
                  <c:v> 12 </c:v>
                </c:pt>
                <c:pt idx="4740">
                  <c:v> 13 </c:v>
                </c:pt>
                <c:pt idx="4741">
                  <c:v> 14 </c:v>
                </c:pt>
                <c:pt idx="4742">
                  <c:v> 15 </c:v>
                </c:pt>
                <c:pt idx="4743">
                  <c:v> 16 </c:v>
                </c:pt>
                <c:pt idx="4744">
                  <c:v> 17 </c:v>
                </c:pt>
                <c:pt idx="4745">
                  <c:v> 18 </c:v>
                </c:pt>
                <c:pt idx="4746">
                  <c:v> 19 </c:v>
                </c:pt>
                <c:pt idx="4747">
                  <c:v> 20 </c:v>
                </c:pt>
                <c:pt idx="4748">
                  <c:v> 21 </c:v>
                </c:pt>
                <c:pt idx="4749">
                  <c:v> 22 </c:v>
                </c:pt>
                <c:pt idx="4750">
                  <c:v> 23 </c:v>
                </c:pt>
                <c:pt idx="4751">
                  <c:v> 24 </c:v>
                </c:pt>
                <c:pt idx="4752">
                  <c:v>18 Jul 2014</c:v>
                </c:pt>
                <c:pt idx="4753">
                  <c:v> 2 </c:v>
                </c:pt>
                <c:pt idx="4754">
                  <c:v> 3 </c:v>
                </c:pt>
                <c:pt idx="4755">
                  <c:v> 4 </c:v>
                </c:pt>
                <c:pt idx="4756">
                  <c:v> 5 </c:v>
                </c:pt>
                <c:pt idx="4757">
                  <c:v> 6 </c:v>
                </c:pt>
                <c:pt idx="4758">
                  <c:v> 7 </c:v>
                </c:pt>
                <c:pt idx="4759">
                  <c:v> 8 </c:v>
                </c:pt>
                <c:pt idx="4760">
                  <c:v> 9 </c:v>
                </c:pt>
                <c:pt idx="4761">
                  <c:v> 10 </c:v>
                </c:pt>
                <c:pt idx="4762">
                  <c:v> 11 </c:v>
                </c:pt>
                <c:pt idx="4763">
                  <c:v> 12 </c:v>
                </c:pt>
                <c:pt idx="4764">
                  <c:v> 13 </c:v>
                </c:pt>
                <c:pt idx="4765">
                  <c:v> 14 </c:v>
                </c:pt>
                <c:pt idx="4766">
                  <c:v> 15 </c:v>
                </c:pt>
                <c:pt idx="4767">
                  <c:v> 16 </c:v>
                </c:pt>
                <c:pt idx="4768">
                  <c:v> 17 </c:v>
                </c:pt>
                <c:pt idx="4769">
                  <c:v> 18 </c:v>
                </c:pt>
                <c:pt idx="4770">
                  <c:v> 19 </c:v>
                </c:pt>
                <c:pt idx="4771">
                  <c:v> 20 </c:v>
                </c:pt>
                <c:pt idx="4772">
                  <c:v> 21 </c:v>
                </c:pt>
                <c:pt idx="4773">
                  <c:v> 22 </c:v>
                </c:pt>
                <c:pt idx="4774">
                  <c:v> 23 </c:v>
                </c:pt>
                <c:pt idx="4775">
                  <c:v> 24 </c:v>
                </c:pt>
                <c:pt idx="4776">
                  <c:v>19 Jul 2014</c:v>
                </c:pt>
                <c:pt idx="4777">
                  <c:v> 2 </c:v>
                </c:pt>
                <c:pt idx="4778">
                  <c:v> 3 </c:v>
                </c:pt>
                <c:pt idx="4779">
                  <c:v> 4 </c:v>
                </c:pt>
                <c:pt idx="4780">
                  <c:v> 5 </c:v>
                </c:pt>
                <c:pt idx="4781">
                  <c:v> 6 </c:v>
                </c:pt>
                <c:pt idx="4782">
                  <c:v> 7 </c:v>
                </c:pt>
                <c:pt idx="4783">
                  <c:v> 8 </c:v>
                </c:pt>
                <c:pt idx="4784">
                  <c:v> 9 </c:v>
                </c:pt>
                <c:pt idx="4785">
                  <c:v> 10 </c:v>
                </c:pt>
                <c:pt idx="4786">
                  <c:v> 11 </c:v>
                </c:pt>
                <c:pt idx="4787">
                  <c:v> 12 </c:v>
                </c:pt>
                <c:pt idx="4788">
                  <c:v> 13 </c:v>
                </c:pt>
                <c:pt idx="4789">
                  <c:v> 14 </c:v>
                </c:pt>
                <c:pt idx="4790">
                  <c:v> 15 </c:v>
                </c:pt>
                <c:pt idx="4791">
                  <c:v> 16 </c:v>
                </c:pt>
                <c:pt idx="4792">
                  <c:v> 17 </c:v>
                </c:pt>
                <c:pt idx="4793">
                  <c:v> 18 </c:v>
                </c:pt>
                <c:pt idx="4794">
                  <c:v> 19 </c:v>
                </c:pt>
                <c:pt idx="4795">
                  <c:v> 20 </c:v>
                </c:pt>
                <c:pt idx="4796">
                  <c:v> 21 </c:v>
                </c:pt>
                <c:pt idx="4797">
                  <c:v> 22 </c:v>
                </c:pt>
                <c:pt idx="4798">
                  <c:v> 23 </c:v>
                </c:pt>
                <c:pt idx="4799">
                  <c:v> 24 </c:v>
                </c:pt>
                <c:pt idx="4800">
                  <c:v>20 Jul 2014</c:v>
                </c:pt>
                <c:pt idx="4801">
                  <c:v> 2 </c:v>
                </c:pt>
                <c:pt idx="4802">
                  <c:v> 3 </c:v>
                </c:pt>
                <c:pt idx="4803">
                  <c:v> 4 </c:v>
                </c:pt>
                <c:pt idx="4804">
                  <c:v> 5 </c:v>
                </c:pt>
                <c:pt idx="4805">
                  <c:v> 6 </c:v>
                </c:pt>
                <c:pt idx="4806">
                  <c:v> 7 </c:v>
                </c:pt>
                <c:pt idx="4807">
                  <c:v> 8 </c:v>
                </c:pt>
                <c:pt idx="4808">
                  <c:v> 9 </c:v>
                </c:pt>
                <c:pt idx="4809">
                  <c:v> 10 </c:v>
                </c:pt>
                <c:pt idx="4810">
                  <c:v> 11 </c:v>
                </c:pt>
                <c:pt idx="4811">
                  <c:v> 12 </c:v>
                </c:pt>
                <c:pt idx="4812">
                  <c:v> 13 </c:v>
                </c:pt>
                <c:pt idx="4813">
                  <c:v> 14 </c:v>
                </c:pt>
                <c:pt idx="4814">
                  <c:v> 15 </c:v>
                </c:pt>
                <c:pt idx="4815">
                  <c:v> 16 </c:v>
                </c:pt>
                <c:pt idx="4816">
                  <c:v> 17 </c:v>
                </c:pt>
                <c:pt idx="4817">
                  <c:v> 18 </c:v>
                </c:pt>
                <c:pt idx="4818">
                  <c:v> 19 </c:v>
                </c:pt>
                <c:pt idx="4819">
                  <c:v> 20 </c:v>
                </c:pt>
                <c:pt idx="4820">
                  <c:v> 21 </c:v>
                </c:pt>
                <c:pt idx="4821">
                  <c:v> 22 </c:v>
                </c:pt>
                <c:pt idx="4822">
                  <c:v> 23 </c:v>
                </c:pt>
                <c:pt idx="4823">
                  <c:v> 24 </c:v>
                </c:pt>
                <c:pt idx="4824">
                  <c:v>21 Jul 2014</c:v>
                </c:pt>
                <c:pt idx="4825">
                  <c:v> 2 </c:v>
                </c:pt>
                <c:pt idx="4826">
                  <c:v> 3 </c:v>
                </c:pt>
                <c:pt idx="4827">
                  <c:v> 4 </c:v>
                </c:pt>
                <c:pt idx="4828">
                  <c:v> 5 </c:v>
                </c:pt>
                <c:pt idx="4829">
                  <c:v> 6 </c:v>
                </c:pt>
                <c:pt idx="4830">
                  <c:v> 7 </c:v>
                </c:pt>
                <c:pt idx="4831">
                  <c:v> 8 </c:v>
                </c:pt>
                <c:pt idx="4832">
                  <c:v> 9 </c:v>
                </c:pt>
                <c:pt idx="4833">
                  <c:v> 10 </c:v>
                </c:pt>
                <c:pt idx="4834">
                  <c:v> 11 </c:v>
                </c:pt>
                <c:pt idx="4835">
                  <c:v> 12 </c:v>
                </c:pt>
                <c:pt idx="4836">
                  <c:v> 13 </c:v>
                </c:pt>
                <c:pt idx="4837">
                  <c:v> 14 </c:v>
                </c:pt>
                <c:pt idx="4838">
                  <c:v> 15 </c:v>
                </c:pt>
                <c:pt idx="4839">
                  <c:v> 16 </c:v>
                </c:pt>
                <c:pt idx="4840">
                  <c:v> 17 </c:v>
                </c:pt>
                <c:pt idx="4841">
                  <c:v> 18 </c:v>
                </c:pt>
                <c:pt idx="4842">
                  <c:v> 19 </c:v>
                </c:pt>
                <c:pt idx="4843">
                  <c:v> 20 </c:v>
                </c:pt>
                <c:pt idx="4844">
                  <c:v> 21 </c:v>
                </c:pt>
                <c:pt idx="4845">
                  <c:v> 22 </c:v>
                </c:pt>
                <c:pt idx="4846">
                  <c:v> 23 </c:v>
                </c:pt>
                <c:pt idx="4847">
                  <c:v> 24 </c:v>
                </c:pt>
                <c:pt idx="4848">
                  <c:v>22 Jul 2014</c:v>
                </c:pt>
                <c:pt idx="4849">
                  <c:v> 2 </c:v>
                </c:pt>
                <c:pt idx="4850">
                  <c:v> 3 </c:v>
                </c:pt>
                <c:pt idx="4851">
                  <c:v> 4 </c:v>
                </c:pt>
                <c:pt idx="4852">
                  <c:v> 5 </c:v>
                </c:pt>
                <c:pt idx="4853">
                  <c:v> 6 </c:v>
                </c:pt>
                <c:pt idx="4854">
                  <c:v> 7 </c:v>
                </c:pt>
                <c:pt idx="4855">
                  <c:v> 8 </c:v>
                </c:pt>
                <c:pt idx="4856">
                  <c:v> 9 </c:v>
                </c:pt>
                <c:pt idx="4857">
                  <c:v> 10 </c:v>
                </c:pt>
                <c:pt idx="4858">
                  <c:v> 11 </c:v>
                </c:pt>
                <c:pt idx="4859">
                  <c:v> 12 </c:v>
                </c:pt>
                <c:pt idx="4860">
                  <c:v> 13 </c:v>
                </c:pt>
                <c:pt idx="4861">
                  <c:v> 14 </c:v>
                </c:pt>
                <c:pt idx="4862">
                  <c:v> 15 </c:v>
                </c:pt>
                <c:pt idx="4863">
                  <c:v> 16 </c:v>
                </c:pt>
                <c:pt idx="4864">
                  <c:v> 17 </c:v>
                </c:pt>
                <c:pt idx="4865">
                  <c:v> 18 </c:v>
                </c:pt>
                <c:pt idx="4866">
                  <c:v> 19 </c:v>
                </c:pt>
                <c:pt idx="4867">
                  <c:v> 20 </c:v>
                </c:pt>
                <c:pt idx="4868">
                  <c:v> 21 </c:v>
                </c:pt>
                <c:pt idx="4869">
                  <c:v> 22 </c:v>
                </c:pt>
                <c:pt idx="4870">
                  <c:v> 23 </c:v>
                </c:pt>
                <c:pt idx="4871">
                  <c:v> 24 </c:v>
                </c:pt>
                <c:pt idx="4872">
                  <c:v>23 Jul 2014</c:v>
                </c:pt>
                <c:pt idx="4873">
                  <c:v> 2 </c:v>
                </c:pt>
                <c:pt idx="4874">
                  <c:v> 3 </c:v>
                </c:pt>
                <c:pt idx="4875">
                  <c:v> 4 </c:v>
                </c:pt>
                <c:pt idx="4876">
                  <c:v> 5 </c:v>
                </c:pt>
                <c:pt idx="4877">
                  <c:v> 6 </c:v>
                </c:pt>
                <c:pt idx="4878">
                  <c:v> 7 </c:v>
                </c:pt>
                <c:pt idx="4879">
                  <c:v> 8 </c:v>
                </c:pt>
                <c:pt idx="4880">
                  <c:v> 9 </c:v>
                </c:pt>
                <c:pt idx="4881">
                  <c:v> 10 </c:v>
                </c:pt>
                <c:pt idx="4882">
                  <c:v> 11 </c:v>
                </c:pt>
                <c:pt idx="4883">
                  <c:v> 12 </c:v>
                </c:pt>
                <c:pt idx="4884">
                  <c:v> 13 </c:v>
                </c:pt>
                <c:pt idx="4885">
                  <c:v> 14 </c:v>
                </c:pt>
                <c:pt idx="4886">
                  <c:v> 15 </c:v>
                </c:pt>
                <c:pt idx="4887">
                  <c:v> 16 </c:v>
                </c:pt>
                <c:pt idx="4888">
                  <c:v> 17 </c:v>
                </c:pt>
                <c:pt idx="4889">
                  <c:v> 18 </c:v>
                </c:pt>
                <c:pt idx="4890">
                  <c:v> 19 </c:v>
                </c:pt>
                <c:pt idx="4891">
                  <c:v> 20 </c:v>
                </c:pt>
                <c:pt idx="4892">
                  <c:v> 21 </c:v>
                </c:pt>
                <c:pt idx="4893">
                  <c:v> 22 </c:v>
                </c:pt>
                <c:pt idx="4894">
                  <c:v> 23 </c:v>
                </c:pt>
                <c:pt idx="4895">
                  <c:v> 24 </c:v>
                </c:pt>
                <c:pt idx="4896">
                  <c:v>24 Jul 2014</c:v>
                </c:pt>
                <c:pt idx="4897">
                  <c:v> 2 </c:v>
                </c:pt>
                <c:pt idx="4898">
                  <c:v> 3 </c:v>
                </c:pt>
                <c:pt idx="4899">
                  <c:v> 4 </c:v>
                </c:pt>
                <c:pt idx="4900">
                  <c:v> 5 </c:v>
                </c:pt>
                <c:pt idx="4901">
                  <c:v> 6 </c:v>
                </c:pt>
                <c:pt idx="4902">
                  <c:v> 7 </c:v>
                </c:pt>
                <c:pt idx="4903">
                  <c:v> 8 </c:v>
                </c:pt>
                <c:pt idx="4904">
                  <c:v> 9 </c:v>
                </c:pt>
                <c:pt idx="4905">
                  <c:v> 10 </c:v>
                </c:pt>
                <c:pt idx="4906">
                  <c:v> 11 </c:v>
                </c:pt>
                <c:pt idx="4907">
                  <c:v> 12 </c:v>
                </c:pt>
                <c:pt idx="4908">
                  <c:v> 13 </c:v>
                </c:pt>
                <c:pt idx="4909">
                  <c:v> 14 </c:v>
                </c:pt>
                <c:pt idx="4910">
                  <c:v> 15 </c:v>
                </c:pt>
                <c:pt idx="4911">
                  <c:v> 16 </c:v>
                </c:pt>
                <c:pt idx="4912">
                  <c:v> 17 </c:v>
                </c:pt>
                <c:pt idx="4913">
                  <c:v> 18 </c:v>
                </c:pt>
                <c:pt idx="4914">
                  <c:v> 19 </c:v>
                </c:pt>
                <c:pt idx="4915">
                  <c:v> 20 </c:v>
                </c:pt>
                <c:pt idx="4916">
                  <c:v> 21 </c:v>
                </c:pt>
                <c:pt idx="4917">
                  <c:v> 22 </c:v>
                </c:pt>
                <c:pt idx="4918">
                  <c:v> 23 </c:v>
                </c:pt>
                <c:pt idx="4919">
                  <c:v> 24 </c:v>
                </c:pt>
                <c:pt idx="4920">
                  <c:v>25 Jul 2014</c:v>
                </c:pt>
                <c:pt idx="4921">
                  <c:v> 2 </c:v>
                </c:pt>
                <c:pt idx="4922">
                  <c:v> 3 </c:v>
                </c:pt>
                <c:pt idx="4923">
                  <c:v> 4 </c:v>
                </c:pt>
                <c:pt idx="4924">
                  <c:v> 5 </c:v>
                </c:pt>
                <c:pt idx="4925">
                  <c:v> 6 </c:v>
                </c:pt>
                <c:pt idx="4926">
                  <c:v> 7 </c:v>
                </c:pt>
                <c:pt idx="4927">
                  <c:v> 8 </c:v>
                </c:pt>
                <c:pt idx="4928">
                  <c:v> 9 </c:v>
                </c:pt>
                <c:pt idx="4929">
                  <c:v> 10 </c:v>
                </c:pt>
                <c:pt idx="4930">
                  <c:v> 11 </c:v>
                </c:pt>
                <c:pt idx="4931">
                  <c:v> 12 </c:v>
                </c:pt>
                <c:pt idx="4932">
                  <c:v> 13 </c:v>
                </c:pt>
                <c:pt idx="4933">
                  <c:v> 14 </c:v>
                </c:pt>
                <c:pt idx="4934">
                  <c:v> 15 </c:v>
                </c:pt>
                <c:pt idx="4935">
                  <c:v> 16 </c:v>
                </c:pt>
                <c:pt idx="4936">
                  <c:v> 17 </c:v>
                </c:pt>
                <c:pt idx="4937">
                  <c:v> 18 </c:v>
                </c:pt>
                <c:pt idx="4938">
                  <c:v> 19 </c:v>
                </c:pt>
                <c:pt idx="4939">
                  <c:v> 20 </c:v>
                </c:pt>
                <c:pt idx="4940">
                  <c:v> 21 </c:v>
                </c:pt>
                <c:pt idx="4941">
                  <c:v> 22 </c:v>
                </c:pt>
                <c:pt idx="4942">
                  <c:v> 23 </c:v>
                </c:pt>
                <c:pt idx="4943">
                  <c:v> 24 </c:v>
                </c:pt>
                <c:pt idx="4944">
                  <c:v>26 Jul 2014</c:v>
                </c:pt>
                <c:pt idx="4945">
                  <c:v> 2 </c:v>
                </c:pt>
                <c:pt idx="4946">
                  <c:v> 3 </c:v>
                </c:pt>
                <c:pt idx="4947">
                  <c:v> 4 </c:v>
                </c:pt>
                <c:pt idx="4948">
                  <c:v> 5 </c:v>
                </c:pt>
                <c:pt idx="4949">
                  <c:v> 6 </c:v>
                </c:pt>
                <c:pt idx="4950">
                  <c:v> 7 </c:v>
                </c:pt>
                <c:pt idx="4951">
                  <c:v> 8 </c:v>
                </c:pt>
                <c:pt idx="4952">
                  <c:v> 9 </c:v>
                </c:pt>
                <c:pt idx="4953">
                  <c:v> 10 </c:v>
                </c:pt>
                <c:pt idx="4954">
                  <c:v> 11 </c:v>
                </c:pt>
                <c:pt idx="4955">
                  <c:v> 12 </c:v>
                </c:pt>
                <c:pt idx="4956">
                  <c:v> 13 </c:v>
                </c:pt>
                <c:pt idx="4957">
                  <c:v> 14 </c:v>
                </c:pt>
                <c:pt idx="4958">
                  <c:v> 15 </c:v>
                </c:pt>
                <c:pt idx="4959">
                  <c:v> 16 </c:v>
                </c:pt>
                <c:pt idx="4960">
                  <c:v> 17 </c:v>
                </c:pt>
                <c:pt idx="4961">
                  <c:v> 18 </c:v>
                </c:pt>
                <c:pt idx="4962">
                  <c:v> 19 </c:v>
                </c:pt>
                <c:pt idx="4963">
                  <c:v> 20 </c:v>
                </c:pt>
                <c:pt idx="4964">
                  <c:v> 21 </c:v>
                </c:pt>
                <c:pt idx="4965">
                  <c:v> 22 </c:v>
                </c:pt>
                <c:pt idx="4966">
                  <c:v> 23 </c:v>
                </c:pt>
                <c:pt idx="4967">
                  <c:v> 24 </c:v>
                </c:pt>
                <c:pt idx="4968">
                  <c:v>27 Jul 2014</c:v>
                </c:pt>
                <c:pt idx="4969">
                  <c:v> 2 </c:v>
                </c:pt>
                <c:pt idx="4970">
                  <c:v> 3 </c:v>
                </c:pt>
                <c:pt idx="4971">
                  <c:v> 4 </c:v>
                </c:pt>
                <c:pt idx="4972">
                  <c:v> 5 </c:v>
                </c:pt>
                <c:pt idx="4973">
                  <c:v> 6 </c:v>
                </c:pt>
                <c:pt idx="4974">
                  <c:v> 7 </c:v>
                </c:pt>
                <c:pt idx="4975">
                  <c:v> 8 </c:v>
                </c:pt>
                <c:pt idx="4976">
                  <c:v> 9 </c:v>
                </c:pt>
                <c:pt idx="4977">
                  <c:v> 10 </c:v>
                </c:pt>
                <c:pt idx="4978">
                  <c:v> 11 </c:v>
                </c:pt>
                <c:pt idx="4979">
                  <c:v> 12 </c:v>
                </c:pt>
                <c:pt idx="4980">
                  <c:v> 13 </c:v>
                </c:pt>
                <c:pt idx="4981">
                  <c:v> 14 </c:v>
                </c:pt>
                <c:pt idx="4982">
                  <c:v> 15 </c:v>
                </c:pt>
                <c:pt idx="4983">
                  <c:v> 16 </c:v>
                </c:pt>
                <c:pt idx="4984">
                  <c:v> 17 </c:v>
                </c:pt>
                <c:pt idx="4985">
                  <c:v> 18 </c:v>
                </c:pt>
                <c:pt idx="4986">
                  <c:v> 19 </c:v>
                </c:pt>
                <c:pt idx="4987">
                  <c:v> 20 </c:v>
                </c:pt>
                <c:pt idx="4988">
                  <c:v> 21 </c:v>
                </c:pt>
                <c:pt idx="4989">
                  <c:v> 22 </c:v>
                </c:pt>
                <c:pt idx="4990">
                  <c:v> 23 </c:v>
                </c:pt>
                <c:pt idx="4991">
                  <c:v> 24 </c:v>
                </c:pt>
                <c:pt idx="4992">
                  <c:v>28 Jul 2014</c:v>
                </c:pt>
                <c:pt idx="4993">
                  <c:v> 2 </c:v>
                </c:pt>
                <c:pt idx="4994">
                  <c:v> 3 </c:v>
                </c:pt>
                <c:pt idx="4995">
                  <c:v> 4 </c:v>
                </c:pt>
                <c:pt idx="4996">
                  <c:v> 5 </c:v>
                </c:pt>
                <c:pt idx="4997">
                  <c:v> 6 </c:v>
                </c:pt>
                <c:pt idx="4998">
                  <c:v> 7 </c:v>
                </c:pt>
                <c:pt idx="4999">
                  <c:v> 8 </c:v>
                </c:pt>
                <c:pt idx="5000">
                  <c:v> 9 </c:v>
                </c:pt>
                <c:pt idx="5001">
                  <c:v> 10 </c:v>
                </c:pt>
                <c:pt idx="5002">
                  <c:v> 11 </c:v>
                </c:pt>
                <c:pt idx="5003">
                  <c:v> 12 </c:v>
                </c:pt>
                <c:pt idx="5004">
                  <c:v> 13 </c:v>
                </c:pt>
                <c:pt idx="5005">
                  <c:v> 14 </c:v>
                </c:pt>
                <c:pt idx="5006">
                  <c:v> 15 </c:v>
                </c:pt>
                <c:pt idx="5007">
                  <c:v> 16 </c:v>
                </c:pt>
                <c:pt idx="5008">
                  <c:v> 17 </c:v>
                </c:pt>
                <c:pt idx="5009">
                  <c:v> 18 </c:v>
                </c:pt>
                <c:pt idx="5010">
                  <c:v> 19 </c:v>
                </c:pt>
                <c:pt idx="5011">
                  <c:v> 20 </c:v>
                </c:pt>
                <c:pt idx="5012">
                  <c:v> 21 </c:v>
                </c:pt>
                <c:pt idx="5013">
                  <c:v> 22 </c:v>
                </c:pt>
                <c:pt idx="5014">
                  <c:v> 23 </c:v>
                </c:pt>
                <c:pt idx="5015">
                  <c:v> 24 </c:v>
                </c:pt>
                <c:pt idx="5016">
                  <c:v>29 Jul 2014</c:v>
                </c:pt>
                <c:pt idx="5017">
                  <c:v> 2 </c:v>
                </c:pt>
                <c:pt idx="5018">
                  <c:v> 3 </c:v>
                </c:pt>
                <c:pt idx="5019">
                  <c:v> 4 </c:v>
                </c:pt>
                <c:pt idx="5020">
                  <c:v> 5 </c:v>
                </c:pt>
                <c:pt idx="5021">
                  <c:v> 6 </c:v>
                </c:pt>
                <c:pt idx="5022">
                  <c:v> 7 </c:v>
                </c:pt>
                <c:pt idx="5023">
                  <c:v> 8 </c:v>
                </c:pt>
                <c:pt idx="5024">
                  <c:v> 9 </c:v>
                </c:pt>
                <c:pt idx="5025">
                  <c:v> 10 </c:v>
                </c:pt>
                <c:pt idx="5026">
                  <c:v> 11 </c:v>
                </c:pt>
                <c:pt idx="5027">
                  <c:v> 12 </c:v>
                </c:pt>
                <c:pt idx="5028">
                  <c:v> 13 </c:v>
                </c:pt>
                <c:pt idx="5029">
                  <c:v> 14 </c:v>
                </c:pt>
                <c:pt idx="5030">
                  <c:v> 15 </c:v>
                </c:pt>
                <c:pt idx="5031">
                  <c:v> 16 </c:v>
                </c:pt>
                <c:pt idx="5032">
                  <c:v> 17 </c:v>
                </c:pt>
                <c:pt idx="5033">
                  <c:v> 18 </c:v>
                </c:pt>
                <c:pt idx="5034">
                  <c:v> 19 </c:v>
                </c:pt>
                <c:pt idx="5035">
                  <c:v> 20 </c:v>
                </c:pt>
                <c:pt idx="5036">
                  <c:v> 21 </c:v>
                </c:pt>
                <c:pt idx="5037">
                  <c:v> 22 </c:v>
                </c:pt>
                <c:pt idx="5038">
                  <c:v> 23 </c:v>
                </c:pt>
                <c:pt idx="5039">
                  <c:v> 24 </c:v>
                </c:pt>
                <c:pt idx="5040">
                  <c:v>30 Jul 2014</c:v>
                </c:pt>
                <c:pt idx="5041">
                  <c:v> 2 </c:v>
                </c:pt>
                <c:pt idx="5042">
                  <c:v> 3 </c:v>
                </c:pt>
                <c:pt idx="5043">
                  <c:v> 4 </c:v>
                </c:pt>
                <c:pt idx="5044">
                  <c:v> 5 </c:v>
                </c:pt>
                <c:pt idx="5045">
                  <c:v> 6 </c:v>
                </c:pt>
                <c:pt idx="5046">
                  <c:v> 7 </c:v>
                </c:pt>
                <c:pt idx="5047">
                  <c:v> 8 </c:v>
                </c:pt>
                <c:pt idx="5048">
                  <c:v> 9 </c:v>
                </c:pt>
                <c:pt idx="5049">
                  <c:v> 10 </c:v>
                </c:pt>
                <c:pt idx="5050">
                  <c:v> 11 </c:v>
                </c:pt>
                <c:pt idx="5051">
                  <c:v> 12 </c:v>
                </c:pt>
                <c:pt idx="5052">
                  <c:v> 13 </c:v>
                </c:pt>
                <c:pt idx="5053">
                  <c:v> 14 </c:v>
                </c:pt>
                <c:pt idx="5054">
                  <c:v> 15 </c:v>
                </c:pt>
                <c:pt idx="5055">
                  <c:v> 16 </c:v>
                </c:pt>
                <c:pt idx="5056">
                  <c:v> 17 </c:v>
                </c:pt>
                <c:pt idx="5057">
                  <c:v> 18 </c:v>
                </c:pt>
                <c:pt idx="5058">
                  <c:v> 19 </c:v>
                </c:pt>
                <c:pt idx="5059">
                  <c:v> 20 </c:v>
                </c:pt>
                <c:pt idx="5060">
                  <c:v> 21 </c:v>
                </c:pt>
                <c:pt idx="5061">
                  <c:v> 22 </c:v>
                </c:pt>
                <c:pt idx="5062">
                  <c:v> 23 </c:v>
                </c:pt>
                <c:pt idx="5063">
                  <c:v> 24 </c:v>
                </c:pt>
                <c:pt idx="5064">
                  <c:v>31 Jul 2014</c:v>
                </c:pt>
                <c:pt idx="5065">
                  <c:v> 2 </c:v>
                </c:pt>
                <c:pt idx="5066">
                  <c:v> 3 </c:v>
                </c:pt>
                <c:pt idx="5067">
                  <c:v> 4 </c:v>
                </c:pt>
                <c:pt idx="5068">
                  <c:v> 5 </c:v>
                </c:pt>
                <c:pt idx="5069">
                  <c:v> 6 </c:v>
                </c:pt>
                <c:pt idx="5070">
                  <c:v> 7 </c:v>
                </c:pt>
                <c:pt idx="5071">
                  <c:v> 8 </c:v>
                </c:pt>
                <c:pt idx="5072">
                  <c:v> 9 </c:v>
                </c:pt>
                <c:pt idx="5073">
                  <c:v> 10 </c:v>
                </c:pt>
                <c:pt idx="5074">
                  <c:v> 11 </c:v>
                </c:pt>
                <c:pt idx="5075">
                  <c:v> 12 </c:v>
                </c:pt>
                <c:pt idx="5076">
                  <c:v> 13 </c:v>
                </c:pt>
                <c:pt idx="5077">
                  <c:v> 14 </c:v>
                </c:pt>
                <c:pt idx="5078">
                  <c:v> 15 </c:v>
                </c:pt>
                <c:pt idx="5079">
                  <c:v> 16 </c:v>
                </c:pt>
                <c:pt idx="5080">
                  <c:v> 17 </c:v>
                </c:pt>
                <c:pt idx="5081">
                  <c:v> 18 </c:v>
                </c:pt>
                <c:pt idx="5082">
                  <c:v> 19 </c:v>
                </c:pt>
                <c:pt idx="5083">
                  <c:v> 20 </c:v>
                </c:pt>
                <c:pt idx="5084">
                  <c:v> 21 </c:v>
                </c:pt>
                <c:pt idx="5085">
                  <c:v> 22 </c:v>
                </c:pt>
                <c:pt idx="5086">
                  <c:v> 23 </c:v>
                </c:pt>
                <c:pt idx="5087">
                  <c:v> 24 </c:v>
                </c:pt>
                <c:pt idx="5088">
                  <c:v>01 Aug 2014</c:v>
                </c:pt>
                <c:pt idx="5089">
                  <c:v> 2 </c:v>
                </c:pt>
                <c:pt idx="5090">
                  <c:v> 3 </c:v>
                </c:pt>
                <c:pt idx="5091">
                  <c:v> 4 </c:v>
                </c:pt>
                <c:pt idx="5092">
                  <c:v> 5 </c:v>
                </c:pt>
                <c:pt idx="5093">
                  <c:v> 6 </c:v>
                </c:pt>
                <c:pt idx="5094">
                  <c:v> 7 </c:v>
                </c:pt>
                <c:pt idx="5095">
                  <c:v> 8 </c:v>
                </c:pt>
                <c:pt idx="5096">
                  <c:v> 9 </c:v>
                </c:pt>
                <c:pt idx="5097">
                  <c:v> 10 </c:v>
                </c:pt>
                <c:pt idx="5098">
                  <c:v> 11 </c:v>
                </c:pt>
                <c:pt idx="5099">
                  <c:v> 12 </c:v>
                </c:pt>
                <c:pt idx="5100">
                  <c:v> 13 </c:v>
                </c:pt>
                <c:pt idx="5101">
                  <c:v> 14 </c:v>
                </c:pt>
                <c:pt idx="5102">
                  <c:v> 15 </c:v>
                </c:pt>
                <c:pt idx="5103">
                  <c:v> 16 </c:v>
                </c:pt>
                <c:pt idx="5104">
                  <c:v> 17 </c:v>
                </c:pt>
                <c:pt idx="5105">
                  <c:v> 18 </c:v>
                </c:pt>
                <c:pt idx="5106">
                  <c:v> 19 </c:v>
                </c:pt>
                <c:pt idx="5107">
                  <c:v> 20 </c:v>
                </c:pt>
                <c:pt idx="5108">
                  <c:v> 21 </c:v>
                </c:pt>
                <c:pt idx="5109">
                  <c:v> 22 </c:v>
                </c:pt>
                <c:pt idx="5110">
                  <c:v> 23 </c:v>
                </c:pt>
                <c:pt idx="5111">
                  <c:v> 24 </c:v>
                </c:pt>
                <c:pt idx="5112">
                  <c:v>02 Aug 2014</c:v>
                </c:pt>
                <c:pt idx="5113">
                  <c:v> 2 </c:v>
                </c:pt>
                <c:pt idx="5114">
                  <c:v> 3 </c:v>
                </c:pt>
                <c:pt idx="5115">
                  <c:v> 4 </c:v>
                </c:pt>
                <c:pt idx="5116">
                  <c:v> 5 </c:v>
                </c:pt>
                <c:pt idx="5117">
                  <c:v> 6 </c:v>
                </c:pt>
                <c:pt idx="5118">
                  <c:v> 7 </c:v>
                </c:pt>
                <c:pt idx="5119">
                  <c:v> 8 </c:v>
                </c:pt>
                <c:pt idx="5120">
                  <c:v> 9 </c:v>
                </c:pt>
                <c:pt idx="5121">
                  <c:v> 10 </c:v>
                </c:pt>
                <c:pt idx="5122">
                  <c:v> 11 </c:v>
                </c:pt>
                <c:pt idx="5123">
                  <c:v> 12 </c:v>
                </c:pt>
                <c:pt idx="5124">
                  <c:v> 13 </c:v>
                </c:pt>
                <c:pt idx="5125">
                  <c:v> 14 </c:v>
                </c:pt>
                <c:pt idx="5126">
                  <c:v> 15 </c:v>
                </c:pt>
                <c:pt idx="5127">
                  <c:v> 16 </c:v>
                </c:pt>
                <c:pt idx="5128">
                  <c:v> 17 </c:v>
                </c:pt>
                <c:pt idx="5129">
                  <c:v> 18 </c:v>
                </c:pt>
                <c:pt idx="5130">
                  <c:v> 19 </c:v>
                </c:pt>
                <c:pt idx="5131">
                  <c:v> 20 </c:v>
                </c:pt>
                <c:pt idx="5132">
                  <c:v> 21 </c:v>
                </c:pt>
                <c:pt idx="5133">
                  <c:v> 22 </c:v>
                </c:pt>
                <c:pt idx="5134">
                  <c:v> 23 </c:v>
                </c:pt>
                <c:pt idx="5135">
                  <c:v> 24 </c:v>
                </c:pt>
                <c:pt idx="5136">
                  <c:v>03 Aug 2014</c:v>
                </c:pt>
                <c:pt idx="5137">
                  <c:v> 2 </c:v>
                </c:pt>
                <c:pt idx="5138">
                  <c:v> 3 </c:v>
                </c:pt>
                <c:pt idx="5139">
                  <c:v> 4 </c:v>
                </c:pt>
                <c:pt idx="5140">
                  <c:v> 5 </c:v>
                </c:pt>
                <c:pt idx="5141">
                  <c:v> 6 </c:v>
                </c:pt>
                <c:pt idx="5142">
                  <c:v> 7 </c:v>
                </c:pt>
                <c:pt idx="5143">
                  <c:v> 8 </c:v>
                </c:pt>
                <c:pt idx="5144">
                  <c:v> 9 </c:v>
                </c:pt>
                <c:pt idx="5145">
                  <c:v> 10 </c:v>
                </c:pt>
                <c:pt idx="5146">
                  <c:v> 11 </c:v>
                </c:pt>
                <c:pt idx="5147">
                  <c:v> 12 </c:v>
                </c:pt>
                <c:pt idx="5148">
                  <c:v> 13 </c:v>
                </c:pt>
                <c:pt idx="5149">
                  <c:v> 14 </c:v>
                </c:pt>
                <c:pt idx="5150">
                  <c:v> 15 </c:v>
                </c:pt>
                <c:pt idx="5151">
                  <c:v> 16 </c:v>
                </c:pt>
                <c:pt idx="5152">
                  <c:v> 17 </c:v>
                </c:pt>
                <c:pt idx="5153">
                  <c:v> 18 </c:v>
                </c:pt>
                <c:pt idx="5154">
                  <c:v> 19 </c:v>
                </c:pt>
                <c:pt idx="5155">
                  <c:v> 20 </c:v>
                </c:pt>
                <c:pt idx="5156">
                  <c:v> 21 </c:v>
                </c:pt>
                <c:pt idx="5157">
                  <c:v> 22 </c:v>
                </c:pt>
                <c:pt idx="5158">
                  <c:v> 23 </c:v>
                </c:pt>
                <c:pt idx="5159">
                  <c:v> 24 </c:v>
                </c:pt>
                <c:pt idx="5160">
                  <c:v>04 Aug 2014</c:v>
                </c:pt>
                <c:pt idx="5161">
                  <c:v> 2 </c:v>
                </c:pt>
                <c:pt idx="5162">
                  <c:v> 3 </c:v>
                </c:pt>
                <c:pt idx="5163">
                  <c:v> 4 </c:v>
                </c:pt>
                <c:pt idx="5164">
                  <c:v> 5 </c:v>
                </c:pt>
                <c:pt idx="5165">
                  <c:v> 6 </c:v>
                </c:pt>
                <c:pt idx="5166">
                  <c:v> 7 </c:v>
                </c:pt>
                <c:pt idx="5167">
                  <c:v> 8 </c:v>
                </c:pt>
                <c:pt idx="5168">
                  <c:v> 9 </c:v>
                </c:pt>
                <c:pt idx="5169">
                  <c:v> 10 </c:v>
                </c:pt>
                <c:pt idx="5170">
                  <c:v> 11 </c:v>
                </c:pt>
                <c:pt idx="5171">
                  <c:v> 12 </c:v>
                </c:pt>
                <c:pt idx="5172">
                  <c:v> 13 </c:v>
                </c:pt>
                <c:pt idx="5173">
                  <c:v> 14 </c:v>
                </c:pt>
                <c:pt idx="5174">
                  <c:v> 15 </c:v>
                </c:pt>
                <c:pt idx="5175">
                  <c:v> 16 </c:v>
                </c:pt>
                <c:pt idx="5176">
                  <c:v> 17 </c:v>
                </c:pt>
                <c:pt idx="5177">
                  <c:v> 18 </c:v>
                </c:pt>
                <c:pt idx="5178">
                  <c:v> 19 </c:v>
                </c:pt>
                <c:pt idx="5179">
                  <c:v> 20 </c:v>
                </c:pt>
                <c:pt idx="5180">
                  <c:v> 21 </c:v>
                </c:pt>
                <c:pt idx="5181">
                  <c:v> 22 </c:v>
                </c:pt>
                <c:pt idx="5182">
                  <c:v> 23 </c:v>
                </c:pt>
                <c:pt idx="5183">
                  <c:v> 24 </c:v>
                </c:pt>
                <c:pt idx="5184">
                  <c:v>05 Aug 2014</c:v>
                </c:pt>
                <c:pt idx="5185">
                  <c:v> 2 </c:v>
                </c:pt>
                <c:pt idx="5186">
                  <c:v> 3 </c:v>
                </c:pt>
                <c:pt idx="5187">
                  <c:v> 4 </c:v>
                </c:pt>
                <c:pt idx="5188">
                  <c:v> 5 </c:v>
                </c:pt>
                <c:pt idx="5189">
                  <c:v> 6 </c:v>
                </c:pt>
                <c:pt idx="5190">
                  <c:v> 7 </c:v>
                </c:pt>
                <c:pt idx="5191">
                  <c:v> 8 </c:v>
                </c:pt>
                <c:pt idx="5192">
                  <c:v> 9 </c:v>
                </c:pt>
                <c:pt idx="5193">
                  <c:v> 10 </c:v>
                </c:pt>
                <c:pt idx="5194">
                  <c:v> 11 </c:v>
                </c:pt>
                <c:pt idx="5195">
                  <c:v> 12 </c:v>
                </c:pt>
                <c:pt idx="5196">
                  <c:v> 13 </c:v>
                </c:pt>
                <c:pt idx="5197">
                  <c:v> 14 </c:v>
                </c:pt>
                <c:pt idx="5198">
                  <c:v> 15 </c:v>
                </c:pt>
                <c:pt idx="5199">
                  <c:v> 16 </c:v>
                </c:pt>
                <c:pt idx="5200">
                  <c:v> 17 </c:v>
                </c:pt>
                <c:pt idx="5201">
                  <c:v> 18 </c:v>
                </c:pt>
                <c:pt idx="5202">
                  <c:v> 19 </c:v>
                </c:pt>
                <c:pt idx="5203">
                  <c:v> 20 </c:v>
                </c:pt>
                <c:pt idx="5204">
                  <c:v> 21 </c:v>
                </c:pt>
                <c:pt idx="5205">
                  <c:v> 22 </c:v>
                </c:pt>
                <c:pt idx="5206">
                  <c:v> 23 </c:v>
                </c:pt>
                <c:pt idx="5207">
                  <c:v> 24 </c:v>
                </c:pt>
                <c:pt idx="5208">
                  <c:v>06 Aug 2014</c:v>
                </c:pt>
                <c:pt idx="5209">
                  <c:v> 2 </c:v>
                </c:pt>
                <c:pt idx="5210">
                  <c:v> 3 </c:v>
                </c:pt>
                <c:pt idx="5211">
                  <c:v> 4 </c:v>
                </c:pt>
                <c:pt idx="5212">
                  <c:v> 5 </c:v>
                </c:pt>
                <c:pt idx="5213">
                  <c:v> 6 </c:v>
                </c:pt>
                <c:pt idx="5214">
                  <c:v> 7 </c:v>
                </c:pt>
                <c:pt idx="5215">
                  <c:v> 8 </c:v>
                </c:pt>
                <c:pt idx="5216">
                  <c:v> 9 </c:v>
                </c:pt>
                <c:pt idx="5217">
                  <c:v> 10 </c:v>
                </c:pt>
                <c:pt idx="5218">
                  <c:v> 11 </c:v>
                </c:pt>
                <c:pt idx="5219">
                  <c:v> 12 </c:v>
                </c:pt>
                <c:pt idx="5220">
                  <c:v> 13 </c:v>
                </c:pt>
                <c:pt idx="5221">
                  <c:v> 14 </c:v>
                </c:pt>
                <c:pt idx="5222">
                  <c:v> 15 </c:v>
                </c:pt>
                <c:pt idx="5223">
                  <c:v> 16 </c:v>
                </c:pt>
                <c:pt idx="5224">
                  <c:v> 17 </c:v>
                </c:pt>
                <c:pt idx="5225">
                  <c:v> 18 </c:v>
                </c:pt>
                <c:pt idx="5226">
                  <c:v> 19 </c:v>
                </c:pt>
                <c:pt idx="5227">
                  <c:v> 20 </c:v>
                </c:pt>
                <c:pt idx="5228">
                  <c:v> 21 </c:v>
                </c:pt>
                <c:pt idx="5229">
                  <c:v> 22 </c:v>
                </c:pt>
                <c:pt idx="5230">
                  <c:v> 23 </c:v>
                </c:pt>
                <c:pt idx="5231">
                  <c:v> 24 </c:v>
                </c:pt>
                <c:pt idx="5232">
                  <c:v>07 Aug 2014</c:v>
                </c:pt>
                <c:pt idx="5233">
                  <c:v> 2 </c:v>
                </c:pt>
                <c:pt idx="5234">
                  <c:v> 3 </c:v>
                </c:pt>
                <c:pt idx="5235">
                  <c:v> 4 </c:v>
                </c:pt>
                <c:pt idx="5236">
                  <c:v> 5 </c:v>
                </c:pt>
                <c:pt idx="5237">
                  <c:v> 6 </c:v>
                </c:pt>
                <c:pt idx="5238">
                  <c:v> 7 </c:v>
                </c:pt>
                <c:pt idx="5239">
                  <c:v> 8 </c:v>
                </c:pt>
                <c:pt idx="5240">
                  <c:v> 9 </c:v>
                </c:pt>
                <c:pt idx="5241">
                  <c:v> 10 </c:v>
                </c:pt>
                <c:pt idx="5242">
                  <c:v> 11 </c:v>
                </c:pt>
                <c:pt idx="5243">
                  <c:v> 12 </c:v>
                </c:pt>
                <c:pt idx="5244">
                  <c:v> 13 </c:v>
                </c:pt>
                <c:pt idx="5245">
                  <c:v> 14 </c:v>
                </c:pt>
                <c:pt idx="5246">
                  <c:v> 15 </c:v>
                </c:pt>
                <c:pt idx="5247">
                  <c:v> 16 </c:v>
                </c:pt>
                <c:pt idx="5248">
                  <c:v> 17 </c:v>
                </c:pt>
                <c:pt idx="5249">
                  <c:v> 18 </c:v>
                </c:pt>
                <c:pt idx="5250">
                  <c:v> 19 </c:v>
                </c:pt>
                <c:pt idx="5251">
                  <c:v> 20 </c:v>
                </c:pt>
                <c:pt idx="5252">
                  <c:v> 21 </c:v>
                </c:pt>
                <c:pt idx="5253">
                  <c:v> 22 </c:v>
                </c:pt>
                <c:pt idx="5254">
                  <c:v> 23 </c:v>
                </c:pt>
                <c:pt idx="5255">
                  <c:v> 24 </c:v>
                </c:pt>
                <c:pt idx="5256">
                  <c:v>08 Aug 2014</c:v>
                </c:pt>
                <c:pt idx="5257">
                  <c:v> 2 </c:v>
                </c:pt>
                <c:pt idx="5258">
                  <c:v> 3 </c:v>
                </c:pt>
                <c:pt idx="5259">
                  <c:v> 4 </c:v>
                </c:pt>
                <c:pt idx="5260">
                  <c:v> 5 </c:v>
                </c:pt>
                <c:pt idx="5261">
                  <c:v> 6 </c:v>
                </c:pt>
                <c:pt idx="5262">
                  <c:v> 7 </c:v>
                </c:pt>
                <c:pt idx="5263">
                  <c:v> 8 </c:v>
                </c:pt>
                <c:pt idx="5264">
                  <c:v> 9 </c:v>
                </c:pt>
                <c:pt idx="5265">
                  <c:v> 10 </c:v>
                </c:pt>
                <c:pt idx="5266">
                  <c:v> 11 </c:v>
                </c:pt>
                <c:pt idx="5267">
                  <c:v> 12 </c:v>
                </c:pt>
                <c:pt idx="5268">
                  <c:v> 13 </c:v>
                </c:pt>
                <c:pt idx="5269">
                  <c:v> 14 </c:v>
                </c:pt>
                <c:pt idx="5270">
                  <c:v> 15 </c:v>
                </c:pt>
                <c:pt idx="5271">
                  <c:v> 16 </c:v>
                </c:pt>
                <c:pt idx="5272">
                  <c:v> 17 </c:v>
                </c:pt>
                <c:pt idx="5273">
                  <c:v> 18 </c:v>
                </c:pt>
                <c:pt idx="5274">
                  <c:v> 19 </c:v>
                </c:pt>
                <c:pt idx="5275">
                  <c:v> 20 </c:v>
                </c:pt>
                <c:pt idx="5276">
                  <c:v> 21 </c:v>
                </c:pt>
                <c:pt idx="5277">
                  <c:v> 22 </c:v>
                </c:pt>
                <c:pt idx="5278">
                  <c:v> 23 </c:v>
                </c:pt>
                <c:pt idx="5279">
                  <c:v> 24 </c:v>
                </c:pt>
                <c:pt idx="5280">
                  <c:v>09 Aug 2014</c:v>
                </c:pt>
                <c:pt idx="5281">
                  <c:v> 2 </c:v>
                </c:pt>
                <c:pt idx="5282">
                  <c:v> 3 </c:v>
                </c:pt>
                <c:pt idx="5283">
                  <c:v> 4 </c:v>
                </c:pt>
                <c:pt idx="5284">
                  <c:v> 5 </c:v>
                </c:pt>
                <c:pt idx="5285">
                  <c:v> 6 </c:v>
                </c:pt>
                <c:pt idx="5286">
                  <c:v> 7 </c:v>
                </c:pt>
                <c:pt idx="5287">
                  <c:v> 8 </c:v>
                </c:pt>
                <c:pt idx="5288">
                  <c:v> 9 </c:v>
                </c:pt>
                <c:pt idx="5289">
                  <c:v> 10 </c:v>
                </c:pt>
                <c:pt idx="5290">
                  <c:v> 11 </c:v>
                </c:pt>
                <c:pt idx="5291">
                  <c:v> 12 </c:v>
                </c:pt>
                <c:pt idx="5292">
                  <c:v> 13 </c:v>
                </c:pt>
                <c:pt idx="5293">
                  <c:v> 14 </c:v>
                </c:pt>
                <c:pt idx="5294">
                  <c:v> 15 </c:v>
                </c:pt>
                <c:pt idx="5295">
                  <c:v> 16 </c:v>
                </c:pt>
                <c:pt idx="5296">
                  <c:v> 17 </c:v>
                </c:pt>
                <c:pt idx="5297">
                  <c:v> 18 </c:v>
                </c:pt>
                <c:pt idx="5298">
                  <c:v> 19 </c:v>
                </c:pt>
                <c:pt idx="5299">
                  <c:v> 20 </c:v>
                </c:pt>
                <c:pt idx="5300">
                  <c:v> 21 </c:v>
                </c:pt>
                <c:pt idx="5301">
                  <c:v> 22 </c:v>
                </c:pt>
                <c:pt idx="5302">
                  <c:v> 23 </c:v>
                </c:pt>
                <c:pt idx="5303">
                  <c:v> 24 </c:v>
                </c:pt>
                <c:pt idx="5304">
                  <c:v>10 Aug 2014</c:v>
                </c:pt>
                <c:pt idx="5305">
                  <c:v> 2 </c:v>
                </c:pt>
                <c:pt idx="5306">
                  <c:v> 3 </c:v>
                </c:pt>
                <c:pt idx="5307">
                  <c:v> 4 </c:v>
                </c:pt>
                <c:pt idx="5308">
                  <c:v> 5 </c:v>
                </c:pt>
                <c:pt idx="5309">
                  <c:v> 6 </c:v>
                </c:pt>
                <c:pt idx="5310">
                  <c:v> 7 </c:v>
                </c:pt>
                <c:pt idx="5311">
                  <c:v> 8 </c:v>
                </c:pt>
                <c:pt idx="5312">
                  <c:v> 9 </c:v>
                </c:pt>
                <c:pt idx="5313">
                  <c:v> 10 </c:v>
                </c:pt>
                <c:pt idx="5314">
                  <c:v> 11 </c:v>
                </c:pt>
                <c:pt idx="5315">
                  <c:v> 12 </c:v>
                </c:pt>
                <c:pt idx="5316">
                  <c:v> 13 </c:v>
                </c:pt>
                <c:pt idx="5317">
                  <c:v> 14 </c:v>
                </c:pt>
                <c:pt idx="5318">
                  <c:v> 15 </c:v>
                </c:pt>
                <c:pt idx="5319">
                  <c:v> 16 </c:v>
                </c:pt>
                <c:pt idx="5320">
                  <c:v> 17 </c:v>
                </c:pt>
                <c:pt idx="5321">
                  <c:v> 18 </c:v>
                </c:pt>
                <c:pt idx="5322">
                  <c:v> 19 </c:v>
                </c:pt>
                <c:pt idx="5323">
                  <c:v> 20 </c:v>
                </c:pt>
                <c:pt idx="5324">
                  <c:v> 21 </c:v>
                </c:pt>
                <c:pt idx="5325">
                  <c:v> 22 </c:v>
                </c:pt>
                <c:pt idx="5326">
                  <c:v> 23 </c:v>
                </c:pt>
                <c:pt idx="5327">
                  <c:v> 24 </c:v>
                </c:pt>
                <c:pt idx="5328">
                  <c:v>11 Aug 2014</c:v>
                </c:pt>
                <c:pt idx="5329">
                  <c:v> 2 </c:v>
                </c:pt>
                <c:pt idx="5330">
                  <c:v> 3 </c:v>
                </c:pt>
                <c:pt idx="5331">
                  <c:v> 4 </c:v>
                </c:pt>
                <c:pt idx="5332">
                  <c:v> 5 </c:v>
                </c:pt>
                <c:pt idx="5333">
                  <c:v> 6 </c:v>
                </c:pt>
                <c:pt idx="5334">
                  <c:v> 7 </c:v>
                </c:pt>
                <c:pt idx="5335">
                  <c:v> 8 </c:v>
                </c:pt>
                <c:pt idx="5336">
                  <c:v> 9 </c:v>
                </c:pt>
                <c:pt idx="5337">
                  <c:v> 10 </c:v>
                </c:pt>
                <c:pt idx="5338">
                  <c:v> 11 </c:v>
                </c:pt>
                <c:pt idx="5339">
                  <c:v> 12 </c:v>
                </c:pt>
                <c:pt idx="5340">
                  <c:v> 13 </c:v>
                </c:pt>
                <c:pt idx="5341">
                  <c:v> 14 </c:v>
                </c:pt>
                <c:pt idx="5342">
                  <c:v> 15 </c:v>
                </c:pt>
                <c:pt idx="5343">
                  <c:v> 16 </c:v>
                </c:pt>
                <c:pt idx="5344">
                  <c:v> 17 </c:v>
                </c:pt>
                <c:pt idx="5345">
                  <c:v> 18 </c:v>
                </c:pt>
                <c:pt idx="5346">
                  <c:v> 19 </c:v>
                </c:pt>
                <c:pt idx="5347">
                  <c:v> 20 </c:v>
                </c:pt>
                <c:pt idx="5348">
                  <c:v> 21 </c:v>
                </c:pt>
                <c:pt idx="5349">
                  <c:v> 22 </c:v>
                </c:pt>
                <c:pt idx="5350">
                  <c:v> 23 </c:v>
                </c:pt>
                <c:pt idx="5351">
                  <c:v> 24 </c:v>
                </c:pt>
                <c:pt idx="5352">
                  <c:v>12 Aug 2014</c:v>
                </c:pt>
                <c:pt idx="5353">
                  <c:v> 2 </c:v>
                </c:pt>
                <c:pt idx="5354">
                  <c:v> 3 </c:v>
                </c:pt>
                <c:pt idx="5355">
                  <c:v> 4 </c:v>
                </c:pt>
                <c:pt idx="5356">
                  <c:v> 5 </c:v>
                </c:pt>
                <c:pt idx="5357">
                  <c:v> 6 </c:v>
                </c:pt>
                <c:pt idx="5358">
                  <c:v> 7 </c:v>
                </c:pt>
                <c:pt idx="5359">
                  <c:v> 8 </c:v>
                </c:pt>
                <c:pt idx="5360">
                  <c:v> 9 </c:v>
                </c:pt>
                <c:pt idx="5361">
                  <c:v> 10 </c:v>
                </c:pt>
                <c:pt idx="5362">
                  <c:v> 11 </c:v>
                </c:pt>
                <c:pt idx="5363">
                  <c:v> 12 </c:v>
                </c:pt>
                <c:pt idx="5364">
                  <c:v> 13 </c:v>
                </c:pt>
                <c:pt idx="5365">
                  <c:v> 14 </c:v>
                </c:pt>
                <c:pt idx="5366">
                  <c:v> 15 </c:v>
                </c:pt>
                <c:pt idx="5367">
                  <c:v> 16 </c:v>
                </c:pt>
                <c:pt idx="5368">
                  <c:v> 17 </c:v>
                </c:pt>
                <c:pt idx="5369">
                  <c:v> 18 </c:v>
                </c:pt>
                <c:pt idx="5370">
                  <c:v> 19 </c:v>
                </c:pt>
                <c:pt idx="5371">
                  <c:v> 20 </c:v>
                </c:pt>
                <c:pt idx="5372">
                  <c:v> 21 </c:v>
                </c:pt>
                <c:pt idx="5373">
                  <c:v> 22 </c:v>
                </c:pt>
                <c:pt idx="5374">
                  <c:v> 23 </c:v>
                </c:pt>
                <c:pt idx="5375">
                  <c:v> 24 </c:v>
                </c:pt>
                <c:pt idx="5376">
                  <c:v>13 Aug 2014</c:v>
                </c:pt>
                <c:pt idx="5377">
                  <c:v> 2 </c:v>
                </c:pt>
                <c:pt idx="5378">
                  <c:v> 3 </c:v>
                </c:pt>
                <c:pt idx="5379">
                  <c:v> 4 </c:v>
                </c:pt>
                <c:pt idx="5380">
                  <c:v> 5 </c:v>
                </c:pt>
                <c:pt idx="5381">
                  <c:v> 6 </c:v>
                </c:pt>
                <c:pt idx="5382">
                  <c:v> 7 </c:v>
                </c:pt>
                <c:pt idx="5383">
                  <c:v> 8 </c:v>
                </c:pt>
                <c:pt idx="5384">
                  <c:v> 9 </c:v>
                </c:pt>
                <c:pt idx="5385">
                  <c:v> 10 </c:v>
                </c:pt>
                <c:pt idx="5386">
                  <c:v> 11 </c:v>
                </c:pt>
                <c:pt idx="5387">
                  <c:v> 12 </c:v>
                </c:pt>
                <c:pt idx="5388">
                  <c:v> 13 </c:v>
                </c:pt>
                <c:pt idx="5389">
                  <c:v> 14 </c:v>
                </c:pt>
                <c:pt idx="5390">
                  <c:v> 15 </c:v>
                </c:pt>
                <c:pt idx="5391">
                  <c:v> 16 </c:v>
                </c:pt>
                <c:pt idx="5392">
                  <c:v> 17 </c:v>
                </c:pt>
                <c:pt idx="5393">
                  <c:v> 18 </c:v>
                </c:pt>
                <c:pt idx="5394">
                  <c:v> 19 </c:v>
                </c:pt>
                <c:pt idx="5395">
                  <c:v> 20 </c:v>
                </c:pt>
                <c:pt idx="5396">
                  <c:v> 21 </c:v>
                </c:pt>
                <c:pt idx="5397">
                  <c:v> 22 </c:v>
                </c:pt>
                <c:pt idx="5398">
                  <c:v> 23 </c:v>
                </c:pt>
                <c:pt idx="5399">
                  <c:v> 24 </c:v>
                </c:pt>
                <c:pt idx="5400">
                  <c:v>14 Aug 2014</c:v>
                </c:pt>
                <c:pt idx="5401">
                  <c:v> 2 </c:v>
                </c:pt>
                <c:pt idx="5402">
                  <c:v> 3 </c:v>
                </c:pt>
                <c:pt idx="5403">
                  <c:v> 4 </c:v>
                </c:pt>
                <c:pt idx="5404">
                  <c:v> 5 </c:v>
                </c:pt>
                <c:pt idx="5405">
                  <c:v> 6 </c:v>
                </c:pt>
                <c:pt idx="5406">
                  <c:v> 7 </c:v>
                </c:pt>
                <c:pt idx="5407">
                  <c:v> 8 </c:v>
                </c:pt>
                <c:pt idx="5408">
                  <c:v> 9 </c:v>
                </c:pt>
                <c:pt idx="5409">
                  <c:v> 10 </c:v>
                </c:pt>
                <c:pt idx="5410">
                  <c:v> 11 </c:v>
                </c:pt>
                <c:pt idx="5411">
                  <c:v> 12 </c:v>
                </c:pt>
                <c:pt idx="5412">
                  <c:v> 13 </c:v>
                </c:pt>
                <c:pt idx="5413">
                  <c:v> 14 </c:v>
                </c:pt>
                <c:pt idx="5414">
                  <c:v> 15 </c:v>
                </c:pt>
                <c:pt idx="5415">
                  <c:v> 16 </c:v>
                </c:pt>
                <c:pt idx="5416">
                  <c:v> 17 </c:v>
                </c:pt>
                <c:pt idx="5417">
                  <c:v> 18 </c:v>
                </c:pt>
                <c:pt idx="5418">
                  <c:v> 19 </c:v>
                </c:pt>
                <c:pt idx="5419">
                  <c:v> 20 </c:v>
                </c:pt>
                <c:pt idx="5420">
                  <c:v> 21 </c:v>
                </c:pt>
                <c:pt idx="5421">
                  <c:v> 22 </c:v>
                </c:pt>
                <c:pt idx="5422">
                  <c:v> 23 </c:v>
                </c:pt>
                <c:pt idx="5423">
                  <c:v> 24 </c:v>
                </c:pt>
                <c:pt idx="5424">
                  <c:v>15 Aug 2014</c:v>
                </c:pt>
                <c:pt idx="5425">
                  <c:v> 2 </c:v>
                </c:pt>
                <c:pt idx="5426">
                  <c:v> 3 </c:v>
                </c:pt>
                <c:pt idx="5427">
                  <c:v> 4 </c:v>
                </c:pt>
                <c:pt idx="5428">
                  <c:v> 5 </c:v>
                </c:pt>
                <c:pt idx="5429">
                  <c:v> 6 </c:v>
                </c:pt>
                <c:pt idx="5430">
                  <c:v> 7 </c:v>
                </c:pt>
                <c:pt idx="5431">
                  <c:v> 8 </c:v>
                </c:pt>
                <c:pt idx="5432">
                  <c:v> 9 </c:v>
                </c:pt>
                <c:pt idx="5433">
                  <c:v> 10 </c:v>
                </c:pt>
                <c:pt idx="5434">
                  <c:v> 11 </c:v>
                </c:pt>
                <c:pt idx="5435">
                  <c:v> 12 </c:v>
                </c:pt>
                <c:pt idx="5436">
                  <c:v> 13 </c:v>
                </c:pt>
                <c:pt idx="5437">
                  <c:v> 14 </c:v>
                </c:pt>
                <c:pt idx="5438">
                  <c:v> 15 </c:v>
                </c:pt>
                <c:pt idx="5439">
                  <c:v> 16 </c:v>
                </c:pt>
                <c:pt idx="5440">
                  <c:v> 17 </c:v>
                </c:pt>
                <c:pt idx="5441">
                  <c:v> 18 </c:v>
                </c:pt>
                <c:pt idx="5442">
                  <c:v> 19 </c:v>
                </c:pt>
                <c:pt idx="5443">
                  <c:v> 20 </c:v>
                </c:pt>
                <c:pt idx="5444">
                  <c:v> 21 </c:v>
                </c:pt>
                <c:pt idx="5445">
                  <c:v> 22 </c:v>
                </c:pt>
                <c:pt idx="5446">
                  <c:v> 23 </c:v>
                </c:pt>
                <c:pt idx="5447">
                  <c:v> 24 </c:v>
                </c:pt>
                <c:pt idx="5448">
                  <c:v>16 Aug 2014</c:v>
                </c:pt>
                <c:pt idx="5449">
                  <c:v> 2 </c:v>
                </c:pt>
                <c:pt idx="5450">
                  <c:v> 3 </c:v>
                </c:pt>
                <c:pt idx="5451">
                  <c:v> 4 </c:v>
                </c:pt>
                <c:pt idx="5452">
                  <c:v> 5 </c:v>
                </c:pt>
                <c:pt idx="5453">
                  <c:v> 6 </c:v>
                </c:pt>
                <c:pt idx="5454">
                  <c:v> 7 </c:v>
                </c:pt>
                <c:pt idx="5455">
                  <c:v> 8 </c:v>
                </c:pt>
                <c:pt idx="5456">
                  <c:v> 9 </c:v>
                </c:pt>
                <c:pt idx="5457">
                  <c:v> 10 </c:v>
                </c:pt>
                <c:pt idx="5458">
                  <c:v> 11 </c:v>
                </c:pt>
                <c:pt idx="5459">
                  <c:v> 12 </c:v>
                </c:pt>
                <c:pt idx="5460">
                  <c:v> 13 </c:v>
                </c:pt>
                <c:pt idx="5461">
                  <c:v> 14 </c:v>
                </c:pt>
                <c:pt idx="5462">
                  <c:v> 15 </c:v>
                </c:pt>
                <c:pt idx="5463">
                  <c:v> 16 </c:v>
                </c:pt>
                <c:pt idx="5464">
                  <c:v> 17 </c:v>
                </c:pt>
                <c:pt idx="5465">
                  <c:v> 18 </c:v>
                </c:pt>
                <c:pt idx="5466">
                  <c:v> 19 </c:v>
                </c:pt>
                <c:pt idx="5467">
                  <c:v> 20 </c:v>
                </c:pt>
                <c:pt idx="5468">
                  <c:v> 21 </c:v>
                </c:pt>
                <c:pt idx="5469">
                  <c:v> 22 </c:v>
                </c:pt>
                <c:pt idx="5470">
                  <c:v> 23 </c:v>
                </c:pt>
                <c:pt idx="5471">
                  <c:v> 24 </c:v>
                </c:pt>
                <c:pt idx="5472">
                  <c:v>17 Aug 2014</c:v>
                </c:pt>
                <c:pt idx="5473">
                  <c:v> 2 </c:v>
                </c:pt>
                <c:pt idx="5474">
                  <c:v> 3 </c:v>
                </c:pt>
                <c:pt idx="5475">
                  <c:v> 4 </c:v>
                </c:pt>
                <c:pt idx="5476">
                  <c:v> 5 </c:v>
                </c:pt>
                <c:pt idx="5477">
                  <c:v> 6 </c:v>
                </c:pt>
                <c:pt idx="5478">
                  <c:v> 7 </c:v>
                </c:pt>
                <c:pt idx="5479">
                  <c:v> 8 </c:v>
                </c:pt>
                <c:pt idx="5480">
                  <c:v> 9 </c:v>
                </c:pt>
                <c:pt idx="5481">
                  <c:v> 10 </c:v>
                </c:pt>
                <c:pt idx="5482">
                  <c:v> 11 </c:v>
                </c:pt>
                <c:pt idx="5483">
                  <c:v> 12 </c:v>
                </c:pt>
                <c:pt idx="5484">
                  <c:v> 13 </c:v>
                </c:pt>
                <c:pt idx="5485">
                  <c:v> 14 </c:v>
                </c:pt>
                <c:pt idx="5486">
                  <c:v> 15 </c:v>
                </c:pt>
                <c:pt idx="5487">
                  <c:v> 16 </c:v>
                </c:pt>
                <c:pt idx="5488">
                  <c:v> 17 </c:v>
                </c:pt>
                <c:pt idx="5489">
                  <c:v> 18 </c:v>
                </c:pt>
                <c:pt idx="5490">
                  <c:v> 19 </c:v>
                </c:pt>
                <c:pt idx="5491">
                  <c:v> 20 </c:v>
                </c:pt>
                <c:pt idx="5492">
                  <c:v> 21 </c:v>
                </c:pt>
                <c:pt idx="5493">
                  <c:v> 22 </c:v>
                </c:pt>
                <c:pt idx="5494">
                  <c:v> 23 </c:v>
                </c:pt>
                <c:pt idx="5495">
                  <c:v> 24 </c:v>
                </c:pt>
                <c:pt idx="5496">
                  <c:v>18 Aug 2014</c:v>
                </c:pt>
                <c:pt idx="5497">
                  <c:v> 2 </c:v>
                </c:pt>
                <c:pt idx="5498">
                  <c:v> 3 </c:v>
                </c:pt>
                <c:pt idx="5499">
                  <c:v> 4 </c:v>
                </c:pt>
                <c:pt idx="5500">
                  <c:v> 5 </c:v>
                </c:pt>
                <c:pt idx="5501">
                  <c:v> 6 </c:v>
                </c:pt>
                <c:pt idx="5502">
                  <c:v> 7 </c:v>
                </c:pt>
                <c:pt idx="5503">
                  <c:v> 8 </c:v>
                </c:pt>
                <c:pt idx="5504">
                  <c:v> 9 </c:v>
                </c:pt>
                <c:pt idx="5505">
                  <c:v> 10 </c:v>
                </c:pt>
                <c:pt idx="5506">
                  <c:v> 11 </c:v>
                </c:pt>
                <c:pt idx="5507">
                  <c:v> 12 </c:v>
                </c:pt>
                <c:pt idx="5508">
                  <c:v> 13 </c:v>
                </c:pt>
                <c:pt idx="5509">
                  <c:v> 14 </c:v>
                </c:pt>
                <c:pt idx="5510">
                  <c:v> 15 </c:v>
                </c:pt>
                <c:pt idx="5511">
                  <c:v> 16 </c:v>
                </c:pt>
                <c:pt idx="5512">
                  <c:v> 17 </c:v>
                </c:pt>
                <c:pt idx="5513">
                  <c:v> 18 </c:v>
                </c:pt>
                <c:pt idx="5514">
                  <c:v> 19 </c:v>
                </c:pt>
                <c:pt idx="5515">
                  <c:v> 20 </c:v>
                </c:pt>
                <c:pt idx="5516">
                  <c:v> 21 </c:v>
                </c:pt>
                <c:pt idx="5517">
                  <c:v> 22 </c:v>
                </c:pt>
                <c:pt idx="5518">
                  <c:v> 23 </c:v>
                </c:pt>
                <c:pt idx="5519">
                  <c:v> 24 </c:v>
                </c:pt>
                <c:pt idx="5520">
                  <c:v>19 Aug 2014</c:v>
                </c:pt>
                <c:pt idx="5521">
                  <c:v> 2 </c:v>
                </c:pt>
                <c:pt idx="5522">
                  <c:v> 3 </c:v>
                </c:pt>
                <c:pt idx="5523">
                  <c:v> 4 </c:v>
                </c:pt>
                <c:pt idx="5524">
                  <c:v> 5 </c:v>
                </c:pt>
                <c:pt idx="5525">
                  <c:v> 6 </c:v>
                </c:pt>
                <c:pt idx="5526">
                  <c:v> 7 </c:v>
                </c:pt>
                <c:pt idx="5527">
                  <c:v> 8 </c:v>
                </c:pt>
                <c:pt idx="5528">
                  <c:v> 9 </c:v>
                </c:pt>
                <c:pt idx="5529">
                  <c:v> 10 </c:v>
                </c:pt>
                <c:pt idx="5530">
                  <c:v> 11 </c:v>
                </c:pt>
                <c:pt idx="5531">
                  <c:v> 12 </c:v>
                </c:pt>
                <c:pt idx="5532">
                  <c:v> 13 </c:v>
                </c:pt>
                <c:pt idx="5533">
                  <c:v> 14 </c:v>
                </c:pt>
                <c:pt idx="5534">
                  <c:v> 15 </c:v>
                </c:pt>
                <c:pt idx="5535">
                  <c:v> 16 </c:v>
                </c:pt>
                <c:pt idx="5536">
                  <c:v> 17 </c:v>
                </c:pt>
                <c:pt idx="5537">
                  <c:v> 18 </c:v>
                </c:pt>
                <c:pt idx="5538">
                  <c:v> 19 </c:v>
                </c:pt>
                <c:pt idx="5539">
                  <c:v> 20 </c:v>
                </c:pt>
                <c:pt idx="5540">
                  <c:v> 21 </c:v>
                </c:pt>
                <c:pt idx="5541">
                  <c:v> 22 </c:v>
                </c:pt>
                <c:pt idx="5542">
                  <c:v> 23 </c:v>
                </c:pt>
                <c:pt idx="5543">
                  <c:v> 24 </c:v>
                </c:pt>
                <c:pt idx="5544">
                  <c:v>20 Aug 2014</c:v>
                </c:pt>
                <c:pt idx="5545">
                  <c:v> 2 </c:v>
                </c:pt>
                <c:pt idx="5546">
                  <c:v> 3 </c:v>
                </c:pt>
                <c:pt idx="5547">
                  <c:v> 4 </c:v>
                </c:pt>
                <c:pt idx="5548">
                  <c:v> 5 </c:v>
                </c:pt>
                <c:pt idx="5549">
                  <c:v> 6 </c:v>
                </c:pt>
                <c:pt idx="5550">
                  <c:v> 7 </c:v>
                </c:pt>
                <c:pt idx="5551">
                  <c:v> 8 </c:v>
                </c:pt>
                <c:pt idx="5552">
                  <c:v> 9 </c:v>
                </c:pt>
                <c:pt idx="5553">
                  <c:v> 10 </c:v>
                </c:pt>
                <c:pt idx="5554">
                  <c:v> 11 </c:v>
                </c:pt>
                <c:pt idx="5555">
                  <c:v> 12 </c:v>
                </c:pt>
                <c:pt idx="5556">
                  <c:v> 13 </c:v>
                </c:pt>
                <c:pt idx="5557">
                  <c:v> 14 </c:v>
                </c:pt>
                <c:pt idx="5558">
                  <c:v> 15 </c:v>
                </c:pt>
                <c:pt idx="5559">
                  <c:v> 16 </c:v>
                </c:pt>
                <c:pt idx="5560">
                  <c:v> 17 </c:v>
                </c:pt>
                <c:pt idx="5561">
                  <c:v> 18 </c:v>
                </c:pt>
                <c:pt idx="5562">
                  <c:v> 19 </c:v>
                </c:pt>
                <c:pt idx="5563">
                  <c:v> 20 </c:v>
                </c:pt>
                <c:pt idx="5564">
                  <c:v> 21 </c:v>
                </c:pt>
                <c:pt idx="5565">
                  <c:v> 22 </c:v>
                </c:pt>
                <c:pt idx="5566">
                  <c:v> 23 </c:v>
                </c:pt>
                <c:pt idx="5567">
                  <c:v> 24 </c:v>
                </c:pt>
                <c:pt idx="5568">
                  <c:v>21 Aug 2014</c:v>
                </c:pt>
                <c:pt idx="5569">
                  <c:v> 2 </c:v>
                </c:pt>
                <c:pt idx="5570">
                  <c:v> 3 </c:v>
                </c:pt>
                <c:pt idx="5571">
                  <c:v> 4 </c:v>
                </c:pt>
                <c:pt idx="5572">
                  <c:v> 5 </c:v>
                </c:pt>
                <c:pt idx="5573">
                  <c:v> 6 </c:v>
                </c:pt>
                <c:pt idx="5574">
                  <c:v> 7 </c:v>
                </c:pt>
                <c:pt idx="5575">
                  <c:v> 8 </c:v>
                </c:pt>
                <c:pt idx="5576">
                  <c:v> 9 </c:v>
                </c:pt>
                <c:pt idx="5577">
                  <c:v> 10 </c:v>
                </c:pt>
                <c:pt idx="5578">
                  <c:v> 11 </c:v>
                </c:pt>
                <c:pt idx="5579">
                  <c:v> 12 </c:v>
                </c:pt>
                <c:pt idx="5580">
                  <c:v> 13 </c:v>
                </c:pt>
                <c:pt idx="5581">
                  <c:v> 14 </c:v>
                </c:pt>
                <c:pt idx="5582">
                  <c:v> 15 </c:v>
                </c:pt>
                <c:pt idx="5583">
                  <c:v> 16 </c:v>
                </c:pt>
                <c:pt idx="5584">
                  <c:v> 17 </c:v>
                </c:pt>
                <c:pt idx="5585">
                  <c:v> 18 </c:v>
                </c:pt>
                <c:pt idx="5586">
                  <c:v> 19 </c:v>
                </c:pt>
                <c:pt idx="5587">
                  <c:v> 20 </c:v>
                </c:pt>
                <c:pt idx="5588">
                  <c:v> 21 </c:v>
                </c:pt>
                <c:pt idx="5589">
                  <c:v> 22 </c:v>
                </c:pt>
                <c:pt idx="5590">
                  <c:v> 23 </c:v>
                </c:pt>
                <c:pt idx="5591">
                  <c:v> 24 </c:v>
                </c:pt>
                <c:pt idx="5592">
                  <c:v>22 Aug 2014</c:v>
                </c:pt>
                <c:pt idx="5593">
                  <c:v> 2 </c:v>
                </c:pt>
                <c:pt idx="5594">
                  <c:v> 3 </c:v>
                </c:pt>
                <c:pt idx="5595">
                  <c:v> 4 </c:v>
                </c:pt>
                <c:pt idx="5596">
                  <c:v> 5 </c:v>
                </c:pt>
                <c:pt idx="5597">
                  <c:v> 6 </c:v>
                </c:pt>
                <c:pt idx="5598">
                  <c:v> 7 </c:v>
                </c:pt>
                <c:pt idx="5599">
                  <c:v> 8 </c:v>
                </c:pt>
                <c:pt idx="5600">
                  <c:v> 9 </c:v>
                </c:pt>
                <c:pt idx="5601">
                  <c:v> 10 </c:v>
                </c:pt>
                <c:pt idx="5602">
                  <c:v> 11 </c:v>
                </c:pt>
                <c:pt idx="5603">
                  <c:v> 12 </c:v>
                </c:pt>
                <c:pt idx="5604">
                  <c:v> 13 </c:v>
                </c:pt>
                <c:pt idx="5605">
                  <c:v> 14 </c:v>
                </c:pt>
                <c:pt idx="5606">
                  <c:v> 15 </c:v>
                </c:pt>
                <c:pt idx="5607">
                  <c:v> 16 </c:v>
                </c:pt>
                <c:pt idx="5608">
                  <c:v> 17 </c:v>
                </c:pt>
                <c:pt idx="5609">
                  <c:v> 18 </c:v>
                </c:pt>
                <c:pt idx="5610">
                  <c:v> 19 </c:v>
                </c:pt>
                <c:pt idx="5611">
                  <c:v> 20 </c:v>
                </c:pt>
                <c:pt idx="5612">
                  <c:v> 21 </c:v>
                </c:pt>
                <c:pt idx="5613">
                  <c:v> 22 </c:v>
                </c:pt>
                <c:pt idx="5614">
                  <c:v> 23 </c:v>
                </c:pt>
                <c:pt idx="5615">
                  <c:v> 24 </c:v>
                </c:pt>
                <c:pt idx="5616">
                  <c:v>23 Aug 2014</c:v>
                </c:pt>
                <c:pt idx="5617">
                  <c:v> 2 </c:v>
                </c:pt>
                <c:pt idx="5618">
                  <c:v> 3 </c:v>
                </c:pt>
                <c:pt idx="5619">
                  <c:v> 4 </c:v>
                </c:pt>
                <c:pt idx="5620">
                  <c:v> 5 </c:v>
                </c:pt>
                <c:pt idx="5621">
                  <c:v> 6 </c:v>
                </c:pt>
                <c:pt idx="5622">
                  <c:v> 7 </c:v>
                </c:pt>
                <c:pt idx="5623">
                  <c:v> 8 </c:v>
                </c:pt>
                <c:pt idx="5624">
                  <c:v> 9 </c:v>
                </c:pt>
                <c:pt idx="5625">
                  <c:v> 10 </c:v>
                </c:pt>
                <c:pt idx="5626">
                  <c:v> 11 </c:v>
                </c:pt>
                <c:pt idx="5627">
                  <c:v> 12 </c:v>
                </c:pt>
                <c:pt idx="5628">
                  <c:v> 13 </c:v>
                </c:pt>
                <c:pt idx="5629">
                  <c:v> 14 </c:v>
                </c:pt>
                <c:pt idx="5630">
                  <c:v> 15 </c:v>
                </c:pt>
                <c:pt idx="5631">
                  <c:v> 16 </c:v>
                </c:pt>
                <c:pt idx="5632">
                  <c:v> 17 </c:v>
                </c:pt>
                <c:pt idx="5633">
                  <c:v> 18 </c:v>
                </c:pt>
                <c:pt idx="5634">
                  <c:v> 19 </c:v>
                </c:pt>
                <c:pt idx="5635">
                  <c:v> 20 </c:v>
                </c:pt>
                <c:pt idx="5636">
                  <c:v> 21 </c:v>
                </c:pt>
                <c:pt idx="5637">
                  <c:v> 22 </c:v>
                </c:pt>
                <c:pt idx="5638">
                  <c:v> 23 </c:v>
                </c:pt>
                <c:pt idx="5639">
                  <c:v> 24 </c:v>
                </c:pt>
                <c:pt idx="5640">
                  <c:v>24 Aug 2014</c:v>
                </c:pt>
                <c:pt idx="5641">
                  <c:v> 2 </c:v>
                </c:pt>
                <c:pt idx="5642">
                  <c:v> 3 </c:v>
                </c:pt>
                <c:pt idx="5643">
                  <c:v> 4 </c:v>
                </c:pt>
                <c:pt idx="5644">
                  <c:v> 5 </c:v>
                </c:pt>
                <c:pt idx="5645">
                  <c:v> 6 </c:v>
                </c:pt>
                <c:pt idx="5646">
                  <c:v> 7 </c:v>
                </c:pt>
                <c:pt idx="5647">
                  <c:v> 8 </c:v>
                </c:pt>
                <c:pt idx="5648">
                  <c:v> 9 </c:v>
                </c:pt>
                <c:pt idx="5649">
                  <c:v> 10 </c:v>
                </c:pt>
                <c:pt idx="5650">
                  <c:v> 11 </c:v>
                </c:pt>
                <c:pt idx="5651">
                  <c:v> 12 </c:v>
                </c:pt>
                <c:pt idx="5652">
                  <c:v> 13 </c:v>
                </c:pt>
                <c:pt idx="5653">
                  <c:v> 14 </c:v>
                </c:pt>
                <c:pt idx="5654">
                  <c:v> 15 </c:v>
                </c:pt>
                <c:pt idx="5655">
                  <c:v> 16 </c:v>
                </c:pt>
                <c:pt idx="5656">
                  <c:v> 17 </c:v>
                </c:pt>
                <c:pt idx="5657">
                  <c:v> 18 </c:v>
                </c:pt>
                <c:pt idx="5658">
                  <c:v> 19 </c:v>
                </c:pt>
                <c:pt idx="5659">
                  <c:v> 20 </c:v>
                </c:pt>
                <c:pt idx="5660">
                  <c:v> 21 </c:v>
                </c:pt>
                <c:pt idx="5661">
                  <c:v> 22 </c:v>
                </c:pt>
                <c:pt idx="5662">
                  <c:v> 23 </c:v>
                </c:pt>
                <c:pt idx="5663">
                  <c:v> 24 </c:v>
                </c:pt>
                <c:pt idx="5664">
                  <c:v>25 Aug 2014</c:v>
                </c:pt>
                <c:pt idx="5665">
                  <c:v> 2 </c:v>
                </c:pt>
                <c:pt idx="5666">
                  <c:v> 3 </c:v>
                </c:pt>
                <c:pt idx="5667">
                  <c:v> 4 </c:v>
                </c:pt>
                <c:pt idx="5668">
                  <c:v> 5 </c:v>
                </c:pt>
                <c:pt idx="5669">
                  <c:v> 6 </c:v>
                </c:pt>
                <c:pt idx="5670">
                  <c:v> 7 </c:v>
                </c:pt>
                <c:pt idx="5671">
                  <c:v> 8 </c:v>
                </c:pt>
                <c:pt idx="5672">
                  <c:v> 9 </c:v>
                </c:pt>
                <c:pt idx="5673">
                  <c:v> 10 </c:v>
                </c:pt>
                <c:pt idx="5674">
                  <c:v> 11 </c:v>
                </c:pt>
                <c:pt idx="5675">
                  <c:v> 12 </c:v>
                </c:pt>
                <c:pt idx="5676">
                  <c:v> 13 </c:v>
                </c:pt>
                <c:pt idx="5677">
                  <c:v> 14 </c:v>
                </c:pt>
                <c:pt idx="5678">
                  <c:v> 15 </c:v>
                </c:pt>
                <c:pt idx="5679">
                  <c:v> 16 </c:v>
                </c:pt>
                <c:pt idx="5680">
                  <c:v> 17 </c:v>
                </c:pt>
                <c:pt idx="5681">
                  <c:v> 18 </c:v>
                </c:pt>
                <c:pt idx="5682">
                  <c:v> 19 </c:v>
                </c:pt>
                <c:pt idx="5683">
                  <c:v> 20 </c:v>
                </c:pt>
                <c:pt idx="5684">
                  <c:v> 21 </c:v>
                </c:pt>
                <c:pt idx="5685">
                  <c:v> 22 </c:v>
                </c:pt>
                <c:pt idx="5686">
                  <c:v> 23 </c:v>
                </c:pt>
                <c:pt idx="5687">
                  <c:v> 24 </c:v>
                </c:pt>
                <c:pt idx="5688">
                  <c:v>26 Aug 2014</c:v>
                </c:pt>
                <c:pt idx="5689">
                  <c:v> 2 </c:v>
                </c:pt>
                <c:pt idx="5690">
                  <c:v> 3 </c:v>
                </c:pt>
                <c:pt idx="5691">
                  <c:v> 4 </c:v>
                </c:pt>
                <c:pt idx="5692">
                  <c:v> 5 </c:v>
                </c:pt>
                <c:pt idx="5693">
                  <c:v> 6 </c:v>
                </c:pt>
                <c:pt idx="5694">
                  <c:v> 7 </c:v>
                </c:pt>
                <c:pt idx="5695">
                  <c:v> 8 </c:v>
                </c:pt>
                <c:pt idx="5696">
                  <c:v> 9 </c:v>
                </c:pt>
                <c:pt idx="5697">
                  <c:v> 10 </c:v>
                </c:pt>
                <c:pt idx="5698">
                  <c:v> 11 </c:v>
                </c:pt>
                <c:pt idx="5699">
                  <c:v> 12 </c:v>
                </c:pt>
                <c:pt idx="5700">
                  <c:v> 13 </c:v>
                </c:pt>
                <c:pt idx="5701">
                  <c:v> 14 </c:v>
                </c:pt>
                <c:pt idx="5702">
                  <c:v> 15 </c:v>
                </c:pt>
                <c:pt idx="5703">
                  <c:v> 16 </c:v>
                </c:pt>
                <c:pt idx="5704">
                  <c:v> 17 </c:v>
                </c:pt>
                <c:pt idx="5705">
                  <c:v> 18 </c:v>
                </c:pt>
                <c:pt idx="5706">
                  <c:v> 19 </c:v>
                </c:pt>
                <c:pt idx="5707">
                  <c:v> 20 </c:v>
                </c:pt>
                <c:pt idx="5708">
                  <c:v> 21 </c:v>
                </c:pt>
                <c:pt idx="5709">
                  <c:v> 22 </c:v>
                </c:pt>
                <c:pt idx="5710">
                  <c:v> 23 </c:v>
                </c:pt>
                <c:pt idx="5711">
                  <c:v> 24 </c:v>
                </c:pt>
                <c:pt idx="5712">
                  <c:v>27 Aug 2014</c:v>
                </c:pt>
                <c:pt idx="5713">
                  <c:v> 2 </c:v>
                </c:pt>
                <c:pt idx="5714">
                  <c:v> 3 </c:v>
                </c:pt>
                <c:pt idx="5715">
                  <c:v> 4 </c:v>
                </c:pt>
                <c:pt idx="5716">
                  <c:v> 5 </c:v>
                </c:pt>
                <c:pt idx="5717">
                  <c:v> 6 </c:v>
                </c:pt>
                <c:pt idx="5718">
                  <c:v> 7 </c:v>
                </c:pt>
                <c:pt idx="5719">
                  <c:v> 8 </c:v>
                </c:pt>
                <c:pt idx="5720">
                  <c:v> 9 </c:v>
                </c:pt>
                <c:pt idx="5721">
                  <c:v> 10 </c:v>
                </c:pt>
                <c:pt idx="5722">
                  <c:v> 11 </c:v>
                </c:pt>
                <c:pt idx="5723">
                  <c:v> 12 </c:v>
                </c:pt>
                <c:pt idx="5724">
                  <c:v> 13 </c:v>
                </c:pt>
                <c:pt idx="5725">
                  <c:v> 14 </c:v>
                </c:pt>
                <c:pt idx="5726">
                  <c:v> 15 </c:v>
                </c:pt>
                <c:pt idx="5727">
                  <c:v> 16 </c:v>
                </c:pt>
                <c:pt idx="5728">
                  <c:v> 17 </c:v>
                </c:pt>
                <c:pt idx="5729">
                  <c:v> 18 </c:v>
                </c:pt>
                <c:pt idx="5730">
                  <c:v> 19 </c:v>
                </c:pt>
                <c:pt idx="5731">
                  <c:v> 20 </c:v>
                </c:pt>
                <c:pt idx="5732">
                  <c:v> 21 </c:v>
                </c:pt>
                <c:pt idx="5733">
                  <c:v> 22 </c:v>
                </c:pt>
                <c:pt idx="5734">
                  <c:v> 23 </c:v>
                </c:pt>
                <c:pt idx="5735">
                  <c:v> 24 </c:v>
                </c:pt>
                <c:pt idx="5736">
                  <c:v>28 Aug 2014</c:v>
                </c:pt>
                <c:pt idx="5737">
                  <c:v> 2 </c:v>
                </c:pt>
                <c:pt idx="5738">
                  <c:v> 3 </c:v>
                </c:pt>
                <c:pt idx="5739">
                  <c:v> 4 </c:v>
                </c:pt>
                <c:pt idx="5740">
                  <c:v> 5 </c:v>
                </c:pt>
                <c:pt idx="5741">
                  <c:v> 6 </c:v>
                </c:pt>
                <c:pt idx="5742">
                  <c:v> 7 </c:v>
                </c:pt>
                <c:pt idx="5743">
                  <c:v> 8 </c:v>
                </c:pt>
                <c:pt idx="5744">
                  <c:v> 9 </c:v>
                </c:pt>
                <c:pt idx="5745">
                  <c:v> 10 </c:v>
                </c:pt>
                <c:pt idx="5746">
                  <c:v> 11 </c:v>
                </c:pt>
                <c:pt idx="5747">
                  <c:v> 12 </c:v>
                </c:pt>
                <c:pt idx="5748">
                  <c:v> 13 </c:v>
                </c:pt>
                <c:pt idx="5749">
                  <c:v> 14 </c:v>
                </c:pt>
                <c:pt idx="5750">
                  <c:v> 15 </c:v>
                </c:pt>
                <c:pt idx="5751">
                  <c:v> 16 </c:v>
                </c:pt>
                <c:pt idx="5752">
                  <c:v> 17 </c:v>
                </c:pt>
                <c:pt idx="5753">
                  <c:v> 18 </c:v>
                </c:pt>
                <c:pt idx="5754">
                  <c:v> 19 </c:v>
                </c:pt>
                <c:pt idx="5755">
                  <c:v> 20 </c:v>
                </c:pt>
                <c:pt idx="5756">
                  <c:v> 21 </c:v>
                </c:pt>
                <c:pt idx="5757">
                  <c:v> 22 </c:v>
                </c:pt>
                <c:pt idx="5758">
                  <c:v> 23 </c:v>
                </c:pt>
                <c:pt idx="5759">
                  <c:v> 24 </c:v>
                </c:pt>
                <c:pt idx="5760">
                  <c:v>29 Aug 2014</c:v>
                </c:pt>
                <c:pt idx="5761">
                  <c:v> 2 </c:v>
                </c:pt>
                <c:pt idx="5762">
                  <c:v> 3 </c:v>
                </c:pt>
                <c:pt idx="5763">
                  <c:v> 4 </c:v>
                </c:pt>
                <c:pt idx="5764">
                  <c:v> 5 </c:v>
                </c:pt>
                <c:pt idx="5765">
                  <c:v> 6 </c:v>
                </c:pt>
                <c:pt idx="5766">
                  <c:v> 7 </c:v>
                </c:pt>
                <c:pt idx="5767">
                  <c:v> 8 </c:v>
                </c:pt>
                <c:pt idx="5768">
                  <c:v> 9 </c:v>
                </c:pt>
                <c:pt idx="5769">
                  <c:v> 10 </c:v>
                </c:pt>
                <c:pt idx="5770">
                  <c:v> 11 </c:v>
                </c:pt>
                <c:pt idx="5771">
                  <c:v> 12 </c:v>
                </c:pt>
                <c:pt idx="5772">
                  <c:v> 13 </c:v>
                </c:pt>
                <c:pt idx="5773">
                  <c:v> 14 </c:v>
                </c:pt>
                <c:pt idx="5774">
                  <c:v> 15 </c:v>
                </c:pt>
                <c:pt idx="5775">
                  <c:v> 16 </c:v>
                </c:pt>
                <c:pt idx="5776">
                  <c:v> 17 </c:v>
                </c:pt>
                <c:pt idx="5777">
                  <c:v> 18 </c:v>
                </c:pt>
                <c:pt idx="5778">
                  <c:v> 19 </c:v>
                </c:pt>
                <c:pt idx="5779">
                  <c:v> 20 </c:v>
                </c:pt>
                <c:pt idx="5780">
                  <c:v> 21 </c:v>
                </c:pt>
                <c:pt idx="5781">
                  <c:v> 22 </c:v>
                </c:pt>
                <c:pt idx="5782">
                  <c:v> 23 </c:v>
                </c:pt>
                <c:pt idx="5783">
                  <c:v> 24 </c:v>
                </c:pt>
                <c:pt idx="5784">
                  <c:v>30 Aug 2014</c:v>
                </c:pt>
                <c:pt idx="5785">
                  <c:v> 2 </c:v>
                </c:pt>
                <c:pt idx="5786">
                  <c:v> 3 </c:v>
                </c:pt>
                <c:pt idx="5787">
                  <c:v> 4 </c:v>
                </c:pt>
                <c:pt idx="5788">
                  <c:v> 5 </c:v>
                </c:pt>
                <c:pt idx="5789">
                  <c:v> 6 </c:v>
                </c:pt>
                <c:pt idx="5790">
                  <c:v> 7 </c:v>
                </c:pt>
                <c:pt idx="5791">
                  <c:v> 8 </c:v>
                </c:pt>
                <c:pt idx="5792">
                  <c:v> 9 </c:v>
                </c:pt>
                <c:pt idx="5793">
                  <c:v> 10 </c:v>
                </c:pt>
                <c:pt idx="5794">
                  <c:v> 11 </c:v>
                </c:pt>
                <c:pt idx="5795">
                  <c:v> 12 </c:v>
                </c:pt>
                <c:pt idx="5796">
                  <c:v> 13 </c:v>
                </c:pt>
                <c:pt idx="5797">
                  <c:v> 14 </c:v>
                </c:pt>
                <c:pt idx="5798">
                  <c:v> 15 </c:v>
                </c:pt>
                <c:pt idx="5799">
                  <c:v> 16 </c:v>
                </c:pt>
                <c:pt idx="5800">
                  <c:v> 17 </c:v>
                </c:pt>
                <c:pt idx="5801">
                  <c:v> 18 </c:v>
                </c:pt>
                <c:pt idx="5802">
                  <c:v> 19 </c:v>
                </c:pt>
                <c:pt idx="5803">
                  <c:v> 20 </c:v>
                </c:pt>
                <c:pt idx="5804">
                  <c:v> 21 </c:v>
                </c:pt>
                <c:pt idx="5805">
                  <c:v> 22 </c:v>
                </c:pt>
                <c:pt idx="5806">
                  <c:v> 23 </c:v>
                </c:pt>
                <c:pt idx="5807">
                  <c:v> 24 </c:v>
                </c:pt>
                <c:pt idx="5808">
                  <c:v>31 Aug 2014</c:v>
                </c:pt>
                <c:pt idx="5809">
                  <c:v> 2 </c:v>
                </c:pt>
                <c:pt idx="5810">
                  <c:v> 3 </c:v>
                </c:pt>
                <c:pt idx="5811">
                  <c:v> 4 </c:v>
                </c:pt>
                <c:pt idx="5812">
                  <c:v> 5 </c:v>
                </c:pt>
                <c:pt idx="5813">
                  <c:v> 6 </c:v>
                </c:pt>
                <c:pt idx="5814">
                  <c:v> 7 </c:v>
                </c:pt>
                <c:pt idx="5815">
                  <c:v> 8 </c:v>
                </c:pt>
                <c:pt idx="5816">
                  <c:v> 9 </c:v>
                </c:pt>
                <c:pt idx="5817">
                  <c:v> 10 </c:v>
                </c:pt>
                <c:pt idx="5818">
                  <c:v> 11 </c:v>
                </c:pt>
                <c:pt idx="5819">
                  <c:v> 12 </c:v>
                </c:pt>
                <c:pt idx="5820">
                  <c:v> 13 </c:v>
                </c:pt>
                <c:pt idx="5821">
                  <c:v> 14 </c:v>
                </c:pt>
                <c:pt idx="5822">
                  <c:v> 15 </c:v>
                </c:pt>
                <c:pt idx="5823">
                  <c:v> 16 </c:v>
                </c:pt>
                <c:pt idx="5824">
                  <c:v> 17 </c:v>
                </c:pt>
                <c:pt idx="5825">
                  <c:v> 18 </c:v>
                </c:pt>
                <c:pt idx="5826">
                  <c:v> 19 </c:v>
                </c:pt>
                <c:pt idx="5827">
                  <c:v> 20 </c:v>
                </c:pt>
                <c:pt idx="5828">
                  <c:v> 21 </c:v>
                </c:pt>
                <c:pt idx="5829">
                  <c:v> 22 </c:v>
                </c:pt>
                <c:pt idx="5830">
                  <c:v> 23 </c:v>
                </c:pt>
                <c:pt idx="5831">
                  <c:v> 24 </c:v>
                </c:pt>
                <c:pt idx="5832">
                  <c:v>01 Sep 2014</c:v>
                </c:pt>
                <c:pt idx="5833">
                  <c:v> 2 </c:v>
                </c:pt>
                <c:pt idx="5834">
                  <c:v> 3 </c:v>
                </c:pt>
                <c:pt idx="5835">
                  <c:v> 4 </c:v>
                </c:pt>
                <c:pt idx="5836">
                  <c:v> 5 </c:v>
                </c:pt>
                <c:pt idx="5837">
                  <c:v> 6 </c:v>
                </c:pt>
                <c:pt idx="5838">
                  <c:v> 7 </c:v>
                </c:pt>
                <c:pt idx="5839">
                  <c:v> 8 </c:v>
                </c:pt>
                <c:pt idx="5840">
                  <c:v> 9 </c:v>
                </c:pt>
                <c:pt idx="5841">
                  <c:v> 10 </c:v>
                </c:pt>
                <c:pt idx="5842">
                  <c:v> 11 </c:v>
                </c:pt>
                <c:pt idx="5843">
                  <c:v> 12 </c:v>
                </c:pt>
                <c:pt idx="5844">
                  <c:v> 13 </c:v>
                </c:pt>
                <c:pt idx="5845">
                  <c:v> 14 </c:v>
                </c:pt>
                <c:pt idx="5846">
                  <c:v> 15 </c:v>
                </c:pt>
                <c:pt idx="5847">
                  <c:v> 16 </c:v>
                </c:pt>
                <c:pt idx="5848">
                  <c:v> 17 </c:v>
                </c:pt>
                <c:pt idx="5849">
                  <c:v> 18 </c:v>
                </c:pt>
                <c:pt idx="5850">
                  <c:v> 19 </c:v>
                </c:pt>
                <c:pt idx="5851">
                  <c:v> 20 </c:v>
                </c:pt>
                <c:pt idx="5852">
                  <c:v> 21 </c:v>
                </c:pt>
                <c:pt idx="5853">
                  <c:v> 22 </c:v>
                </c:pt>
                <c:pt idx="5854">
                  <c:v> 23 </c:v>
                </c:pt>
                <c:pt idx="5855">
                  <c:v> 24 </c:v>
                </c:pt>
                <c:pt idx="5856">
                  <c:v>02 Sep 2014</c:v>
                </c:pt>
                <c:pt idx="5857">
                  <c:v> 2 </c:v>
                </c:pt>
                <c:pt idx="5858">
                  <c:v> 3 </c:v>
                </c:pt>
                <c:pt idx="5859">
                  <c:v> 4 </c:v>
                </c:pt>
                <c:pt idx="5860">
                  <c:v> 5 </c:v>
                </c:pt>
                <c:pt idx="5861">
                  <c:v> 6 </c:v>
                </c:pt>
                <c:pt idx="5862">
                  <c:v> 7 </c:v>
                </c:pt>
                <c:pt idx="5863">
                  <c:v> 8 </c:v>
                </c:pt>
                <c:pt idx="5864">
                  <c:v> 9 </c:v>
                </c:pt>
                <c:pt idx="5865">
                  <c:v> 10 </c:v>
                </c:pt>
                <c:pt idx="5866">
                  <c:v> 11 </c:v>
                </c:pt>
                <c:pt idx="5867">
                  <c:v> 12 </c:v>
                </c:pt>
                <c:pt idx="5868">
                  <c:v> 13 </c:v>
                </c:pt>
                <c:pt idx="5869">
                  <c:v> 14 </c:v>
                </c:pt>
                <c:pt idx="5870">
                  <c:v> 15 </c:v>
                </c:pt>
                <c:pt idx="5871">
                  <c:v> 16 </c:v>
                </c:pt>
                <c:pt idx="5872">
                  <c:v> 17 </c:v>
                </c:pt>
                <c:pt idx="5873">
                  <c:v> 18 </c:v>
                </c:pt>
                <c:pt idx="5874">
                  <c:v> 19 </c:v>
                </c:pt>
                <c:pt idx="5875">
                  <c:v> 20 </c:v>
                </c:pt>
                <c:pt idx="5876">
                  <c:v> 21 </c:v>
                </c:pt>
                <c:pt idx="5877">
                  <c:v> 22 </c:v>
                </c:pt>
                <c:pt idx="5878">
                  <c:v> 23 </c:v>
                </c:pt>
                <c:pt idx="5879">
                  <c:v> 24 </c:v>
                </c:pt>
                <c:pt idx="5880">
                  <c:v>03 Sep 2014</c:v>
                </c:pt>
                <c:pt idx="5881">
                  <c:v> 2 </c:v>
                </c:pt>
                <c:pt idx="5882">
                  <c:v> 3 </c:v>
                </c:pt>
                <c:pt idx="5883">
                  <c:v> 4 </c:v>
                </c:pt>
                <c:pt idx="5884">
                  <c:v> 5 </c:v>
                </c:pt>
                <c:pt idx="5885">
                  <c:v> 6 </c:v>
                </c:pt>
                <c:pt idx="5886">
                  <c:v> 7 </c:v>
                </c:pt>
                <c:pt idx="5887">
                  <c:v> 8 </c:v>
                </c:pt>
                <c:pt idx="5888">
                  <c:v> 9 </c:v>
                </c:pt>
                <c:pt idx="5889">
                  <c:v> 10 </c:v>
                </c:pt>
                <c:pt idx="5890">
                  <c:v> 11 </c:v>
                </c:pt>
                <c:pt idx="5891">
                  <c:v> 12 </c:v>
                </c:pt>
                <c:pt idx="5892">
                  <c:v> 13 </c:v>
                </c:pt>
                <c:pt idx="5893">
                  <c:v> 14 </c:v>
                </c:pt>
                <c:pt idx="5894">
                  <c:v> 15 </c:v>
                </c:pt>
                <c:pt idx="5895">
                  <c:v> 16 </c:v>
                </c:pt>
                <c:pt idx="5896">
                  <c:v> 17 </c:v>
                </c:pt>
                <c:pt idx="5897">
                  <c:v> 18 </c:v>
                </c:pt>
                <c:pt idx="5898">
                  <c:v> 19 </c:v>
                </c:pt>
                <c:pt idx="5899">
                  <c:v> 20 </c:v>
                </c:pt>
                <c:pt idx="5900">
                  <c:v> 21 </c:v>
                </c:pt>
                <c:pt idx="5901">
                  <c:v> 22 </c:v>
                </c:pt>
                <c:pt idx="5902">
                  <c:v> 23 </c:v>
                </c:pt>
                <c:pt idx="5903">
                  <c:v> 24 </c:v>
                </c:pt>
                <c:pt idx="5904">
                  <c:v>04 Sep 2014</c:v>
                </c:pt>
                <c:pt idx="5905">
                  <c:v> 2 </c:v>
                </c:pt>
                <c:pt idx="5906">
                  <c:v> 3 </c:v>
                </c:pt>
                <c:pt idx="5907">
                  <c:v> 4 </c:v>
                </c:pt>
                <c:pt idx="5908">
                  <c:v> 5 </c:v>
                </c:pt>
                <c:pt idx="5909">
                  <c:v> 6 </c:v>
                </c:pt>
                <c:pt idx="5910">
                  <c:v> 7 </c:v>
                </c:pt>
                <c:pt idx="5911">
                  <c:v> 8 </c:v>
                </c:pt>
                <c:pt idx="5912">
                  <c:v> 9 </c:v>
                </c:pt>
                <c:pt idx="5913">
                  <c:v> 10 </c:v>
                </c:pt>
                <c:pt idx="5914">
                  <c:v> 11 </c:v>
                </c:pt>
                <c:pt idx="5915">
                  <c:v> 12 </c:v>
                </c:pt>
                <c:pt idx="5916">
                  <c:v> 13 </c:v>
                </c:pt>
                <c:pt idx="5917">
                  <c:v> 14 </c:v>
                </c:pt>
                <c:pt idx="5918">
                  <c:v> 15 </c:v>
                </c:pt>
                <c:pt idx="5919">
                  <c:v> 16 </c:v>
                </c:pt>
                <c:pt idx="5920">
                  <c:v> 17 </c:v>
                </c:pt>
                <c:pt idx="5921">
                  <c:v> 18 </c:v>
                </c:pt>
                <c:pt idx="5922">
                  <c:v> 19 </c:v>
                </c:pt>
                <c:pt idx="5923">
                  <c:v> 20 </c:v>
                </c:pt>
                <c:pt idx="5924">
                  <c:v> 21 </c:v>
                </c:pt>
                <c:pt idx="5925">
                  <c:v> 22 </c:v>
                </c:pt>
                <c:pt idx="5926">
                  <c:v> 23 </c:v>
                </c:pt>
                <c:pt idx="5927">
                  <c:v> 24 </c:v>
                </c:pt>
                <c:pt idx="5928">
                  <c:v>05 Sep 2014</c:v>
                </c:pt>
                <c:pt idx="5929">
                  <c:v> 2 </c:v>
                </c:pt>
                <c:pt idx="5930">
                  <c:v> 3 </c:v>
                </c:pt>
                <c:pt idx="5931">
                  <c:v> 4 </c:v>
                </c:pt>
                <c:pt idx="5932">
                  <c:v> 5 </c:v>
                </c:pt>
                <c:pt idx="5933">
                  <c:v> 6 </c:v>
                </c:pt>
                <c:pt idx="5934">
                  <c:v> 7 </c:v>
                </c:pt>
                <c:pt idx="5935">
                  <c:v> 8 </c:v>
                </c:pt>
                <c:pt idx="5936">
                  <c:v> 9 </c:v>
                </c:pt>
                <c:pt idx="5937">
                  <c:v> 10 </c:v>
                </c:pt>
                <c:pt idx="5938">
                  <c:v> 11 </c:v>
                </c:pt>
                <c:pt idx="5939">
                  <c:v> 12 </c:v>
                </c:pt>
                <c:pt idx="5940">
                  <c:v> 13 </c:v>
                </c:pt>
                <c:pt idx="5941">
                  <c:v> 14 </c:v>
                </c:pt>
                <c:pt idx="5942">
                  <c:v> 15 </c:v>
                </c:pt>
                <c:pt idx="5943">
                  <c:v> 16 </c:v>
                </c:pt>
                <c:pt idx="5944">
                  <c:v> 17 </c:v>
                </c:pt>
                <c:pt idx="5945">
                  <c:v> 18 </c:v>
                </c:pt>
                <c:pt idx="5946">
                  <c:v> 19 </c:v>
                </c:pt>
                <c:pt idx="5947">
                  <c:v> 20 </c:v>
                </c:pt>
                <c:pt idx="5948">
                  <c:v> 21 </c:v>
                </c:pt>
                <c:pt idx="5949">
                  <c:v> 22 </c:v>
                </c:pt>
                <c:pt idx="5950">
                  <c:v> 23 </c:v>
                </c:pt>
                <c:pt idx="5951">
                  <c:v> 24 </c:v>
                </c:pt>
                <c:pt idx="5952">
                  <c:v>06 Sep 2014</c:v>
                </c:pt>
                <c:pt idx="5953">
                  <c:v> 2 </c:v>
                </c:pt>
                <c:pt idx="5954">
                  <c:v> 3 </c:v>
                </c:pt>
                <c:pt idx="5955">
                  <c:v> 4 </c:v>
                </c:pt>
                <c:pt idx="5956">
                  <c:v> 5 </c:v>
                </c:pt>
                <c:pt idx="5957">
                  <c:v> 6 </c:v>
                </c:pt>
                <c:pt idx="5958">
                  <c:v> 7 </c:v>
                </c:pt>
                <c:pt idx="5959">
                  <c:v> 8 </c:v>
                </c:pt>
                <c:pt idx="5960">
                  <c:v> 9 </c:v>
                </c:pt>
                <c:pt idx="5961">
                  <c:v> 10 </c:v>
                </c:pt>
                <c:pt idx="5962">
                  <c:v> 11 </c:v>
                </c:pt>
                <c:pt idx="5963">
                  <c:v> 12 </c:v>
                </c:pt>
                <c:pt idx="5964">
                  <c:v> 13 </c:v>
                </c:pt>
                <c:pt idx="5965">
                  <c:v> 14 </c:v>
                </c:pt>
                <c:pt idx="5966">
                  <c:v> 15 </c:v>
                </c:pt>
                <c:pt idx="5967">
                  <c:v> 16 </c:v>
                </c:pt>
                <c:pt idx="5968">
                  <c:v> 17 </c:v>
                </c:pt>
                <c:pt idx="5969">
                  <c:v> 18 </c:v>
                </c:pt>
                <c:pt idx="5970">
                  <c:v> 19 </c:v>
                </c:pt>
                <c:pt idx="5971">
                  <c:v> 20 </c:v>
                </c:pt>
                <c:pt idx="5972">
                  <c:v> 21 </c:v>
                </c:pt>
                <c:pt idx="5973">
                  <c:v> 22 </c:v>
                </c:pt>
                <c:pt idx="5974">
                  <c:v> 23 </c:v>
                </c:pt>
                <c:pt idx="5975">
                  <c:v> 24 </c:v>
                </c:pt>
                <c:pt idx="5976">
                  <c:v>07 Sep 2014</c:v>
                </c:pt>
                <c:pt idx="5977">
                  <c:v> 2 </c:v>
                </c:pt>
                <c:pt idx="5978">
                  <c:v> 3 </c:v>
                </c:pt>
                <c:pt idx="5979">
                  <c:v> 4 </c:v>
                </c:pt>
                <c:pt idx="5980">
                  <c:v> 5 </c:v>
                </c:pt>
                <c:pt idx="5981">
                  <c:v> 6 </c:v>
                </c:pt>
                <c:pt idx="5982">
                  <c:v> 7 </c:v>
                </c:pt>
                <c:pt idx="5983">
                  <c:v> 8 </c:v>
                </c:pt>
                <c:pt idx="5984">
                  <c:v> 9 </c:v>
                </c:pt>
                <c:pt idx="5985">
                  <c:v> 10 </c:v>
                </c:pt>
                <c:pt idx="5986">
                  <c:v> 11 </c:v>
                </c:pt>
                <c:pt idx="5987">
                  <c:v> 12 </c:v>
                </c:pt>
                <c:pt idx="5988">
                  <c:v> 13 </c:v>
                </c:pt>
                <c:pt idx="5989">
                  <c:v> 14 </c:v>
                </c:pt>
                <c:pt idx="5990">
                  <c:v> 15 </c:v>
                </c:pt>
                <c:pt idx="5991">
                  <c:v> 16 </c:v>
                </c:pt>
                <c:pt idx="5992">
                  <c:v> 17 </c:v>
                </c:pt>
                <c:pt idx="5993">
                  <c:v> 18 </c:v>
                </c:pt>
                <c:pt idx="5994">
                  <c:v> 19 </c:v>
                </c:pt>
                <c:pt idx="5995">
                  <c:v> 20 </c:v>
                </c:pt>
                <c:pt idx="5996">
                  <c:v> 21 </c:v>
                </c:pt>
                <c:pt idx="5997">
                  <c:v> 22 </c:v>
                </c:pt>
                <c:pt idx="5998">
                  <c:v> 23 </c:v>
                </c:pt>
                <c:pt idx="5999">
                  <c:v> 24 </c:v>
                </c:pt>
                <c:pt idx="6000">
                  <c:v>08 Sep 2014</c:v>
                </c:pt>
                <c:pt idx="6001">
                  <c:v> 2 </c:v>
                </c:pt>
                <c:pt idx="6002">
                  <c:v> 3 </c:v>
                </c:pt>
                <c:pt idx="6003">
                  <c:v> 4 </c:v>
                </c:pt>
                <c:pt idx="6004">
                  <c:v> 5 </c:v>
                </c:pt>
                <c:pt idx="6005">
                  <c:v> 6 </c:v>
                </c:pt>
                <c:pt idx="6006">
                  <c:v> 7 </c:v>
                </c:pt>
                <c:pt idx="6007">
                  <c:v> 8 </c:v>
                </c:pt>
                <c:pt idx="6008">
                  <c:v> 9 </c:v>
                </c:pt>
                <c:pt idx="6009">
                  <c:v> 10 </c:v>
                </c:pt>
                <c:pt idx="6010">
                  <c:v> 11 </c:v>
                </c:pt>
                <c:pt idx="6011">
                  <c:v> 12 </c:v>
                </c:pt>
                <c:pt idx="6012">
                  <c:v> 13 </c:v>
                </c:pt>
                <c:pt idx="6013">
                  <c:v> 14 </c:v>
                </c:pt>
                <c:pt idx="6014">
                  <c:v> 15 </c:v>
                </c:pt>
                <c:pt idx="6015">
                  <c:v> 16 </c:v>
                </c:pt>
                <c:pt idx="6016">
                  <c:v> 17 </c:v>
                </c:pt>
                <c:pt idx="6017">
                  <c:v> 18 </c:v>
                </c:pt>
                <c:pt idx="6018">
                  <c:v> 19 </c:v>
                </c:pt>
                <c:pt idx="6019">
                  <c:v> 20 </c:v>
                </c:pt>
                <c:pt idx="6020">
                  <c:v> 21 </c:v>
                </c:pt>
                <c:pt idx="6021">
                  <c:v> 22 </c:v>
                </c:pt>
                <c:pt idx="6022">
                  <c:v> 23 </c:v>
                </c:pt>
                <c:pt idx="6023">
                  <c:v> 24 </c:v>
                </c:pt>
                <c:pt idx="6024">
                  <c:v>09 Sep 2014</c:v>
                </c:pt>
                <c:pt idx="6025">
                  <c:v> 2 </c:v>
                </c:pt>
                <c:pt idx="6026">
                  <c:v> 3 </c:v>
                </c:pt>
                <c:pt idx="6027">
                  <c:v> 4 </c:v>
                </c:pt>
                <c:pt idx="6028">
                  <c:v> 5 </c:v>
                </c:pt>
                <c:pt idx="6029">
                  <c:v> 6 </c:v>
                </c:pt>
                <c:pt idx="6030">
                  <c:v> 7 </c:v>
                </c:pt>
                <c:pt idx="6031">
                  <c:v> 8 </c:v>
                </c:pt>
                <c:pt idx="6032">
                  <c:v> 9 </c:v>
                </c:pt>
                <c:pt idx="6033">
                  <c:v> 10 </c:v>
                </c:pt>
                <c:pt idx="6034">
                  <c:v> 11 </c:v>
                </c:pt>
                <c:pt idx="6035">
                  <c:v> 12 </c:v>
                </c:pt>
                <c:pt idx="6036">
                  <c:v> 13 </c:v>
                </c:pt>
                <c:pt idx="6037">
                  <c:v> 14 </c:v>
                </c:pt>
                <c:pt idx="6038">
                  <c:v> 15 </c:v>
                </c:pt>
                <c:pt idx="6039">
                  <c:v> 16 </c:v>
                </c:pt>
                <c:pt idx="6040">
                  <c:v> 17 </c:v>
                </c:pt>
                <c:pt idx="6041">
                  <c:v> 18 </c:v>
                </c:pt>
                <c:pt idx="6042">
                  <c:v> 19 </c:v>
                </c:pt>
                <c:pt idx="6043">
                  <c:v> 20 </c:v>
                </c:pt>
                <c:pt idx="6044">
                  <c:v> 21 </c:v>
                </c:pt>
                <c:pt idx="6045">
                  <c:v> 22 </c:v>
                </c:pt>
                <c:pt idx="6046">
                  <c:v> 23 </c:v>
                </c:pt>
                <c:pt idx="6047">
                  <c:v> 24 </c:v>
                </c:pt>
                <c:pt idx="6048">
                  <c:v>10 Sep 2014</c:v>
                </c:pt>
                <c:pt idx="6049">
                  <c:v> 2 </c:v>
                </c:pt>
                <c:pt idx="6050">
                  <c:v> 3 </c:v>
                </c:pt>
                <c:pt idx="6051">
                  <c:v> 4 </c:v>
                </c:pt>
                <c:pt idx="6052">
                  <c:v> 5 </c:v>
                </c:pt>
                <c:pt idx="6053">
                  <c:v> 6 </c:v>
                </c:pt>
                <c:pt idx="6054">
                  <c:v> 7 </c:v>
                </c:pt>
                <c:pt idx="6055">
                  <c:v> 8 </c:v>
                </c:pt>
                <c:pt idx="6056">
                  <c:v> 9 </c:v>
                </c:pt>
                <c:pt idx="6057">
                  <c:v> 10 </c:v>
                </c:pt>
                <c:pt idx="6058">
                  <c:v> 11 </c:v>
                </c:pt>
                <c:pt idx="6059">
                  <c:v> 12 </c:v>
                </c:pt>
                <c:pt idx="6060">
                  <c:v> 13 </c:v>
                </c:pt>
                <c:pt idx="6061">
                  <c:v> 14 </c:v>
                </c:pt>
                <c:pt idx="6062">
                  <c:v> 15 </c:v>
                </c:pt>
                <c:pt idx="6063">
                  <c:v> 16 </c:v>
                </c:pt>
                <c:pt idx="6064">
                  <c:v> 17 </c:v>
                </c:pt>
                <c:pt idx="6065">
                  <c:v> 18 </c:v>
                </c:pt>
                <c:pt idx="6066">
                  <c:v> 19 </c:v>
                </c:pt>
                <c:pt idx="6067">
                  <c:v> 20 </c:v>
                </c:pt>
                <c:pt idx="6068">
                  <c:v> 21 </c:v>
                </c:pt>
                <c:pt idx="6069">
                  <c:v> 22 </c:v>
                </c:pt>
                <c:pt idx="6070">
                  <c:v> 23 </c:v>
                </c:pt>
                <c:pt idx="6071">
                  <c:v> 24 </c:v>
                </c:pt>
                <c:pt idx="6072">
                  <c:v>11 Sep 2014</c:v>
                </c:pt>
                <c:pt idx="6073">
                  <c:v> 2 </c:v>
                </c:pt>
                <c:pt idx="6074">
                  <c:v> 3 </c:v>
                </c:pt>
                <c:pt idx="6075">
                  <c:v> 4 </c:v>
                </c:pt>
                <c:pt idx="6076">
                  <c:v> 5 </c:v>
                </c:pt>
                <c:pt idx="6077">
                  <c:v> 6 </c:v>
                </c:pt>
                <c:pt idx="6078">
                  <c:v> 7 </c:v>
                </c:pt>
                <c:pt idx="6079">
                  <c:v> 8 </c:v>
                </c:pt>
                <c:pt idx="6080">
                  <c:v> 9 </c:v>
                </c:pt>
                <c:pt idx="6081">
                  <c:v> 10 </c:v>
                </c:pt>
                <c:pt idx="6082">
                  <c:v> 11 </c:v>
                </c:pt>
                <c:pt idx="6083">
                  <c:v> 12 </c:v>
                </c:pt>
                <c:pt idx="6084">
                  <c:v> 13 </c:v>
                </c:pt>
                <c:pt idx="6085">
                  <c:v> 14 </c:v>
                </c:pt>
                <c:pt idx="6086">
                  <c:v> 15 </c:v>
                </c:pt>
                <c:pt idx="6087">
                  <c:v> 16 </c:v>
                </c:pt>
                <c:pt idx="6088">
                  <c:v> 17 </c:v>
                </c:pt>
                <c:pt idx="6089">
                  <c:v> 18 </c:v>
                </c:pt>
                <c:pt idx="6090">
                  <c:v> 19 </c:v>
                </c:pt>
                <c:pt idx="6091">
                  <c:v> 20 </c:v>
                </c:pt>
                <c:pt idx="6092">
                  <c:v> 21 </c:v>
                </c:pt>
                <c:pt idx="6093">
                  <c:v> 22 </c:v>
                </c:pt>
                <c:pt idx="6094">
                  <c:v> 23 </c:v>
                </c:pt>
                <c:pt idx="6095">
                  <c:v> 24 </c:v>
                </c:pt>
                <c:pt idx="6096">
                  <c:v>12 Sep 2014</c:v>
                </c:pt>
                <c:pt idx="6097">
                  <c:v> 2 </c:v>
                </c:pt>
                <c:pt idx="6098">
                  <c:v> 3 </c:v>
                </c:pt>
                <c:pt idx="6099">
                  <c:v> 4 </c:v>
                </c:pt>
                <c:pt idx="6100">
                  <c:v> 5 </c:v>
                </c:pt>
                <c:pt idx="6101">
                  <c:v> 6 </c:v>
                </c:pt>
                <c:pt idx="6102">
                  <c:v> 7 </c:v>
                </c:pt>
                <c:pt idx="6103">
                  <c:v> 8 </c:v>
                </c:pt>
                <c:pt idx="6104">
                  <c:v> 9 </c:v>
                </c:pt>
                <c:pt idx="6105">
                  <c:v> 10 </c:v>
                </c:pt>
                <c:pt idx="6106">
                  <c:v> 11 </c:v>
                </c:pt>
                <c:pt idx="6107">
                  <c:v> 12 </c:v>
                </c:pt>
                <c:pt idx="6108">
                  <c:v> 13 </c:v>
                </c:pt>
                <c:pt idx="6109">
                  <c:v> 14 </c:v>
                </c:pt>
                <c:pt idx="6110">
                  <c:v> 15 </c:v>
                </c:pt>
                <c:pt idx="6111">
                  <c:v> 16 </c:v>
                </c:pt>
                <c:pt idx="6112">
                  <c:v> 17 </c:v>
                </c:pt>
                <c:pt idx="6113">
                  <c:v> 18 </c:v>
                </c:pt>
                <c:pt idx="6114">
                  <c:v> 19 </c:v>
                </c:pt>
                <c:pt idx="6115">
                  <c:v> 20 </c:v>
                </c:pt>
                <c:pt idx="6116">
                  <c:v> 21 </c:v>
                </c:pt>
                <c:pt idx="6117">
                  <c:v> 22 </c:v>
                </c:pt>
                <c:pt idx="6118">
                  <c:v> 23 </c:v>
                </c:pt>
                <c:pt idx="6119">
                  <c:v> 24 </c:v>
                </c:pt>
                <c:pt idx="6120">
                  <c:v>13 Sep 2014</c:v>
                </c:pt>
                <c:pt idx="6121">
                  <c:v> 2 </c:v>
                </c:pt>
                <c:pt idx="6122">
                  <c:v> 3 </c:v>
                </c:pt>
                <c:pt idx="6123">
                  <c:v> 4 </c:v>
                </c:pt>
                <c:pt idx="6124">
                  <c:v> 5 </c:v>
                </c:pt>
                <c:pt idx="6125">
                  <c:v> 6 </c:v>
                </c:pt>
                <c:pt idx="6126">
                  <c:v> 7 </c:v>
                </c:pt>
                <c:pt idx="6127">
                  <c:v> 8 </c:v>
                </c:pt>
                <c:pt idx="6128">
                  <c:v> 9 </c:v>
                </c:pt>
                <c:pt idx="6129">
                  <c:v> 10 </c:v>
                </c:pt>
                <c:pt idx="6130">
                  <c:v> 11 </c:v>
                </c:pt>
                <c:pt idx="6131">
                  <c:v> 12 </c:v>
                </c:pt>
                <c:pt idx="6132">
                  <c:v> 13 </c:v>
                </c:pt>
                <c:pt idx="6133">
                  <c:v> 14 </c:v>
                </c:pt>
                <c:pt idx="6134">
                  <c:v> 15 </c:v>
                </c:pt>
                <c:pt idx="6135">
                  <c:v> 16 </c:v>
                </c:pt>
                <c:pt idx="6136">
                  <c:v> 17 </c:v>
                </c:pt>
                <c:pt idx="6137">
                  <c:v> 18 </c:v>
                </c:pt>
                <c:pt idx="6138">
                  <c:v> 19 </c:v>
                </c:pt>
                <c:pt idx="6139">
                  <c:v> 20 </c:v>
                </c:pt>
                <c:pt idx="6140">
                  <c:v> 21 </c:v>
                </c:pt>
                <c:pt idx="6141">
                  <c:v> 22 </c:v>
                </c:pt>
                <c:pt idx="6142">
                  <c:v> 23 </c:v>
                </c:pt>
                <c:pt idx="6143">
                  <c:v> 24 </c:v>
                </c:pt>
                <c:pt idx="6144">
                  <c:v>14 Sep 2014</c:v>
                </c:pt>
                <c:pt idx="6145">
                  <c:v> 2 </c:v>
                </c:pt>
                <c:pt idx="6146">
                  <c:v> 3 </c:v>
                </c:pt>
                <c:pt idx="6147">
                  <c:v> 4 </c:v>
                </c:pt>
                <c:pt idx="6148">
                  <c:v> 5 </c:v>
                </c:pt>
                <c:pt idx="6149">
                  <c:v> 6 </c:v>
                </c:pt>
                <c:pt idx="6150">
                  <c:v> 7 </c:v>
                </c:pt>
                <c:pt idx="6151">
                  <c:v> 8 </c:v>
                </c:pt>
                <c:pt idx="6152">
                  <c:v> 9 </c:v>
                </c:pt>
                <c:pt idx="6153">
                  <c:v> 10 </c:v>
                </c:pt>
                <c:pt idx="6154">
                  <c:v> 11 </c:v>
                </c:pt>
                <c:pt idx="6155">
                  <c:v> 12 </c:v>
                </c:pt>
                <c:pt idx="6156">
                  <c:v> 13 </c:v>
                </c:pt>
                <c:pt idx="6157">
                  <c:v> 14 </c:v>
                </c:pt>
                <c:pt idx="6158">
                  <c:v> 15 </c:v>
                </c:pt>
                <c:pt idx="6159">
                  <c:v> 16 </c:v>
                </c:pt>
                <c:pt idx="6160">
                  <c:v> 17 </c:v>
                </c:pt>
                <c:pt idx="6161">
                  <c:v> 18 </c:v>
                </c:pt>
                <c:pt idx="6162">
                  <c:v> 19 </c:v>
                </c:pt>
                <c:pt idx="6163">
                  <c:v> 20 </c:v>
                </c:pt>
                <c:pt idx="6164">
                  <c:v> 21 </c:v>
                </c:pt>
                <c:pt idx="6165">
                  <c:v> 22 </c:v>
                </c:pt>
                <c:pt idx="6166">
                  <c:v> 23 </c:v>
                </c:pt>
                <c:pt idx="6167">
                  <c:v> 24 </c:v>
                </c:pt>
                <c:pt idx="6168">
                  <c:v>15 Sep 2014</c:v>
                </c:pt>
                <c:pt idx="6169">
                  <c:v> 2 </c:v>
                </c:pt>
                <c:pt idx="6170">
                  <c:v> 3 </c:v>
                </c:pt>
                <c:pt idx="6171">
                  <c:v> 4 </c:v>
                </c:pt>
                <c:pt idx="6172">
                  <c:v> 5 </c:v>
                </c:pt>
                <c:pt idx="6173">
                  <c:v> 6 </c:v>
                </c:pt>
                <c:pt idx="6174">
                  <c:v> 7 </c:v>
                </c:pt>
                <c:pt idx="6175">
                  <c:v> 8 </c:v>
                </c:pt>
                <c:pt idx="6176">
                  <c:v> 9 </c:v>
                </c:pt>
                <c:pt idx="6177">
                  <c:v> 10 </c:v>
                </c:pt>
                <c:pt idx="6178">
                  <c:v> 11 </c:v>
                </c:pt>
                <c:pt idx="6179">
                  <c:v> 12 </c:v>
                </c:pt>
                <c:pt idx="6180">
                  <c:v> 13 </c:v>
                </c:pt>
                <c:pt idx="6181">
                  <c:v> 14 </c:v>
                </c:pt>
                <c:pt idx="6182">
                  <c:v> 15 </c:v>
                </c:pt>
                <c:pt idx="6183">
                  <c:v> 16 </c:v>
                </c:pt>
                <c:pt idx="6184">
                  <c:v> 17 </c:v>
                </c:pt>
                <c:pt idx="6185">
                  <c:v> 18 </c:v>
                </c:pt>
                <c:pt idx="6186">
                  <c:v> 19 </c:v>
                </c:pt>
                <c:pt idx="6187">
                  <c:v> 20 </c:v>
                </c:pt>
                <c:pt idx="6188">
                  <c:v> 21 </c:v>
                </c:pt>
                <c:pt idx="6189">
                  <c:v> 22 </c:v>
                </c:pt>
                <c:pt idx="6190">
                  <c:v> 23 </c:v>
                </c:pt>
                <c:pt idx="6191">
                  <c:v> 24 </c:v>
                </c:pt>
                <c:pt idx="6192">
                  <c:v>16 Sep 2014</c:v>
                </c:pt>
                <c:pt idx="6193">
                  <c:v> 2 </c:v>
                </c:pt>
                <c:pt idx="6194">
                  <c:v> 3 </c:v>
                </c:pt>
                <c:pt idx="6195">
                  <c:v> 4 </c:v>
                </c:pt>
                <c:pt idx="6196">
                  <c:v> 5 </c:v>
                </c:pt>
                <c:pt idx="6197">
                  <c:v> 6 </c:v>
                </c:pt>
                <c:pt idx="6198">
                  <c:v> 7 </c:v>
                </c:pt>
                <c:pt idx="6199">
                  <c:v> 8 </c:v>
                </c:pt>
                <c:pt idx="6200">
                  <c:v> 9 </c:v>
                </c:pt>
                <c:pt idx="6201">
                  <c:v> 10 </c:v>
                </c:pt>
                <c:pt idx="6202">
                  <c:v> 11 </c:v>
                </c:pt>
                <c:pt idx="6203">
                  <c:v> 12 </c:v>
                </c:pt>
                <c:pt idx="6204">
                  <c:v> 13 </c:v>
                </c:pt>
                <c:pt idx="6205">
                  <c:v> 14 </c:v>
                </c:pt>
                <c:pt idx="6206">
                  <c:v> 15 </c:v>
                </c:pt>
                <c:pt idx="6207">
                  <c:v> 16 </c:v>
                </c:pt>
                <c:pt idx="6208">
                  <c:v> 17 </c:v>
                </c:pt>
                <c:pt idx="6209">
                  <c:v> 18 </c:v>
                </c:pt>
                <c:pt idx="6210">
                  <c:v> 19 </c:v>
                </c:pt>
                <c:pt idx="6211">
                  <c:v> 20 </c:v>
                </c:pt>
                <c:pt idx="6212">
                  <c:v> 21 </c:v>
                </c:pt>
                <c:pt idx="6213">
                  <c:v> 22 </c:v>
                </c:pt>
                <c:pt idx="6214">
                  <c:v> 23 </c:v>
                </c:pt>
                <c:pt idx="6215">
                  <c:v> 24 </c:v>
                </c:pt>
                <c:pt idx="6216">
                  <c:v>17 Sep 2014</c:v>
                </c:pt>
                <c:pt idx="6217">
                  <c:v> 2 </c:v>
                </c:pt>
                <c:pt idx="6218">
                  <c:v> 3 </c:v>
                </c:pt>
                <c:pt idx="6219">
                  <c:v> 4 </c:v>
                </c:pt>
                <c:pt idx="6220">
                  <c:v> 5 </c:v>
                </c:pt>
                <c:pt idx="6221">
                  <c:v> 6 </c:v>
                </c:pt>
                <c:pt idx="6222">
                  <c:v> 7 </c:v>
                </c:pt>
                <c:pt idx="6223">
                  <c:v> 8 </c:v>
                </c:pt>
                <c:pt idx="6224">
                  <c:v> 9 </c:v>
                </c:pt>
                <c:pt idx="6225">
                  <c:v> 10 </c:v>
                </c:pt>
                <c:pt idx="6226">
                  <c:v> 11 </c:v>
                </c:pt>
                <c:pt idx="6227">
                  <c:v> 12 </c:v>
                </c:pt>
                <c:pt idx="6228">
                  <c:v> 13 </c:v>
                </c:pt>
                <c:pt idx="6229">
                  <c:v> 14 </c:v>
                </c:pt>
                <c:pt idx="6230">
                  <c:v> 15 </c:v>
                </c:pt>
                <c:pt idx="6231">
                  <c:v> 16 </c:v>
                </c:pt>
                <c:pt idx="6232">
                  <c:v> 17 </c:v>
                </c:pt>
                <c:pt idx="6233">
                  <c:v> 18 </c:v>
                </c:pt>
                <c:pt idx="6234">
                  <c:v> 19 </c:v>
                </c:pt>
                <c:pt idx="6235">
                  <c:v> 20 </c:v>
                </c:pt>
                <c:pt idx="6236">
                  <c:v> 21 </c:v>
                </c:pt>
                <c:pt idx="6237">
                  <c:v> 22 </c:v>
                </c:pt>
                <c:pt idx="6238">
                  <c:v> 23 </c:v>
                </c:pt>
                <c:pt idx="6239">
                  <c:v> 24 </c:v>
                </c:pt>
                <c:pt idx="6240">
                  <c:v>18 Sep 2014</c:v>
                </c:pt>
                <c:pt idx="6241">
                  <c:v> 2 </c:v>
                </c:pt>
                <c:pt idx="6242">
                  <c:v> 3 </c:v>
                </c:pt>
                <c:pt idx="6243">
                  <c:v> 4 </c:v>
                </c:pt>
                <c:pt idx="6244">
                  <c:v> 5 </c:v>
                </c:pt>
                <c:pt idx="6245">
                  <c:v> 6 </c:v>
                </c:pt>
                <c:pt idx="6246">
                  <c:v> 7 </c:v>
                </c:pt>
                <c:pt idx="6247">
                  <c:v> 8 </c:v>
                </c:pt>
                <c:pt idx="6248">
                  <c:v> 9 </c:v>
                </c:pt>
                <c:pt idx="6249">
                  <c:v> 10 </c:v>
                </c:pt>
                <c:pt idx="6250">
                  <c:v> 11 </c:v>
                </c:pt>
                <c:pt idx="6251">
                  <c:v> 12 </c:v>
                </c:pt>
                <c:pt idx="6252">
                  <c:v> 13 </c:v>
                </c:pt>
                <c:pt idx="6253">
                  <c:v> 14 </c:v>
                </c:pt>
                <c:pt idx="6254">
                  <c:v> 15 </c:v>
                </c:pt>
                <c:pt idx="6255">
                  <c:v> 16 </c:v>
                </c:pt>
                <c:pt idx="6256">
                  <c:v> 17 </c:v>
                </c:pt>
                <c:pt idx="6257">
                  <c:v> 18 </c:v>
                </c:pt>
                <c:pt idx="6258">
                  <c:v> 19 </c:v>
                </c:pt>
                <c:pt idx="6259">
                  <c:v> 20 </c:v>
                </c:pt>
                <c:pt idx="6260">
                  <c:v> 21 </c:v>
                </c:pt>
                <c:pt idx="6261">
                  <c:v> 22 </c:v>
                </c:pt>
                <c:pt idx="6262">
                  <c:v> 23 </c:v>
                </c:pt>
                <c:pt idx="6263">
                  <c:v> 24 </c:v>
                </c:pt>
                <c:pt idx="6264">
                  <c:v>19 Sep 2014</c:v>
                </c:pt>
                <c:pt idx="6265">
                  <c:v> 2 </c:v>
                </c:pt>
                <c:pt idx="6266">
                  <c:v> 3 </c:v>
                </c:pt>
                <c:pt idx="6267">
                  <c:v> 4 </c:v>
                </c:pt>
                <c:pt idx="6268">
                  <c:v> 5 </c:v>
                </c:pt>
                <c:pt idx="6269">
                  <c:v> 6 </c:v>
                </c:pt>
                <c:pt idx="6270">
                  <c:v> 7 </c:v>
                </c:pt>
                <c:pt idx="6271">
                  <c:v> 8 </c:v>
                </c:pt>
                <c:pt idx="6272">
                  <c:v> 9 </c:v>
                </c:pt>
                <c:pt idx="6273">
                  <c:v> 10 </c:v>
                </c:pt>
                <c:pt idx="6274">
                  <c:v> 11 </c:v>
                </c:pt>
                <c:pt idx="6275">
                  <c:v> 12 </c:v>
                </c:pt>
                <c:pt idx="6276">
                  <c:v> 13 </c:v>
                </c:pt>
                <c:pt idx="6277">
                  <c:v> 14 </c:v>
                </c:pt>
                <c:pt idx="6278">
                  <c:v> 15 </c:v>
                </c:pt>
                <c:pt idx="6279">
                  <c:v> 16 </c:v>
                </c:pt>
                <c:pt idx="6280">
                  <c:v> 17 </c:v>
                </c:pt>
                <c:pt idx="6281">
                  <c:v> 18 </c:v>
                </c:pt>
                <c:pt idx="6282">
                  <c:v> 19 </c:v>
                </c:pt>
                <c:pt idx="6283">
                  <c:v> 20 </c:v>
                </c:pt>
                <c:pt idx="6284">
                  <c:v> 21 </c:v>
                </c:pt>
                <c:pt idx="6285">
                  <c:v> 22 </c:v>
                </c:pt>
                <c:pt idx="6286">
                  <c:v> 23 </c:v>
                </c:pt>
                <c:pt idx="6287">
                  <c:v> 24 </c:v>
                </c:pt>
                <c:pt idx="6288">
                  <c:v>20 Sep 2014</c:v>
                </c:pt>
                <c:pt idx="6289">
                  <c:v> 2 </c:v>
                </c:pt>
                <c:pt idx="6290">
                  <c:v> 3 </c:v>
                </c:pt>
                <c:pt idx="6291">
                  <c:v> 4 </c:v>
                </c:pt>
                <c:pt idx="6292">
                  <c:v> 5 </c:v>
                </c:pt>
                <c:pt idx="6293">
                  <c:v> 6 </c:v>
                </c:pt>
                <c:pt idx="6294">
                  <c:v> 7 </c:v>
                </c:pt>
                <c:pt idx="6295">
                  <c:v> 8 </c:v>
                </c:pt>
                <c:pt idx="6296">
                  <c:v> 9 </c:v>
                </c:pt>
                <c:pt idx="6297">
                  <c:v> 10 </c:v>
                </c:pt>
                <c:pt idx="6298">
                  <c:v> 11 </c:v>
                </c:pt>
                <c:pt idx="6299">
                  <c:v> 12 </c:v>
                </c:pt>
                <c:pt idx="6300">
                  <c:v> 13 </c:v>
                </c:pt>
                <c:pt idx="6301">
                  <c:v> 14 </c:v>
                </c:pt>
                <c:pt idx="6302">
                  <c:v> 15 </c:v>
                </c:pt>
                <c:pt idx="6303">
                  <c:v> 16 </c:v>
                </c:pt>
                <c:pt idx="6304">
                  <c:v> 17 </c:v>
                </c:pt>
                <c:pt idx="6305">
                  <c:v> 18 </c:v>
                </c:pt>
                <c:pt idx="6306">
                  <c:v> 19 </c:v>
                </c:pt>
                <c:pt idx="6307">
                  <c:v> 20 </c:v>
                </c:pt>
                <c:pt idx="6308">
                  <c:v> 21 </c:v>
                </c:pt>
                <c:pt idx="6309">
                  <c:v> 22 </c:v>
                </c:pt>
                <c:pt idx="6310">
                  <c:v> 23 </c:v>
                </c:pt>
                <c:pt idx="6311">
                  <c:v> 24 </c:v>
                </c:pt>
                <c:pt idx="6312">
                  <c:v>21 Sep 2014</c:v>
                </c:pt>
                <c:pt idx="6313">
                  <c:v> 2 </c:v>
                </c:pt>
                <c:pt idx="6314">
                  <c:v> 3 </c:v>
                </c:pt>
                <c:pt idx="6315">
                  <c:v> 4 </c:v>
                </c:pt>
                <c:pt idx="6316">
                  <c:v> 5 </c:v>
                </c:pt>
                <c:pt idx="6317">
                  <c:v> 6 </c:v>
                </c:pt>
                <c:pt idx="6318">
                  <c:v> 7 </c:v>
                </c:pt>
                <c:pt idx="6319">
                  <c:v> 8 </c:v>
                </c:pt>
                <c:pt idx="6320">
                  <c:v> 9 </c:v>
                </c:pt>
                <c:pt idx="6321">
                  <c:v> 10 </c:v>
                </c:pt>
                <c:pt idx="6322">
                  <c:v> 11 </c:v>
                </c:pt>
                <c:pt idx="6323">
                  <c:v> 12 </c:v>
                </c:pt>
                <c:pt idx="6324">
                  <c:v> 13 </c:v>
                </c:pt>
                <c:pt idx="6325">
                  <c:v> 14 </c:v>
                </c:pt>
                <c:pt idx="6326">
                  <c:v> 15 </c:v>
                </c:pt>
                <c:pt idx="6327">
                  <c:v> 16 </c:v>
                </c:pt>
                <c:pt idx="6328">
                  <c:v> 17 </c:v>
                </c:pt>
                <c:pt idx="6329">
                  <c:v> 18 </c:v>
                </c:pt>
                <c:pt idx="6330">
                  <c:v> 19 </c:v>
                </c:pt>
                <c:pt idx="6331">
                  <c:v> 20 </c:v>
                </c:pt>
                <c:pt idx="6332">
                  <c:v> 21 </c:v>
                </c:pt>
                <c:pt idx="6333">
                  <c:v> 22 </c:v>
                </c:pt>
                <c:pt idx="6334">
                  <c:v> 23 </c:v>
                </c:pt>
                <c:pt idx="6335">
                  <c:v> 24 </c:v>
                </c:pt>
                <c:pt idx="6336">
                  <c:v>22 Sep 2014</c:v>
                </c:pt>
                <c:pt idx="6337">
                  <c:v> 2 </c:v>
                </c:pt>
                <c:pt idx="6338">
                  <c:v> 3 </c:v>
                </c:pt>
                <c:pt idx="6339">
                  <c:v> 4 </c:v>
                </c:pt>
                <c:pt idx="6340">
                  <c:v> 5 </c:v>
                </c:pt>
                <c:pt idx="6341">
                  <c:v> 6 </c:v>
                </c:pt>
                <c:pt idx="6342">
                  <c:v> 7 </c:v>
                </c:pt>
                <c:pt idx="6343">
                  <c:v> 8 </c:v>
                </c:pt>
                <c:pt idx="6344">
                  <c:v> 9 </c:v>
                </c:pt>
                <c:pt idx="6345">
                  <c:v> 10 </c:v>
                </c:pt>
                <c:pt idx="6346">
                  <c:v> 11 </c:v>
                </c:pt>
                <c:pt idx="6347">
                  <c:v> 12 </c:v>
                </c:pt>
                <c:pt idx="6348">
                  <c:v> 13 </c:v>
                </c:pt>
                <c:pt idx="6349">
                  <c:v> 14 </c:v>
                </c:pt>
                <c:pt idx="6350">
                  <c:v> 15 </c:v>
                </c:pt>
                <c:pt idx="6351">
                  <c:v> 16 </c:v>
                </c:pt>
                <c:pt idx="6352">
                  <c:v> 17 </c:v>
                </c:pt>
                <c:pt idx="6353">
                  <c:v> 18 </c:v>
                </c:pt>
                <c:pt idx="6354">
                  <c:v> 19 </c:v>
                </c:pt>
                <c:pt idx="6355">
                  <c:v> 20 </c:v>
                </c:pt>
                <c:pt idx="6356">
                  <c:v> 21 </c:v>
                </c:pt>
                <c:pt idx="6357">
                  <c:v> 22 </c:v>
                </c:pt>
                <c:pt idx="6358">
                  <c:v> 23 </c:v>
                </c:pt>
                <c:pt idx="6359">
                  <c:v> 24 </c:v>
                </c:pt>
                <c:pt idx="6360">
                  <c:v>23 Sep 2014</c:v>
                </c:pt>
                <c:pt idx="6361">
                  <c:v> 2 </c:v>
                </c:pt>
                <c:pt idx="6362">
                  <c:v> 3 </c:v>
                </c:pt>
                <c:pt idx="6363">
                  <c:v> 4 </c:v>
                </c:pt>
                <c:pt idx="6364">
                  <c:v> 5 </c:v>
                </c:pt>
                <c:pt idx="6365">
                  <c:v> 6 </c:v>
                </c:pt>
                <c:pt idx="6366">
                  <c:v> 7 </c:v>
                </c:pt>
                <c:pt idx="6367">
                  <c:v> 8 </c:v>
                </c:pt>
                <c:pt idx="6368">
                  <c:v> 9 </c:v>
                </c:pt>
                <c:pt idx="6369">
                  <c:v> 10 </c:v>
                </c:pt>
                <c:pt idx="6370">
                  <c:v> 11 </c:v>
                </c:pt>
                <c:pt idx="6371">
                  <c:v> 12 </c:v>
                </c:pt>
                <c:pt idx="6372">
                  <c:v> 13 </c:v>
                </c:pt>
                <c:pt idx="6373">
                  <c:v> 14 </c:v>
                </c:pt>
                <c:pt idx="6374">
                  <c:v> 15 </c:v>
                </c:pt>
                <c:pt idx="6375">
                  <c:v> 16 </c:v>
                </c:pt>
                <c:pt idx="6376">
                  <c:v> 17 </c:v>
                </c:pt>
                <c:pt idx="6377">
                  <c:v> 18 </c:v>
                </c:pt>
                <c:pt idx="6378">
                  <c:v> 19 </c:v>
                </c:pt>
                <c:pt idx="6379">
                  <c:v> 20 </c:v>
                </c:pt>
                <c:pt idx="6380">
                  <c:v> 21 </c:v>
                </c:pt>
                <c:pt idx="6381">
                  <c:v> 22 </c:v>
                </c:pt>
                <c:pt idx="6382">
                  <c:v> 23 </c:v>
                </c:pt>
                <c:pt idx="6383">
                  <c:v> 24 </c:v>
                </c:pt>
                <c:pt idx="6384">
                  <c:v>24 Sep 2014</c:v>
                </c:pt>
                <c:pt idx="6385">
                  <c:v> 2 </c:v>
                </c:pt>
                <c:pt idx="6386">
                  <c:v> 3 </c:v>
                </c:pt>
                <c:pt idx="6387">
                  <c:v> 4 </c:v>
                </c:pt>
                <c:pt idx="6388">
                  <c:v> 5 </c:v>
                </c:pt>
                <c:pt idx="6389">
                  <c:v> 6 </c:v>
                </c:pt>
                <c:pt idx="6390">
                  <c:v> 7 </c:v>
                </c:pt>
                <c:pt idx="6391">
                  <c:v> 8 </c:v>
                </c:pt>
                <c:pt idx="6392">
                  <c:v> 9 </c:v>
                </c:pt>
                <c:pt idx="6393">
                  <c:v> 10 </c:v>
                </c:pt>
                <c:pt idx="6394">
                  <c:v> 11 </c:v>
                </c:pt>
                <c:pt idx="6395">
                  <c:v> 12 </c:v>
                </c:pt>
                <c:pt idx="6396">
                  <c:v> 13 </c:v>
                </c:pt>
                <c:pt idx="6397">
                  <c:v> 14 </c:v>
                </c:pt>
                <c:pt idx="6398">
                  <c:v> 15 </c:v>
                </c:pt>
                <c:pt idx="6399">
                  <c:v> 16 </c:v>
                </c:pt>
                <c:pt idx="6400">
                  <c:v> 17 </c:v>
                </c:pt>
                <c:pt idx="6401">
                  <c:v> 18 </c:v>
                </c:pt>
                <c:pt idx="6402">
                  <c:v> 19 </c:v>
                </c:pt>
                <c:pt idx="6403">
                  <c:v> 20 </c:v>
                </c:pt>
                <c:pt idx="6404">
                  <c:v> 21 </c:v>
                </c:pt>
                <c:pt idx="6405">
                  <c:v> 22 </c:v>
                </c:pt>
                <c:pt idx="6406">
                  <c:v> 23 </c:v>
                </c:pt>
                <c:pt idx="6407">
                  <c:v> 24 </c:v>
                </c:pt>
                <c:pt idx="6408">
                  <c:v>25 Sep 2014</c:v>
                </c:pt>
                <c:pt idx="6409">
                  <c:v> 2 </c:v>
                </c:pt>
                <c:pt idx="6410">
                  <c:v> 3 </c:v>
                </c:pt>
                <c:pt idx="6411">
                  <c:v> 4 </c:v>
                </c:pt>
                <c:pt idx="6412">
                  <c:v> 5 </c:v>
                </c:pt>
                <c:pt idx="6413">
                  <c:v> 6 </c:v>
                </c:pt>
                <c:pt idx="6414">
                  <c:v> 7 </c:v>
                </c:pt>
                <c:pt idx="6415">
                  <c:v> 8 </c:v>
                </c:pt>
                <c:pt idx="6416">
                  <c:v> 9 </c:v>
                </c:pt>
                <c:pt idx="6417">
                  <c:v> 10 </c:v>
                </c:pt>
                <c:pt idx="6418">
                  <c:v> 11 </c:v>
                </c:pt>
                <c:pt idx="6419">
                  <c:v> 12 </c:v>
                </c:pt>
                <c:pt idx="6420">
                  <c:v> 13 </c:v>
                </c:pt>
                <c:pt idx="6421">
                  <c:v> 14 </c:v>
                </c:pt>
                <c:pt idx="6422">
                  <c:v> 15 </c:v>
                </c:pt>
                <c:pt idx="6423">
                  <c:v> 16 </c:v>
                </c:pt>
                <c:pt idx="6424">
                  <c:v> 17 </c:v>
                </c:pt>
                <c:pt idx="6425">
                  <c:v> 18 </c:v>
                </c:pt>
                <c:pt idx="6426">
                  <c:v> 19 </c:v>
                </c:pt>
                <c:pt idx="6427">
                  <c:v> 20 </c:v>
                </c:pt>
                <c:pt idx="6428">
                  <c:v> 21 </c:v>
                </c:pt>
                <c:pt idx="6429">
                  <c:v> 22 </c:v>
                </c:pt>
                <c:pt idx="6430">
                  <c:v> 23 </c:v>
                </c:pt>
                <c:pt idx="6431">
                  <c:v> 24 </c:v>
                </c:pt>
                <c:pt idx="6432">
                  <c:v>26 Sep 2014</c:v>
                </c:pt>
                <c:pt idx="6433">
                  <c:v> 2 </c:v>
                </c:pt>
                <c:pt idx="6434">
                  <c:v> 3 </c:v>
                </c:pt>
                <c:pt idx="6435">
                  <c:v> 4 </c:v>
                </c:pt>
                <c:pt idx="6436">
                  <c:v> 5 </c:v>
                </c:pt>
                <c:pt idx="6437">
                  <c:v> 6 </c:v>
                </c:pt>
                <c:pt idx="6438">
                  <c:v> 7 </c:v>
                </c:pt>
                <c:pt idx="6439">
                  <c:v> 8 </c:v>
                </c:pt>
                <c:pt idx="6440">
                  <c:v> 9 </c:v>
                </c:pt>
                <c:pt idx="6441">
                  <c:v> 10 </c:v>
                </c:pt>
                <c:pt idx="6442">
                  <c:v> 11 </c:v>
                </c:pt>
                <c:pt idx="6443">
                  <c:v> 12 </c:v>
                </c:pt>
                <c:pt idx="6444">
                  <c:v> 13 </c:v>
                </c:pt>
                <c:pt idx="6445">
                  <c:v> 14 </c:v>
                </c:pt>
                <c:pt idx="6446">
                  <c:v> 15 </c:v>
                </c:pt>
                <c:pt idx="6447">
                  <c:v> 16 </c:v>
                </c:pt>
                <c:pt idx="6448">
                  <c:v> 17 </c:v>
                </c:pt>
                <c:pt idx="6449">
                  <c:v> 18 </c:v>
                </c:pt>
                <c:pt idx="6450">
                  <c:v> 19 </c:v>
                </c:pt>
                <c:pt idx="6451">
                  <c:v> 20 </c:v>
                </c:pt>
                <c:pt idx="6452">
                  <c:v> 21 </c:v>
                </c:pt>
                <c:pt idx="6453">
                  <c:v> 22 </c:v>
                </c:pt>
                <c:pt idx="6454">
                  <c:v> 23 </c:v>
                </c:pt>
                <c:pt idx="6455">
                  <c:v> 24 </c:v>
                </c:pt>
                <c:pt idx="6456">
                  <c:v>27 Sep 2014</c:v>
                </c:pt>
                <c:pt idx="6457">
                  <c:v> 2 </c:v>
                </c:pt>
                <c:pt idx="6458">
                  <c:v> 3 </c:v>
                </c:pt>
                <c:pt idx="6459">
                  <c:v> 4 </c:v>
                </c:pt>
                <c:pt idx="6460">
                  <c:v> 5 </c:v>
                </c:pt>
                <c:pt idx="6461">
                  <c:v> 6 </c:v>
                </c:pt>
                <c:pt idx="6462">
                  <c:v> 7 </c:v>
                </c:pt>
                <c:pt idx="6463">
                  <c:v> 8 </c:v>
                </c:pt>
                <c:pt idx="6464">
                  <c:v> 9 </c:v>
                </c:pt>
                <c:pt idx="6465">
                  <c:v> 10 </c:v>
                </c:pt>
                <c:pt idx="6466">
                  <c:v> 11 </c:v>
                </c:pt>
                <c:pt idx="6467">
                  <c:v> 12 </c:v>
                </c:pt>
                <c:pt idx="6468">
                  <c:v> 13 </c:v>
                </c:pt>
                <c:pt idx="6469">
                  <c:v> 14 </c:v>
                </c:pt>
                <c:pt idx="6470">
                  <c:v> 15 </c:v>
                </c:pt>
                <c:pt idx="6471">
                  <c:v> 16 </c:v>
                </c:pt>
                <c:pt idx="6472">
                  <c:v> 17 </c:v>
                </c:pt>
                <c:pt idx="6473">
                  <c:v> 18 </c:v>
                </c:pt>
                <c:pt idx="6474">
                  <c:v> 19 </c:v>
                </c:pt>
                <c:pt idx="6475">
                  <c:v> 20 </c:v>
                </c:pt>
                <c:pt idx="6476">
                  <c:v> 21 </c:v>
                </c:pt>
                <c:pt idx="6477">
                  <c:v> 22 </c:v>
                </c:pt>
                <c:pt idx="6478">
                  <c:v> 23 </c:v>
                </c:pt>
                <c:pt idx="6479">
                  <c:v> 24 </c:v>
                </c:pt>
                <c:pt idx="6480">
                  <c:v>28 Sep 2014</c:v>
                </c:pt>
                <c:pt idx="6481">
                  <c:v> 2 </c:v>
                </c:pt>
                <c:pt idx="6482">
                  <c:v> 3 </c:v>
                </c:pt>
                <c:pt idx="6483">
                  <c:v> 4 </c:v>
                </c:pt>
                <c:pt idx="6484">
                  <c:v> 5 </c:v>
                </c:pt>
                <c:pt idx="6485">
                  <c:v> 6 </c:v>
                </c:pt>
                <c:pt idx="6486">
                  <c:v> 7 </c:v>
                </c:pt>
                <c:pt idx="6487">
                  <c:v> 8 </c:v>
                </c:pt>
                <c:pt idx="6488">
                  <c:v> 9 </c:v>
                </c:pt>
                <c:pt idx="6489">
                  <c:v> 10 </c:v>
                </c:pt>
                <c:pt idx="6490">
                  <c:v> 11 </c:v>
                </c:pt>
                <c:pt idx="6491">
                  <c:v> 12 </c:v>
                </c:pt>
                <c:pt idx="6492">
                  <c:v> 13 </c:v>
                </c:pt>
                <c:pt idx="6493">
                  <c:v> 14 </c:v>
                </c:pt>
                <c:pt idx="6494">
                  <c:v> 15 </c:v>
                </c:pt>
                <c:pt idx="6495">
                  <c:v> 16 </c:v>
                </c:pt>
                <c:pt idx="6496">
                  <c:v> 17 </c:v>
                </c:pt>
                <c:pt idx="6497">
                  <c:v> 18 </c:v>
                </c:pt>
                <c:pt idx="6498">
                  <c:v> 19 </c:v>
                </c:pt>
                <c:pt idx="6499">
                  <c:v> 20 </c:v>
                </c:pt>
                <c:pt idx="6500">
                  <c:v> 21 </c:v>
                </c:pt>
                <c:pt idx="6501">
                  <c:v> 22 </c:v>
                </c:pt>
                <c:pt idx="6502">
                  <c:v> 23 </c:v>
                </c:pt>
                <c:pt idx="6503">
                  <c:v> 24 </c:v>
                </c:pt>
                <c:pt idx="6504">
                  <c:v>29 Sep 2014</c:v>
                </c:pt>
                <c:pt idx="6505">
                  <c:v> 2 </c:v>
                </c:pt>
                <c:pt idx="6506">
                  <c:v> 3 </c:v>
                </c:pt>
                <c:pt idx="6507">
                  <c:v> 4 </c:v>
                </c:pt>
                <c:pt idx="6508">
                  <c:v> 5 </c:v>
                </c:pt>
                <c:pt idx="6509">
                  <c:v> 6 </c:v>
                </c:pt>
                <c:pt idx="6510">
                  <c:v> 7 </c:v>
                </c:pt>
                <c:pt idx="6511">
                  <c:v> 8 </c:v>
                </c:pt>
                <c:pt idx="6512">
                  <c:v> 9 </c:v>
                </c:pt>
                <c:pt idx="6513">
                  <c:v> 10 </c:v>
                </c:pt>
                <c:pt idx="6514">
                  <c:v> 11 </c:v>
                </c:pt>
                <c:pt idx="6515">
                  <c:v> 12 </c:v>
                </c:pt>
                <c:pt idx="6516">
                  <c:v> 13 </c:v>
                </c:pt>
                <c:pt idx="6517">
                  <c:v> 14 </c:v>
                </c:pt>
                <c:pt idx="6518">
                  <c:v> 15 </c:v>
                </c:pt>
                <c:pt idx="6519">
                  <c:v> 16 </c:v>
                </c:pt>
                <c:pt idx="6520">
                  <c:v> 17 </c:v>
                </c:pt>
                <c:pt idx="6521">
                  <c:v> 18 </c:v>
                </c:pt>
                <c:pt idx="6522">
                  <c:v> 19 </c:v>
                </c:pt>
                <c:pt idx="6523">
                  <c:v> 20 </c:v>
                </c:pt>
                <c:pt idx="6524">
                  <c:v> 21 </c:v>
                </c:pt>
                <c:pt idx="6525">
                  <c:v> 22 </c:v>
                </c:pt>
                <c:pt idx="6526">
                  <c:v> 23 </c:v>
                </c:pt>
                <c:pt idx="6527">
                  <c:v> 24 </c:v>
                </c:pt>
                <c:pt idx="6528">
                  <c:v>30 Sep 2014</c:v>
                </c:pt>
                <c:pt idx="6529">
                  <c:v> 2 </c:v>
                </c:pt>
                <c:pt idx="6530">
                  <c:v> 3 </c:v>
                </c:pt>
                <c:pt idx="6531">
                  <c:v> 4 </c:v>
                </c:pt>
                <c:pt idx="6532">
                  <c:v> 5 </c:v>
                </c:pt>
                <c:pt idx="6533">
                  <c:v> 6 </c:v>
                </c:pt>
                <c:pt idx="6534">
                  <c:v> 7 </c:v>
                </c:pt>
                <c:pt idx="6535">
                  <c:v> 8 </c:v>
                </c:pt>
                <c:pt idx="6536">
                  <c:v> 9 </c:v>
                </c:pt>
                <c:pt idx="6537">
                  <c:v> 10 </c:v>
                </c:pt>
                <c:pt idx="6538">
                  <c:v> 11 </c:v>
                </c:pt>
                <c:pt idx="6539">
                  <c:v> 12 </c:v>
                </c:pt>
                <c:pt idx="6540">
                  <c:v> 13 </c:v>
                </c:pt>
                <c:pt idx="6541">
                  <c:v> 14 </c:v>
                </c:pt>
                <c:pt idx="6542">
                  <c:v> 15 </c:v>
                </c:pt>
                <c:pt idx="6543">
                  <c:v> 16 </c:v>
                </c:pt>
                <c:pt idx="6544">
                  <c:v> 17 </c:v>
                </c:pt>
                <c:pt idx="6545">
                  <c:v> 18 </c:v>
                </c:pt>
                <c:pt idx="6546">
                  <c:v> 19 </c:v>
                </c:pt>
                <c:pt idx="6547">
                  <c:v> 20 </c:v>
                </c:pt>
                <c:pt idx="6548">
                  <c:v> 21 </c:v>
                </c:pt>
                <c:pt idx="6549">
                  <c:v> 22 </c:v>
                </c:pt>
                <c:pt idx="6550">
                  <c:v> 23 </c:v>
                </c:pt>
                <c:pt idx="6551">
                  <c:v> 24 </c:v>
                </c:pt>
                <c:pt idx="6552">
                  <c:v>01 Oct 2014</c:v>
                </c:pt>
                <c:pt idx="6553">
                  <c:v> 2 </c:v>
                </c:pt>
                <c:pt idx="6554">
                  <c:v> 3 </c:v>
                </c:pt>
                <c:pt idx="6555">
                  <c:v> 4 </c:v>
                </c:pt>
                <c:pt idx="6556">
                  <c:v> 5 </c:v>
                </c:pt>
                <c:pt idx="6557">
                  <c:v> 6 </c:v>
                </c:pt>
                <c:pt idx="6558">
                  <c:v> 7 </c:v>
                </c:pt>
                <c:pt idx="6559">
                  <c:v> 8 </c:v>
                </c:pt>
                <c:pt idx="6560">
                  <c:v> 9 </c:v>
                </c:pt>
                <c:pt idx="6561">
                  <c:v> 10 </c:v>
                </c:pt>
                <c:pt idx="6562">
                  <c:v> 11 </c:v>
                </c:pt>
                <c:pt idx="6563">
                  <c:v> 12 </c:v>
                </c:pt>
                <c:pt idx="6564">
                  <c:v> 13 </c:v>
                </c:pt>
                <c:pt idx="6565">
                  <c:v> 14 </c:v>
                </c:pt>
                <c:pt idx="6566">
                  <c:v> 15 </c:v>
                </c:pt>
                <c:pt idx="6567">
                  <c:v> 16 </c:v>
                </c:pt>
                <c:pt idx="6568">
                  <c:v> 17 </c:v>
                </c:pt>
                <c:pt idx="6569">
                  <c:v> 18 </c:v>
                </c:pt>
                <c:pt idx="6570">
                  <c:v> 19 </c:v>
                </c:pt>
                <c:pt idx="6571">
                  <c:v> 20 </c:v>
                </c:pt>
                <c:pt idx="6572">
                  <c:v> 21 </c:v>
                </c:pt>
                <c:pt idx="6573">
                  <c:v> 22 </c:v>
                </c:pt>
                <c:pt idx="6574">
                  <c:v> 23 </c:v>
                </c:pt>
                <c:pt idx="6575">
                  <c:v> 24 </c:v>
                </c:pt>
                <c:pt idx="6576">
                  <c:v>02 Oct 2014</c:v>
                </c:pt>
                <c:pt idx="6577">
                  <c:v> 2 </c:v>
                </c:pt>
                <c:pt idx="6578">
                  <c:v> 3 </c:v>
                </c:pt>
                <c:pt idx="6579">
                  <c:v> 4 </c:v>
                </c:pt>
                <c:pt idx="6580">
                  <c:v> 5 </c:v>
                </c:pt>
                <c:pt idx="6581">
                  <c:v> 6 </c:v>
                </c:pt>
                <c:pt idx="6582">
                  <c:v> 7 </c:v>
                </c:pt>
                <c:pt idx="6583">
                  <c:v> 8 </c:v>
                </c:pt>
                <c:pt idx="6584">
                  <c:v> 9 </c:v>
                </c:pt>
                <c:pt idx="6585">
                  <c:v> 10 </c:v>
                </c:pt>
                <c:pt idx="6586">
                  <c:v> 11 </c:v>
                </c:pt>
                <c:pt idx="6587">
                  <c:v> 12 </c:v>
                </c:pt>
                <c:pt idx="6588">
                  <c:v> 13 </c:v>
                </c:pt>
                <c:pt idx="6589">
                  <c:v> 14 </c:v>
                </c:pt>
                <c:pt idx="6590">
                  <c:v> 15 </c:v>
                </c:pt>
                <c:pt idx="6591">
                  <c:v> 16 </c:v>
                </c:pt>
                <c:pt idx="6592">
                  <c:v> 17 </c:v>
                </c:pt>
                <c:pt idx="6593">
                  <c:v> 18 </c:v>
                </c:pt>
                <c:pt idx="6594">
                  <c:v> 19 </c:v>
                </c:pt>
                <c:pt idx="6595">
                  <c:v> 20 </c:v>
                </c:pt>
                <c:pt idx="6596">
                  <c:v> 21 </c:v>
                </c:pt>
                <c:pt idx="6597">
                  <c:v> 22 </c:v>
                </c:pt>
                <c:pt idx="6598">
                  <c:v> 23 </c:v>
                </c:pt>
                <c:pt idx="6599">
                  <c:v> 24 </c:v>
                </c:pt>
                <c:pt idx="6600">
                  <c:v>03 Oct 2014</c:v>
                </c:pt>
                <c:pt idx="6601">
                  <c:v> 2 </c:v>
                </c:pt>
                <c:pt idx="6602">
                  <c:v> 3 </c:v>
                </c:pt>
                <c:pt idx="6603">
                  <c:v> 4 </c:v>
                </c:pt>
                <c:pt idx="6604">
                  <c:v> 5 </c:v>
                </c:pt>
                <c:pt idx="6605">
                  <c:v> 6 </c:v>
                </c:pt>
                <c:pt idx="6606">
                  <c:v> 7 </c:v>
                </c:pt>
                <c:pt idx="6607">
                  <c:v> 8 </c:v>
                </c:pt>
                <c:pt idx="6608">
                  <c:v> 9 </c:v>
                </c:pt>
                <c:pt idx="6609">
                  <c:v> 10 </c:v>
                </c:pt>
                <c:pt idx="6610">
                  <c:v> 11 </c:v>
                </c:pt>
                <c:pt idx="6611">
                  <c:v> 12 </c:v>
                </c:pt>
                <c:pt idx="6612">
                  <c:v> 13 </c:v>
                </c:pt>
                <c:pt idx="6613">
                  <c:v> 14 </c:v>
                </c:pt>
                <c:pt idx="6614">
                  <c:v> 15 </c:v>
                </c:pt>
                <c:pt idx="6615">
                  <c:v> 16 </c:v>
                </c:pt>
                <c:pt idx="6616">
                  <c:v> 17 </c:v>
                </c:pt>
                <c:pt idx="6617">
                  <c:v> 18 </c:v>
                </c:pt>
                <c:pt idx="6618">
                  <c:v> 19 </c:v>
                </c:pt>
                <c:pt idx="6619">
                  <c:v> 20 </c:v>
                </c:pt>
                <c:pt idx="6620">
                  <c:v> 21 </c:v>
                </c:pt>
                <c:pt idx="6621">
                  <c:v> 22 </c:v>
                </c:pt>
                <c:pt idx="6622">
                  <c:v> 23 </c:v>
                </c:pt>
                <c:pt idx="6623">
                  <c:v> 24 </c:v>
                </c:pt>
                <c:pt idx="6624">
                  <c:v>04 Oct 2014</c:v>
                </c:pt>
                <c:pt idx="6625">
                  <c:v> 2 </c:v>
                </c:pt>
                <c:pt idx="6626">
                  <c:v> 3 </c:v>
                </c:pt>
                <c:pt idx="6627">
                  <c:v> 4 </c:v>
                </c:pt>
                <c:pt idx="6628">
                  <c:v> 5 </c:v>
                </c:pt>
                <c:pt idx="6629">
                  <c:v> 6 </c:v>
                </c:pt>
                <c:pt idx="6630">
                  <c:v> 7 </c:v>
                </c:pt>
                <c:pt idx="6631">
                  <c:v> 8 </c:v>
                </c:pt>
                <c:pt idx="6632">
                  <c:v> 9 </c:v>
                </c:pt>
                <c:pt idx="6633">
                  <c:v> 10 </c:v>
                </c:pt>
                <c:pt idx="6634">
                  <c:v> 11 </c:v>
                </c:pt>
                <c:pt idx="6635">
                  <c:v> 12 </c:v>
                </c:pt>
                <c:pt idx="6636">
                  <c:v> 13 </c:v>
                </c:pt>
                <c:pt idx="6637">
                  <c:v> 14 </c:v>
                </c:pt>
                <c:pt idx="6638">
                  <c:v> 15 </c:v>
                </c:pt>
                <c:pt idx="6639">
                  <c:v> 16 </c:v>
                </c:pt>
                <c:pt idx="6640">
                  <c:v> 17 </c:v>
                </c:pt>
                <c:pt idx="6641">
                  <c:v> 18 </c:v>
                </c:pt>
                <c:pt idx="6642">
                  <c:v> 19 </c:v>
                </c:pt>
                <c:pt idx="6643">
                  <c:v> 20 </c:v>
                </c:pt>
                <c:pt idx="6644">
                  <c:v> 21 </c:v>
                </c:pt>
                <c:pt idx="6645">
                  <c:v> 22 </c:v>
                </c:pt>
                <c:pt idx="6646">
                  <c:v> 23 </c:v>
                </c:pt>
                <c:pt idx="6647">
                  <c:v> 24 </c:v>
                </c:pt>
                <c:pt idx="6648">
                  <c:v>05 Oct 2014</c:v>
                </c:pt>
                <c:pt idx="6649">
                  <c:v> 2 </c:v>
                </c:pt>
                <c:pt idx="6650">
                  <c:v> 3 </c:v>
                </c:pt>
                <c:pt idx="6651">
                  <c:v> 4 </c:v>
                </c:pt>
                <c:pt idx="6652">
                  <c:v> 5 </c:v>
                </c:pt>
                <c:pt idx="6653">
                  <c:v> 6 </c:v>
                </c:pt>
                <c:pt idx="6654">
                  <c:v> 7 </c:v>
                </c:pt>
                <c:pt idx="6655">
                  <c:v> 8 </c:v>
                </c:pt>
                <c:pt idx="6656">
                  <c:v> 9 </c:v>
                </c:pt>
                <c:pt idx="6657">
                  <c:v> 10 </c:v>
                </c:pt>
                <c:pt idx="6658">
                  <c:v> 11 </c:v>
                </c:pt>
                <c:pt idx="6659">
                  <c:v> 12 </c:v>
                </c:pt>
                <c:pt idx="6660">
                  <c:v> 13 </c:v>
                </c:pt>
                <c:pt idx="6661">
                  <c:v> 14 </c:v>
                </c:pt>
                <c:pt idx="6662">
                  <c:v> 15 </c:v>
                </c:pt>
                <c:pt idx="6663">
                  <c:v> 16 </c:v>
                </c:pt>
                <c:pt idx="6664">
                  <c:v> 17 </c:v>
                </c:pt>
                <c:pt idx="6665">
                  <c:v> 18 </c:v>
                </c:pt>
                <c:pt idx="6666">
                  <c:v> 19 </c:v>
                </c:pt>
                <c:pt idx="6667">
                  <c:v> 20 </c:v>
                </c:pt>
                <c:pt idx="6668">
                  <c:v> 21 </c:v>
                </c:pt>
                <c:pt idx="6669">
                  <c:v> 22 </c:v>
                </c:pt>
                <c:pt idx="6670">
                  <c:v> 23 </c:v>
                </c:pt>
                <c:pt idx="6671">
                  <c:v> 24 </c:v>
                </c:pt>
                <c:pt idx="6672">
                  <c:v>06 Oct 2014</c:v>
                </c:pt>
                <c:pt idx="6673">
                  <c:v> 2 </c:v>
                </c:pt>
                <c:pt idx="6674">
                  <c:v> 3 </c:v>
                </c:pt>
                <c:pt idx="6675">
                  <c:v> 4 </c:v>
                </c:pt>
                <c:pt idx="6676">
                  <c:v> 5 </c:v>
                </c:pt>
                <c:pt idx="6677">
                  <c:v> 6 </c:v>
                </c:pt>
                <c:pt idx="6678">
                  <c:v> 7 </c:v>
                </c:pt>
                <c:pt idx="6679">
                  <c:v> 8 </c:v>
                </c:pt>
                <c:pt idx="6680">
                  <c:v> 9 </c:v>
                </c:pt>
                <c:pt idx="6681">
                  <c:v> 10 </c:v>
                </c:pt>
                <c:pt idx="6682">
                  <c:v> 11 </c:v>
                </c:pt>
                <c:pt idx="6683">
                  <c:v> 12 </c:v>
                </c:pt>
                <c:pt idx="6684">
                  <c:v> 13 </c:v>
                </c:pt>
                <c:pt idx="6685">
                  <c:v> 14 </c:v>
                </c:pt>
                <c:pt idx="6686">
                  <c:v> 15 </c:v>
                </c:pt>
                <c:pt idx="6687">
                  <c:v> 16 </c:v>
                </c:pt>
                <c:pt idx="6688">
                  <c:v> 17 </c:v>
                </c:pt>
                <c:pt idx="6689">
                  <c:v> 18 </c:v>
                </c:pt>
                <c:pt idx="6690">
                  <c:v> 19 </c:v>
                </c:pt>
                <c:pt idx="6691">
                  <c:v> 20 </c:v>
                </c:pt>
                <c:pt idx="6692">
                  <c:v> 21 </c:v>
                </c:pt>
                <c:pt idx="6693">
                  <c:v> 22 </c:v>
                </c:pt>
                <c:pt idx="6694">
                  <c:v> 23 </c:v>
                </c:pt>
                <c:pt idx="6695">
                  <c:v> 24 </c:v>
                </c:pt>
                <c:pt idx="6696">
                  <c:v>07 Oct 2014</c:v>
                </c:pt>
                <c:pt idx="6697">
                  <c:v> 2 </c:v>
                </c:pt>
                <c:pt idx="6698">
                  <c:v> 3 </c:v>
                </c:pt>
                <c:pt idx="6699">
                  <c:v> 4 </c:v>
                </c:pt>
                <c:pt idx="6700">
                  <c:v> 5 </c:v>
                </c:pt>
                <c:pt idx="6701">
                  <c:v> 6 </c:v>
                </c:pt>
                <c:pt idx="6702">
                  <c:v> 7 </c:v>
                </c:pt>
                <c:pt idx="6703">
                  <c:v> 8 </c:v>
                </c:pt>
                <c:pt idx="6704">
                  <c:v> 9 </c:v>
                </c:pt>
                <c:pt idx="6705">
                  <c:v> 10 </c:v>
                </c:pt>
                <c:pt idx="6706">
                  <c:v> 11 </c:v>
                </c:pt>
                <c:pt idx="6707">
                  <c:v> 12 </c:v>
                </c:pt>
                <c:pt idx="6708">
                  <c:v> 13 </c:v>
                </c:pt>
                <c:pt idx="6709">
                  <c:v> 14 </c:v>
                </c:pt>
                <c:pt idx="6710">
                  <c:v> 15 </c:v>
                </c:pt>
                <c:pt idx="6711">
                  <c:v> 16 </c:v>
                </c:pt>
                <c:pt idx="6712">
                  <c:v> 17 </c:v>
                </c:pt>
                <c:pt idx="6713">
                  <c:v> 18 </c:v>
                </c:pt>
                <c:pt idx="6714">
                  <c:v> 19 </c:v>
                </c:pt>
                <c:pt idx="6715">
                  <c:v> 20 </c:v>
                </c:pt>
                <c:pt idx="6716">
                  <c:v> 21 </c:v>
                </c:pt>
                <c:pt idx="6717">
                  <c:v> 22 </c:v>
                </c:pt>
                <c:pt idx="6718">
                  <c:v> 23 </c:v>
                </c:pt>
                <c:pt idx="6719">
                  <c:v> 24 </c:v>
                </c:pt>
                <c:pt idx="6720">
                  <c:v>08 Oct 2014</c:v>
                </c:pt>
                <c:pt idx="6721">
                  <c:v> 2 </c:v>
                </c:pt>
                <c:pt idx="6722">
                  <c:v> 3 </c:v>
                </c:pt>
                <c:pt idx="6723">
                  <c:v> 4 </c:v>
                </c:pt>
                <c:pt idx="6724">
                  <c:v> 5 </c:v>
                </c:pt>
                <c:pt idx="6725">
                  <c:v> 6 </c:v>
                </c:pt>
                <c:pt idx="6726">
                  <c:v> 7 </c:v>
                </c:pt>
                <c:pt idx="6727">
                  <c:v> 8 </c:v>
                </c:pt>
                <c:pt idx="6728">
                  <c:v> 9 </c:v>
                </c:pt>
                <c:pt idx="6729">
                  <c:v> 10 </c:v>
                </c:pt>
                <c:pt idx="6730">
                  <c:v> 11 </c:v>
                </c:pt>
                <c:pt idx="6731">
                  <c:v> 12 </c:v>
                </c:pt>
                <c:pt idx="6732">
                  <c:v> 13 </c:v>
                </c:pt>
                <c:pt idx="6733">
                  <c:v> 14 </c:v>
                </c:pt>
                <c:pt idx="6734">
                  <c:v> 15 </c:v>
                </c:pt>
                <c:pt idx="6735">
                  <c:v> 16 </c:v>
                </c:pt>
                <c:pt idx="6736">
                  <c:v> 17 </c:v>
                </c:pt>
                <c:pt idx="6737">
                  <c:v> 18 </c:v>
                </c:pt>
                <c:pt idx="6738">
                  <c:v> 19 </c:v>
                </c:pt>
                <c:pt idx="6739">
                  <c:v> 20 </c:v>
                </c:pt>
                <c:pt idx="6740">
                  <c:v> 21 </c:v>
                </c:pt>
                <c:pt idx="6741">
                  <c:v> 22 </c:v>
                </c:pt>
                <c:pt idx="6742">
                  <c:v> 23 </c:v>
                </c:pt>
                <c:pt idx="6743">
                  <c:v> 24 </c:v>
                </c:pt>
                <c:pt idx="6744">
                  <c:v>09 Oct 2014</c:v>
                </c:pt>
                <c:pt idx="6745">
                  <c:v> 2 </c:v>
                </c:pt>
                <c:pt idx="6746">
                  <c:v> 3 </c:v>
                </c:pt>
                <c:pt idx="6747">
                  <c:v> 4 </c:v>
                </c:pt>
                <c:pt idx="6748">
                  <c:v> 5 </c:v>
                </c:pt>
                <c:pt idx="6749">
                  <c:v> 6 </c:v>
                </c:pt>
                <c:pt idx="6750">
                  <c:v> 7 </c:v>
                </c:pt>
                <c:pt idx="6751">
                  <c:v> 8 </c:v>
                </c:pt>
                <c:pt idx="6752">
                  <c:v> 9 </c:v>
                </c:pt>
                <c:pt idx="6753">
                  <c:v> 10 </c:v>
                </c:pt>
                <c:pt idx="6754">
                  <c:v> 11 </c:v>
                </c:pt>
                <c:pt idx="6755">
                  <c:v> 12 </c:v>
                </c:pt>
                <c:pt idx="6756">
                  <c:v> 13 </c:v>
                </c:pt>
                <c:pt idx="6757">
                  <c:v> 14 </c:v>
                </c:pt>
                <c:pt idx="6758">
                  <c:v> 15 </c:v>
                </c:pt>
                <c:pt idx="6759">
                  <c:v> 16 </c:v>
                </c:pt>
                <c:pt idx="6760">
                  <c:v> 17 </c:v>
                </c:pt>
                <c:pt idx="6761">
                  <c:v> 18 </c:v>
                </c:pt>
                <c:pt idx="6762">
                  <c:v> 19 </c:v>
                </c:pt>
                <c:pt idx="6763">
                  <c:v> 20 </c:v>
                </c:pt>
                <c:pt idx="6764">
                  <c:v> 21 </c:v>
                </c:pt>
                <c:pt idx="6765">
                  <c:v> 22 </c:v>
                </c:pt>
                <c:pt idx="6766">
                  <c:v> 23 </c:v>
                </c:pt>
                <c:pt idx="6767">
                  <c:v> 24 </c:v>
                </c:pt>
                <c:pt idx="6768">
                  <c:v>10 Oct 2014</c:v>
                </c:pt>
                <c:pt idx="6769">
                  <c:v> 2 </c:v>
                </c:pt>
                <c:pt idx="6770">
                  <c:v> 3 </c:v>
                </c:pt>
                <c:pt idx="6771">
                  <c:v> 4 </c:v>
                </c:pt>
                <c:pt idx="6772">
                  <c:v> 5 </c:v>
                </c:pt>
                <c:pt idx="6773">
                  <c:v> 6 </c:v>
                </c:pt>
                <c:pt idx="6774">
                  <c:v> 7 </c:v>
                </c:pt>
                <c:pt idx="6775">
                  <c:v> 8 </c:v>
                </c:pt>
                <c:pt idx="6776">
                  <c:v> 9 </c:v>
                </c:pt>
                <c:pt idx="6777">
                  <c:v> 10 </c:v>
                </c:pt>
                <c:pt idx="6778">
                  <c:v> 11 </c:v>
                </c:pt>
                <c:pt idx="6779">
                  <c:v> 12 </c:v>
                </c:pt>
                <c:pt idx="6780">
                  <c:v> 13 </c:v>
                </c:pt>
                <c:pt idx="6781">
                  <c:v> 14 </c:v>
                </c:pt>
                <c:pt idx="6782">
                  <c:v> 15 </c:v>
                </c:pt>
                <c:pt idx="6783">
                  <c:v> 16 </c:v>
                </c:pt>
                <c:pt idx="6784">
                  <c:v> 17 </c:v>
                </c:pt>
                <c:pt idx="6785">
                  <c:v> 18 </c:v>
                </c:pt>
                <c:pt idx="6786">
                  <c:v> 19 </c:v>
                </c:pt>
                <c:pt idx="6787">
                  <c:v> 20 </c:v>
                </c:pt>
                <c:pt idx="6788">
                  <c:v> 21 </c:v>
                </c:pt>
                <c:pt idx="6789">
                  <c:v> 22 </c:v>
                </c:pt>
                <c:pt idx="6790">
                  <c:v> 23 </c:v>
                </c:pt>
                <c:pt idx="6791">
                  <c:v> 24 </c:v>
                </c:pt>
                <c:pt idx="6792">
                  <c:v>11 Oct 2014</c:v>
                </c:pt>
                <c:pt idx="6793">
                  <c:v> 2 </c:v>
                </c:pt>
                <c:pt idx="6794">
                  <c:v> 3 </c:v>
                </c:pt>
                <c:pt idx="6795">
                  <c:v> 4 </c:v>
                </c:pt>
                <c:pt idx="6796">
                  <c:v> 5 </c:v>
                </c:pt>
                <c:pt idx="6797">
                  <c:v> 6 </c:v>
                </c:pt>
                <c:pt idx="6798">
                  <c:v> 7 </c:v>
                </c:pt>
                <c:pt idx="6799">
                  <c:v> 8 </c:v>
                </c:pt>
                <c:pt idx="6800">
                  <c:v> 9 </c:v>
                </c:pt>
                <c:pt idx="6801">
                  <c:v> 10 </c:v>
                </c:pt>
                <c:pt idx="6802">
                  <c:v> 11 </c:v>
                </c:pt>
                <c:pt idx="6803">
                  <c:v> 12 </c:v>
                </c:pt>
                <c:pt idx="6804">
                  <c:v> 13 </c:v>
                </c:pt>
                <c:pt idx="6805">
                  <c:v> 14 </c:v>
                </c:pt>
                <c:pt idx="6806">
                  <c:v> 15 </c:v>
                </c:pt>
                <c:pt idx="6807">
                  <c:v> 16 </c:v>
                </c:pt>
                <c:pt idx="6808">
                  <c:v> 17 </c:v>
                </c:pt>
                <c:pt idx="6809">
                  <c:v> 18 </c:v>
                </c:pt>
                <c:pt idx="6810">
                  <c:v> 19 </c:v>
                </c:pt>
                <c:pt idx="6811">
                  <c:v> 20 </c:v>
                </c:pt>
                <c:pt idx="6812">
                  <c:v> 21 </c:v>
                </c:pt>
                <c:pt idx="6813">
                  <c:v> 22 </c:v>
                </c:pt>
                <c:pt idx="6814">
                  <c:v> 23 </c:v>
                </c:pt>
                <c:pt idx="6815">
                  <c:v> 24 </c:v>
                </c:pt>
                <c:pt idx="6816">
                  <c:v>12 Oct 2014</c:v>
                </c:pt>
                <c:pt idx="6817">
                  <c:v> 2 </c:v>
                </c:pt>
                <c:pt idx="6818">
                  <c:v> 3 </c:v>
                </c:pt>
                <c:pt idx="6819">
                  <c:v> 4 </c:v>
                </c:pt>
                <c:pt idx="6820">
                  <c:v> 5 </c:v>
                </c:pt>
                <c:pt idx="6821">
                  <c:v> 6 </c:v>
                </c:pt>
                <c:pt idx="6822">
                  <c:v> 7 </c:v>
                </c:pt>
                <c:pt idx="6823">
                  <c:v> 8 </c:v>
                </c:pt>
                <c:pt idx="6824">
                  <c:v> 9 </c:v>
                </c:pt>
                <c:pt idx="6825">
                  <c:v> 10 </c:v>
                </c:pt>
                <c:pt idx="6826">
                  <c:v> 11 </c:v>
                </c:pt>
                <c:pt idx="6827">
                  <c:v> 12 </c:v>
                </c:pt>
                <c:pt idx="6828">
                  <c:v> 13 </c:v>
                </c:pt>
                <c:pt idx="6829">
                  <c:v> 14 </c:v>
                </c:pt>
                <c:pt idx="6830">
                  <c:v> 15 </c:v>
                </c:pt>
                <c:pt idx="6831">
                  <c:v> 16 </c:v>
                </c:pt>
                <c:pt idx="6832">
                  <c:v> 17 </c:v>
                </c:pt>
                <c:pt idx="6833">
                  <c:v> 18 </c:v>
                </c:pt>
                <c:pt idx="6834">
                  <c:v> 19 </c:v>
                </c:pt>
                <c:pt idx="6835">
                  <c:v> 20 </c:v>
                </c:pt>
                <c:pt idx="6836">
                  <c:v> 21 </c:v>
                </c:pt>
                <c:pt idx="6837">
                  <c:v> 22 </c:v>
                </c:pt>
                <c:pt idx="6838">
                  <c:v> 23 </c:v>
                </c:pt>
                <c:pt idx="6839">
                  <c:v> 24 </c:v>
                </c:pt>
                <c:pt idx="6840">
                  <c:v>13 Oct 2014</c:v>
                </c:pt>
                <c:pt idx="6841">
                  <c:v> 2 </c:v>
                </c:pt>
                <c:pt idx="6842">
                  <c:v> 3 </c:v>
                </c:pt>
                <c:pt idx="6843">
                  <c:v> 4 </c:v>
                </c:pt>
                <c:pt idx="6844">
                  <c:v> 5 </c:v>
                </c:pt>
                <c:pt idx="6845">
                  <c:v> 6 </c:v>
                </c:pt>
                <c:pt idx="6846">
                  <c:v> 7 </c:v>
                </c:pt>
                <c:pt idx="6847">
                  <c:v> 8 </c:v>
                </c:pt>
                <c:pt idx="6848">
                  <c:v> 9 </c:v>
                </c:pt>
                <c:pt idx="6849">
                  <c:v> 10 </c:v>
                </c:pt>
                <c:pt idx="6850">
                  <c:v> 11 </c:v>
                </c:pt>
                <c:pt idx="6851">
                  <c:v> 12 </c:v>
                </c:pt>
                <c:pt idx="6852">
                  <c:v> 13 </c:v>
                </c:pt>
                <c:pt idx="6853">
                  <c:v> 14 </c:v>
                </c:pt>
                <c:pt idx="6854">
                  <c:v> 15 </c:v>
                </c:pt>
                <c:pt idx="6855">
                  <c:v> 16 </c:v>
                </c:pt>
                <c:pt idx="6856">
                  <c:v> 17 </c:v>
                </c:pt>
                <c:pt idx="6857">
                  <c:v> 18 </c:v>
                </c:pt>
                <c:pt idx="6858">
                  <c:v> 19 </c:v>
                </c:pt>
                <c:pt idx="6859">
                  <c:v> 20 </c:v>
                </c:pt>
                <c:pt idx="6860">
                  <c:v> 21 </c:v>
                </c:pt>
                <c:pt idx="6861">
                  <c:v> 22 </c:v>
                </c:pt>
                <c:pt idx="6862">
                  <c:v> 23 </c:v>
                </c:pt>
                <c:pt idx="6863">
                  <c:v> 24 </c:v>
                </c:pt>
                <c:pt idx="6864">
                  <c:v>14 Oct 2014</c:v>
                </c:pt>
                <c:pt idx="6865">
                  <c:v> 2 </c:v>
                </c:pt>
                <c:pt idx="6866">
                  <c:v> 3 </c:v>
                </c:pt>
                <c:pt idx="6867">
                  <c:v> 4 </c:v>
                </c:pt>
                <c:pt idx="6868">
                  <c:v> 5 </c:v>
                </c:pt>
                <c:pt idx="6869">
                  <c:v> 6 </c:v>
                </c:pt>
                <c:pt idx="6870">
                  <c:v> 7 </c:v>
                </c:pt>
                <c:pt idx="6871">
                  <c:v> 8 </c:v>
                </c:pt>
                <c:pt idx="6872">
                  <c:v> 9 </c:v>
                </c:pt>
                <c:pt idx="6873">
                  <c:v> 10 </c:v>
                </c:pt>
                <c:pt idx="6874">
                  <c:v> 11 </c:v>
                </c:pt>
                <c:pt idx="6875">
                  <c:v> 12 </c:v>
                </c:pt>
                <c:pt idx="6876">
                  <c:v> 13 </c:v>
                </c:pt>
                <c:pt idx="6877">
                  <c:v> 14 </c:v>
                </c:pt>
                <c:pt idx="6878">
                  <c:v> 15 </c:v>
                </c:pt>
                <c:pt idx="6879">
                  <c:v> 16 </c:v>
                </c:pt>
                <c:pt idx="6880">
                  <c:v> 17 </c:v>
                </c:pt>
                <c:pt idx="6881">
                  <c:v> 18 </c:v>
                </c:pt>
                <c:pt idx="6882">
                  <c:v> 19 </c:v>
                </c:pt>
                <c:pt idx="6883">
                  <c:v> 20 </c:v>
                </c:pt>
                <c:pt idx="6884">
                  <c:v> 21 </c:v>
                </c:pt>
                <c:pt idx="6885">
                  <c:v> 22 </c:v>
                </c:pt>
                <c:pt idx="6886">
                  <c:v> 23 </c:v>
                </c:pt>
                <c:pt idx="6887">
                  <c:v> 24 </c:v>
                </c:pt>
                <c:pt idx="6888">
                  <c:v>15 Oct 2014</c:v>
                </c:pt>
                <c:pt idx="6889">
                  <c:v> 2 </c:v>
                </c:pt>
                <c:pt idx="6890">
                  <c:v> 3 </c:v>
                </c:pt>
                <c:pt idx="6891">
                  <c:v> 4 </c:v>
                </c:pt>
                <c:pt idx="6892">
                  <c:v> 5 </c:v>
                </c:pt>
                <c:pt idx="6893">
                  <c:v> 6 </c:v>
                </c:pt>
                <c:pt idx="6894">
                  <c:v> 7 </c:v>
                </c:pt>
                <c:pt idx="6895">
                  <c:v> 8 </c:v>
                </c:pt>
                <c:pt idx="6896">
                  <c:v> 9 </c:v>
                </c:pt>
                <c:pt idx="6897">
                  <c:v> 10 </c:v>
                </c:pt>
                <c:pt idx="6898">
                  <c:v> 11 </c:v>
                </c:pt>
                <c:pt idx="6899">
                  <c:v> 12 </c:v>
                </c:pt>
                <c:pt idx="6900">
                  <c:v> 13 </c:v>
                </c:pt>
                <c:pt idx="6901">
                  <c:v> 14 </c:v>
                </c:pt>
                <c:pt idx="6902">
                  <c:v> 15 </c:v>
                </c:pt>
                <c:pt idx="6903">
                  <c:v> 16 </c:v>
                </c:pt>
                <c:pt idx="6904">
                  <c:v> 17 </c:v>
                </c:pt>
                <c:pt idx="6905">
                  <c:v> 18 </c:v>
                </c:pt>
                <c:pt idx="6906">
                  <c:v> 19 </c:v>
                </c:pt>
                <c:pt idx="6907">
                  <c:v> 20 </c:v>
                </c:pt>
                <c:pt idx="6908">
                  <c:v> 21 </c:v>
                </c:pt>
                <c:pt idx="6909">
                  <c:v> 22 </c:v>
                </c:pt>
                <c:pt idx="6910">
                  <c:v> 23 </c:v>
                </c:pt>
                <c:pt idx="6911">
                  <c:v> 24 </c:v>
                </c:pt>
                <c:pt idx="6912">
                  <c:v>16 Oct 2014</c:v>
                </c:pt>
                <c:pt idx="6913">
                  <c:v> 2 </c:v>
                </c:pt>
                <c:pt idx="6914">
                  <c:v> 3 </c:v>
                </c:pt>
                <c:pt idx="6915">
                  <c:v> 4 </c:v>
                </c:pt>
                <c:pt idx="6916">
                  <c:v> 5 </c:v>
                </c:pt>
                <c:pt idx="6917">
                  <c:v> 6 </c:v>
                </c:pt>
                <c:pt idx="6918">
                  <c:v> 7 </c:v>
                </c:pt>
                <c:pt idx="6919">
                  <c:v> 8 </c:v>
                </c:pt>
                <c:pt idx="6920">
                  <c:v> 9 </c:v>
                </c:pt>
                <c:pt idx="6921">
                  <c:v> 10 </c:v>
                </c:pt>
                <c:pt idx="6922">
                  <c:v> 11 </c:v>
                </c:pt>
                <c:pt idx="6923">
                  <c:v> 12 </c:v>
                </c:pt>
                <c:pt idx="6924">
                  <c:v> 13 </c:v>
                </c:pt>
                <c:pt idx="6925">
                  <c:v> 14 </c:v>
                </c:pt>
                <c:pt idx="6926">
                  <c:v> 15 </c:v>
                </c:pt>
                <c:pt idx="6927">
                  <c:v> 16 </c:v>
                </c:pt>
                <c:pt idx="6928">
                  <c:v> 17 </c:v>
                </c:pt>
                <c:pt idx="6929">
                  <c:v> 18 </c:v>
                </c:pt>
                <c:pt idx="6930">
                  <c:v> 19 </c:v>
                </c:pt>
                <c:pt idx="6931">
                  <c:v> 20 </c:v>
                </c:pt>
                <c:pt idx="6932">
                  <c:v> 21 </c:v>
                </c:pt>
                <c:pt idx="6933">
                  <c:v> 22 </c:v>
                </c:pt>
                <c:pt idx="6934">
                  <c:v> 23 </c:v>
                </c:pt>
                <c:pt idx="6935">
                  <c:v> 24 </c:v>
                </c:pt>
                <c:pt idx="6936">
                  <c:v>17 Oct 2014</c:v>
                </c:pt>
                <c:pt idx="6937">
                  <c:v> 2 </c:v>
                </c:pt>
                <c:pt idx="6938">
                  <c:v> 3 </c:v>
                </c:pt>
                <c:pt idx="6939">
                  <c:v> 4 </c:v>
                </c:pt>
                <c:pt idx="6940">
                  <c:v> 5 </c:v>
                </c:pt>
                <c:pt idx="6941">
                  <c:v> 6 </c:v>
                </c:pt>
                <c:pt idx="6942">
                  <c:v> 7 </c:v>
                </c:pt>
                <c:pt idx="6943">
                  <c:v> 8 </c:v>
                </c:pt>
                <c:pt idx="6944">
                  <c:v> 9 </c:v>
                </c:pt>
                <c:pt idx="6945">
                  <c:v> 10 </c:v>
                </c:pt>
                <c:pt idx="6946">
                  <c:v> 11 </c:v>
                </c:pt>
                <c:pt idx="6947">
                  <c:v> 12 </c:v>
                </c:pt>
                <c:pt idx="6948">
                  <c:v> 13 </c:v>
                </c:pt>
                <c:pt idx="6949">
                  <c:v> 14 </c:v>
                </c:pt>
                <c:pt idx="6950">
                  <c:v> 15 </c:v>
                </c:pt>
                <c:pt idx="6951">
                  <c:v> 16 </c:v>
                </c:pt>
                <c:pt idx="6952">
                  <c:v> 17 </c:v>
                </c:pt>
                <c:pt idx="6953">
                  <c:v> 18 </c:v>
                </c:pt>
                <c:pt idx="6954">
                  <c:v> 19 </c:v>
                </c:pt>
                <c:pt idx="6955">
                  <c:v> 20 </c:v>
                </c:pt>
                <c:pt idx="6956">
                  <c:v> 21 </c:v>
                </c:pt>
                <c:pt idx="6957">
                  <c:v> 22 </c:v>
                </c:pt>
                <c:pt idx="6958">
                  <c:v> 23 </c:v>
                </c:pt>
                <c:pt idx="6959">
                  <c:v> 24 </c:v>
                </c:pt>
                <c:pt idx="6960">
                  <c:v>18 Oct 2014</c:v>
                </c:pt>
                <c:pt idx="6961">
                  <c:v> 2 </c:v>
                </c:pt>
                <c:pt idx="6962">
                  <c:v> 3 </c:v>
                </c:pt>
                <c:pt idx="6963">
                  <c:v> 4 </c:v>
                </c:pt>
                <c:pt idx="6964">
                  <c:v> 5 </c:v>
                </c:pt>
                <c:pt idx="6965">
                  <c:v> 6 </c:v>
                </c:pt>
                <c:pt idx="6966">
                  <c:v> 7 </c:v>
                </c:pt>
                <c:pt idx="6967">
                  <c:v> 8 </c:v>
                </c:pt>
                <c:pt idx="6968">
                  <c:v> 9 </c:v>
                </c:pt>
                <c:pt idx="6969">
                  <c:v> 10 </c:v>
                </c:pt>
                <c:pt idx="6970">
                  <c:v> 11 </c:v>
                </c:pt>
                <c:pt idx="6971">
                  <c:v> 12 </c:v>
                </c:pt>
                <c:pt idx="6972">
                  <c:v> 13 </c:v>
                </c:pt>
                <c:pt idx="6973">
                  <c:v> 14 </c:v>
                </c:pt>
                <c:pt idx="6974">
                  <c:v> 15 </c:v>
                </c:pt>
                <c:pt idx="6975">
                  <c:v> 16 </c:v>
                </c:pt>
                <c:pt idx="6976">
                  <c:v> 17 </c:v>
                </c:pt>
                <c:pt idx="6977">
                  <c:v> 18 </c:v>
                </c:pt>
                <c:pt idx="6978">
                  <c:v> 19 </c:v>
                </c:pt>
                <c:pt idx="6979">
                  <c:v> 20 </c:v>
                </c:pt>
                <c:pt idx="6980">
                  <c:v> 21 </c:v>
                </c:pt>
                <c:pt idx="6981">
                  <c:v> 22 </c:v>
                </c:pt>
                <c:pt idx="6982">
                  <c:v> 23 </c:v>
                </c:pt>
                <c:pt idx="6983">
                  <c:v> 24 </c:v>
                </c:pt>
                <c:pt idx="6984">
                  <c:v>19 Oct 2014</c:v>
                </c:pt>
                <c:pt idx="6985">
                  <c:v> 2 </c:v>
                </c:pt>
                <c:pt idx="6986">
                  <c:v> 3 </c:v>
                </c:pt>
                <c:pt idx="6987">
                  <c:v> 4 </c:v>
                </c:pt>
                <c:pt idx="6988">
                  <c:v> 5 </c:v>
                </c:pt>
                <c:pt idx="6989">
                  <c:v> 6 </c:v>
                </c:pt>
                <c:pt idx="6990">
                  <c:v> 7 </c:v>
                </c:pt>
                <c:pt idx="6991">
                  <c:v> 8 </c:v>
                </c:pt>
                <c:pt idx="6992">
                  <c:v> 9 </c:v>
                </c:pt>
                <c:pt idx="6993">
                  <c:v> 10 </c:v>
                </c:pt>
                <c:pt idx="6994">
                  <c:v> 11 </c:v>
                </c:pt>
                <c:pt idx="6995">
                  <c:v> 12 </c:v>
                </c:pt>
                <c:pt idx="6996">
                  <c:v> 13 </c:v>
                </c:pt>
                <c:pt idx="6997">
                  <c:v> 14 </c:v>
                </c:pt>
                <c:pt idx="6998">
                  <c:v> 15 </c:v>
                </c:pt>
                <c:pt idx="6999">
                  <c:v> 16 </c:v>
                </c:pt>
                <c:pt idx="7000">
                  <c:v> 17 </c:v>
                </c:pt>
                <c:pt idx="7001">
                  <c:v> 18 </c:v>
                </c:pt>
                <c:pt idx="7002">
                  <c:v> 19 </c:v>
                </c:pt>
                <c:pt idx="7003">
                  <c:v> 20 </c:v>
                </c:pt>
                <c:pt idx="7004">
                  <c:v> 21 </c:v>
                </c:pt>
                <c:pt idx="7005">
                  <c:v> 22 </c:v>
                </c:pt>
                <c:pt idx="7006">
                  <c:v> 23 </c:v>
                </c:pt>
                <c:pt idx="7007">
                  <c:v> 24 </c:v>
                </c:pt>
                <c:pt idx="7008">
                  <c:v>20 Oct 2014</c:v>
                </c:pt>
                <c:pt idx="7009">
                  <c:v> 2 </c:v>
                </c:pt>
                <c:pt idx="7010">
                  <c:v> 3 </c:v>
                </c:pt>
                <c:pt idx="7011">
                  <c:v> 4 </c:v>
                </c:pt>
                <c:pt idx="7012">
                  <c:v> 5 </c:v>
                </c:pt>
                <c:pt idx="7013">
                  <c:v> 6 </c:v>
                </c:pt>
                <c:pt idx="7014">
                  <c:v> 7 </c:v>
                </c:pt>
                <c:pt idx="7015">
                  <c:v> 8 </c:v>
                </c:pt>
                <c:pt idx="7016">
                  <c:v> 9 </c:v>
                </c:pt>
                <c:pt idx="7017">
                  <c:v> 10 </c:v>
                </c:pt>
                <c:pt idx="7018">
                  <c:v> 11 </c:v>
                </c:pt>
                <c:pt idx="7019">
                  <c:v> 12 </c:v>
                </c:pt>
                <c:pt idx="7020">
                  <c:v> 13 </c:v>
                </c:pt>
                <c:pt idx="7021">
                  <c:v> 14 </c:v>
                </c:pt>
                <c:pt idx="7022">
                  <c:v> 15 </c:v>
                </c:pt>
                <c:pt idx="7023">
                  <c:v> 16 </c:v>
                </c:pt>
                <c:pt idx="7024">
                  <c:v> 17 </c:v>
                </c:pt>
                <c:pt idx="7025">
                  <c:v> 18 </c:v>
                </c:pt>
                <c:pt idx="7026">
                  <c:v> 19 </c:v>
                </c:pt>
                <c:pt idx="7027">
                  <c:v> 20 </c:v>
                </c:pt>
                <c:pt idx="7028">
                  <c:v> 21 </c:v>
                </c:pt>
                <c:pt idx="7029">
                  <c:v> 22 </c:v>
                </c:pt>
                <c:pt idx="7030">
                  <c:v> 23 </c:v>
                </c:pt>
                <c:pt idx="7031">
                  <c:v> 24 </c:v>
                </c:pt>
                <c:pt idx="7032">
                  <c:v>21 Oct 2014</c:v>
                </c:pt>
                <c:pt idx="7033">
                  <c:v> 2 </c:v>
                </c:pt>
                <c:pt idx="7034">
                  <c:v> 3 </c:v>
                </c:pt>
                <c:pt idx="7035">
                  <c:v> 4 </c:v>
                </c:pt>
                <c:pt idx="7036">
                  <c:v> 5 </c:v>
                </c:pt>
                <c:pt idx="7037">
                  <c:v> 6 </c:v>
                </c:pt>
                <c:pt idx="7038">
                  <c:v> 7 </c:v>
                </c:pt>
                <c:pt idx="7039">
                  <c:v> 8 </c:v>
                </c:pt>
                <c:pt idx="7040">
                  <c:v> 9 </c:v>
                </c:pt>
                <c:pt idx="7041">
                  <c:v> 10 </c:v>
                </c:pt>
                <c:pt idx="7042">
                  <c:v> 11 </c:v>
                </c:pt>
                <c:pt idx="7043">
                  <c:v> 12 </c:v>
                </c:pt>
                <c:pt idx="7044">
                  <c:v> 13 </c:v>
                </c:pt>
                <c:pt idx="7045">
                  <c:v> 14 </c:v>
                </c:pt>
                <c:pt idx="7046">
                  <c:v> 15 </c:v>
                </c:pt>
                <c:pt idx="7047">
                  <c:v> 16 </c:v>
                </c:pt>
                <c:pt idx="7048">
                  <c:v> 17 </c:v>
                </c:pt>
                <c:pt idx="7049">
                  <c:v> 18 </c:v>
                </c:pt>
                <c:pt idx="7050">
                  <c:v> 19 </c:v>
                </c:pt>
                <c:pt idx="7051">
                  <c:v> 20 </c:v>
                </c:pt>
                <c:pt idx="7052">
                  <c:v> 21 </c:v>
                </c:pt>
                <c:pt idx="7053">
                  <c:v> 22 </c:v>
                </c:pt>
                <c:pt idx="7054">
                  <c:v> 23 </c:v>
                </c:pt>
                <c:pt idx="7055">
                  <c:v> 24 </c:v>
                </c:pt>
                <c:pt idx="7056">
                  <c:v>22 Oct 2014</c:v>
                </c:pt>
                <c:pt idx="7057">
                  <c:v> 2 </c:v>
                </c:pt>
                <c:pt idx="7058">
                  <c:v> 3 </c:v>
                </c:pt>
                <c:pt idx="7059">
                  <c:v> 4 </c:v>
                </c:pt>
                <c:pt idx="7060">
                  <c:v> 5 </c:v>
                </c:pt>
                <c:pt idx="7061">
                  <c:v> 6 </c:v>
                </c:pt>
                <c:pt idx="7062">
                  <c:v> 7 </c:v>
                </c:pt>
                <c:pt idx="7063">
                  <c:v> 8 </c:v>
                </c:pt>
                <c:pt idx="7064">
                  <c:v> 9 </c:v>
                </c:pt>
                <c:pt idx="7065">
                  <c:v> 10 </c:v>
                </c:pt>
                <c:pt idx="7066">
                  <c:v> 11 </c:v>
                </c:pt>
                <c:pt idx="7067">
                  <c:v> 12 </c:v>
                </c:pt>
                <c:pt idx="7068">
                  <c:v> 13 </c:v>
                </c:pt>
                <c:pt idx="7069">
                  <c:v> 14 </c:v>
                </c:pt>
                <c:pt idx="7070">
                  <c:v> 15 </c:v>
                </c:pt>
                <c:pt idx="7071">
                  <c:v> 16 </c:v>
                </c:pt>
                <c:pt idx="7072">
                  <c:v> 17 </c:v>
                </c:pt>
                <c:pt idx="7073">
                  <c:v> 18 </c:v>
                </c:pt>
                <c:pt idx="7074">
                  <c:v> 19 </c:v>
                </c:pt>
                <c:pt idx="7075">
                  <c:v> 20 </c:v>
                </c:pt>
                <c:pt idx="7076">
                  <c:v> 21 </c:v>
                </c:pt>
                <c:pt idx="7077">
                  <c:v> 22 </c:v>
                </c:pt>
                <c:pt idx="7078">
                  <c:v> 23 </c:v>
                </c:pt>
                <c:pt idx="7079">
                  <c:v> 24 </c:v>
                </c:pt>
                <c:pt idx="7080">
                  <c:v>23 Oct 2014</c:v>
                </c:pt>
                <c:pt idx="7081">
                  <c:v> 2 </c:v>
                </c:pt>
                <c:pt idx="7082">
                  <c:v> 3 </c:v>
                </c:pt>
                <c:pt idx="7083">
                  <c:v> 4 </c:v>
                </c:pt>
                <c:pt idx="7084">
                  <c:v> 5 </c:v>
                </c:pt>
                <c:pt idx="7085">
                  <c:v> 6 </c:v>
                </c:pt>
                <c:pt idx="7086">
                  <c:v> 7 </c:v>
                </c:pt>
                <c:pt idx="7087">
                  <c:v> 8 </c:v>
                </c:pt>
                <c:pt idx="7088">
                  <c:v> 9 </c:v>
                </c:pt>
                <c:pt idx="7089">
                  <c:v> 10 </c:v>
                </c:pt>
                <c:pt idx="7090">
                  <c:v> 11 </c:v>
                </c:pt>
                <c:pt idx="7091">
                  <c:v> 12 </c:v>
                </c:pt>
                <c:pt idx="7092">
                  <c:v> 13 </c:v>
                </c:pt>
                <c:pt idx="7093">
                  <c:v> 14 </c:v>
                </c:pt>
                <c:pt idx="7094">
                  <c:v> 15 </c:v>
                </c:pt>
                <c:pt idx="7095">
                  <c:v> 16 </c:v>
                </c:pt>
                <c:pt idx="7096">
                  <c:v> 17 </c:v>
                </c:pt>
                <c:pt idx="7097">
                  <c:v> 18 </c:v>
                </c:pt>
                <c:pt idx="7098">
                  <c:v> 19 </c:v>
                </c:pt>
                <c:pt idx="7099">
                  <c:v> 20 </c:v>
                </c:pt>
                <c:pt idx="7100">
                  <c:v> 21 </c:v>
                </c:pt>
                <c:pt idx="7101">
                  <c:v> 22 </c:v>
                </c:pt>
                <c:pt idx="7102">
                  <c:v> 23 </c:v>
                </c:pt>
                <c:pt idx="7103">
                  <c:v> 24 </c:v>
                </c:pt>
                <c:pt idx="7104">
                  <c:v>24 Oct 2014</c:v>
                </c:pt>
                <c:pt idx="7105">
                  <c:v> 2 </c:v>
                </c:pt>
                <c:pt idx="7106">
                  <c:v> 3 </c:v>
                </c:pt>
                <c:pt idx="7107">
                  <c:v> 4 </c:v>
                </c:pt>
                <c:pt idx="7108">
                  <c:v> 5 </c:v>
                </c:pt>
                <c:pt idx="7109">
                  <c:v> 6 </c:v>
                </c:pt>
                <c:pt idx="7110">
                  <c:v> 7 </c:v>
                </c:pt>
                <c:pt idx="7111">
                  <c:v> 8 </c:v>
                </c:pt>
                <c:pt idx="7112">
                  <c:v> 9 </c:v>
                </c:pt>
                <c:pt idx="7113">
                  <c:v> 10 </c:v>
                </c:pt>
                <c:pt idx="7114">
                  <c:v> 11 </c:v>
                </c:pt>
                <c:pt idx="7115">
                  <c:v> 12 </c:v>
                </c:pt>
                <c:pt idx="7116">
                  <c:v> 13 </c:v>
                </c:pt>
                <c:pt idx="7117">
                  <c:v> 14 </c:v>
                </c:pt>
                <c:pt idx="7118">
                  <c:v> 15 </c:v>
                </c:pt>
                <c:pt idx="7119">
                  <c:v> 16 </c:v>
                </c:pt>
                <c:pt idx="7120">
                  <c:v> 17 </c:v>
                </c:pt>
                <c:pt idx="7121">
                  <c:v> 18 </c:v>
                </c:pt>
                <c:pt idx="7122">
                  <c:v> 19 </c:v>
                </c:pt>
                <c:pt idx="7123">
                  <c:v> 20 </c:v>
                </c:pt>
                <c:pt idx="7124">
                  <c:v> 21 </c:v>
                </c:pt>
                <c:pt idx="7125">
                  <c:v> 22 </c:v>
                </c:pt>
                <c:pt idx="7126">
                  <c:v> 23 </c:v>
                </c:pt>
                <c:pt idx="7127">
                  <c:v> 24 </c:v>
                </c:pt>
                <c:pt idx="7128">
                  <c:v>25 Oct 2014</c:v>
                </c:pt>
                <c:pt idx="7129">
                  <c:v> 2 </c:v>
                </c:pt>
                <c:pt idx="7130">
                  <c:v> 3 </c:v>
                </c:pt>
                <c:pt idx="7131">
                  <c:v> 4 </c:v>
                </c:pt>
                <c:pt idx="7132">
                  <c:v> 5 </c:v>
                </c:pt>
                <c:pt idx="7133">
                  <c:v> 6 </c:v>
                </c:pt>
                <c:pt idx="7134">
                  <c:v> 7 </c:v>
                </c:pt>
                <c:pt idx="7135">
                  <c:v> 8 </c:v>
                </c:pt>
                <c:pt idx="7136">
                  <c:v> 9 </c:v>
                </c:pt>
                <c:pt idx="7137">
                  <c:v> 10 </c:v>
                </c:pt>
                <c:pt idx="7138">
                  <c:v> 11 </c:v>
                </c:pt>
                <c:pt idx="7139">
                  <c:v> 12 </c:v>
                </c:pt>
                <c:pt idx="7140">
                  <c:v> 13 </c:v>
                </c:pt>
                <c:pt idx="7141">
                  <c:v> 14 </c:v>
                </c:pt>
                <c:pt idx="7142">
                  <c:v> 15 </c:v>
                </c:pt>
                <c:pt idx="7143">
                  <c:v> 16 </c:v>
                </c:pt>
                <c:pt idx="7144">
                  <c:v> 17 </c:v>
                </c:pt>
                <c:pt idx="7145">
                  <c:v> 18 </c:v>
                </c:pt>
                <c:pt idx="7146">
                  <c:v> 19 </c:v>
                </c:pt>
                <c:pt idx="7147">
                  <c:v> 20 </c:v>
                </c:pt>
                <c:pt idx="7148">
                  <c:v> 21 </c:v>
                </c:pt>
                <c:pt idx="7149">
                  <c:v> 22 </c:v>
                </c:pt>
                <c:pt idx="7150">
                  <c:v> 23 </c:v>
                </c:pt>
                <c:pt idx="7151">
                  <c:v> 24 </c:v>
                </c:pt>
                <c:pt idx="7152">
                  <c:v>26 Oct 2014</c:v>
                </c:pt>
                <c:pt idx="7153">
                  <c:v> 2 </c:v>
                </c:pt>
                <c:pt idx="7154">
                  <c:v> 3 </c:v>
                </c:pt>
                <c:pt idx="7155">
                  <c:v> 4 </c:v>
                </c:pt>
                <c:pt idx="7156">
                  <c:v> 5 </c:v>
                </c:pt>
                <c:pt idx="7157">
                  <c:v> 6 </c:v>
                </c:pt>
                <c:pt idx="7158">
                  <c:v> 7 </c:v>
                </c:pt>
                <c:pt idx="7159">
                  <c:v> 8 </c:v>
                </c:pt>
                <c:pt idx="7160">
                  <c:v> 9 </c:v>
                </c:pt>
                <c:pt idx="7161">
                  <c:v> 10 </c:v>
                </c:pt>
                <c:pt idx="7162">
                  <c:v> 11 </c:v>
                </c:pt>
                <c:pt idx="7163">
                  <c:v> 12 </c:v>
                </c:pt>
                <c:pt idx="7164">
                  <c:v> 13 </c:v>
                </c:pt>
                <c:pt idx="7165">
                  <c:v> 14 </c:v>
                </c:pt>
                <c:pt idx="7166">
                  <c:v> 15 </c:v>
                </c:pt>
                <c:pt idx="7167">
                  <c:v> 16 </c:v>
                </c:pt>
                <c:pt idx="7168">
                  <c:v> 17 </c:v>
                </c:pt>
                <c:pt idx="7169">
                  <c:v> 18 </c:v>
                </c:pt>
                <c:pt idx="7170">
                  <c:v> 19 </c:v>
                </c:pt>
                <c:pt idx="7171">
                  <c:v> 20 </c:v>
                </c:pt>
                <c:pt idx="7172">
                  <c:v> 21 </c:v>
                </c:pt>
                <c:pt idx="7173">
                  <c:v> 22 </c:v>
                </c:pt>
                <c:pt idx="7174">
                  <c:v> 23 </c:v>
                </c:pt>
                <c:pt idx="7175">
                  <c:v> 24 </c:v>
                </c:pt>
                <c:pt idx="7176">
                  <c:v>27 Oct 2014</c:v>
                </c:pt>
                <c:pt idx="7177">
                  <c:v> 2 </c:v>
                </c:pt>
                <c:pt idx="7178">
                  <c:v> 3 </c:v>
                </c:pt>
                <c:pt idx="7179">
                  <c:v> 4 </c:v>
                </c:pt>
                <c:pt idx="7180">
                  <c:v> 5 </c:v>
                </c:pt>
                <c:pt idx="7181">
                  <c:v> 6 </c:v>
                </c:pt>
                <c:pt idx="7182">
                  <c:v> 7 </c:v>
                </c:pt>
                <c:pt idx="7183">
                  <c:v> 8 </c:v>
                </c:pt>
                <c:pt idx="7184">
                  <c:v> 9 </c:v>
                </c:pt>
                <c:pt idx="7185">
                  <c:v> 10 </c:v>
                </c:pt>
                <c:pt idx="7186">
                  <c:v> 11 </c:v>
                </c:pt>
                <c:pt idx="7187">
                  <c:v> 12 </c:v>
                </c:pt>
                <c:pt idx="7188">
                  <c:v> 13 </c:v>
                </c:pt>
                <c:pt idx="7189">
                  <c:v> 14 </c:v>
                </c:pt>
                <c:pt idx="7190">
                  <c:v> 15 </c:v>
                </c:pt>
                <c:pt idx="7191">
                  <c:v> 16 </c:v>
                </c:pt>
                <c:pt idx="7192">
                  <c:v> 17 </c:v>
                </c:pt>
                <c:pt idx="7193">
                  <c:v> 18 </c:v>
                </c:pt>
                <c:pt idx="7194">
                  <c:v> 19 </c:v>
                </c:pt>
                <c:pt idx="7195">
                  <c:v> 20 </c:v>
                </c:pt>
                <c:pt idx="7196">
                  <c:v> 21 </c:v>
                </c:pt>
                <c:pt idx="7197">
                  <c:v> 22 </c:v>
                </c:pt>
                <c:pt idx="7198">
                  <c:v> 23 </c:v>
                </c:pt>
                <c:pt idx="7199">
                  <c:v> 24 </c:v>
                </c:pt>
                <c:pt idx="7200">
                  <c:v>28 Oct 2014</c:v>
                </c:pt>
                <c:pt idx="7201">
                  <c:v> 2 </c:v>
                </c:pt>
                <c:pt idx="7202">
                  <c:v> 3 </c:v>
                </c:pt>
                <c:pt idx="7203">
                  <c:v> 4 </c:v>
                </c:pt>
                <c:pt idx="7204">
                  <c:v> 5 </c:v>
                </c:pt>
                <c:pt idx="7205">
                  <c:v> 6 </c:v>
                </c:pt>
                <c:pt idx="7206">
                  <c:v> 7 </c:v>
                </c:pt>
                <c:pt idx="7207">
                  <c:v> 8 </c:v>
                </c:pt>
                <c:pt idx="7208">
                  <c:v> 9 </c:v>
                </c:pt>
                <c:pt idx="7209">
                  <c:v> 10 </c:v>
                </c:pt>
                <c:pt idx="7210">
                  <c:v> 11 </c:v>
                </c:pt>
                <c:pt idx="7211">
                  <c:v> 12 </c:v>
                </c:pt>
                <c:pt idx="7212">
                  <c:v> 13 </c:v>
                </c:pt>
                <c:pt idx="7213">
                  <c:v> 14 </c:v>
                </c:pt>
                <c:pt idx="7214">
                  <c:v> 15 </c:v>
                </c:pt>
                <c:pt idx="7215">
                  <c:v> 16 </c:v>
                </c:pt>
                <c:pt idx="7216">
                  <c:v> 17 </c:v>
                </c:pt>
                <c:pt idx="7217">
                  <c:v> 18 </c:v>
                </c:pt>
                <c:pt idx="7218">
                  <c:v> 19 </c:v>
                </c:pt>
                <c:pt idx="7219">
                  <c:v> 20 </c:v>
                </c:pt>
                <c:pt idx="7220">
                  <c:v> 21 </c:v>
                </c:pt>
                <c:pt idx="7221">
                  <c:v> 22 </c:v>
                </c:pt>
                <c:pt idx="7222">
                  <c:v> 23 </c:v>
                </c:pt>
                <c:pt idx="7223">
                  <c:v> 24 </c:v>
                </c:pt>
                <c:pt idx="7224">
                  <c:v>29 Oct 2014</c:v>
                </c:pt>
                <c:pt idx="7225">
                  <c:v> 2 </c:v>
                </c:pt>
                <c:pt idx="7226">
                  <c:v> 3 </c:v>
                </c:pt>
                <c:pt idx="7227">
                  <c:v> 4 </c:v>
                </c:pt>
                <c:pt idx="7228">
                  <c:v> 5 </c:v>
                </c:pt>
                <c:pt idx="7229">
                  <c:v> 6 </c:v>
                </c:pt>
                <c:pt idx="7230">
                  <c:v> 7 </c:v>
                </c:pt>
                <c:pt idx="7231">
                  <c:v> 8 </c:v>
                </c:pt>
                <c:pt idx="7232">
                  <c:v> 9 </c:v>
                </c:pt>
                <c:pt idx="7233">
                  <c:v> 10 </c:v>
                </c:pt>
                <c:pt idx="7234">
                  <c:v> 11 </c:v>
                </c:pt>
                <c:pt idx="7235">
                  <c:v> 12 </c:v>
                </c:pt>
                <c:pt idx="7236">
                  <c:v> 13 </c:v>
                </c:pt>
                <c:pt idx="7237">
                  <c:v> 14 </c:v>
                </c:pt>
                <c:pt idx="7238">
                  <c:v> 15 </c:v>
                </c:pt>
                <c:pt idx="7239">
                  <c:v> 16 </c:v>
                </c:pt>
                <c:pt idx="7240">
                  <c:v> 17 </c:v>
                </c:pt>
                <c:pt idx="7241">
                  <c:v> 18 </c:v>
                </c:pt>
                <c:pt idx="7242">
                  <c:v> 19 </c:v>
                </c:pt>
                <c:pt idx="7243">
                  <c:v> 20 </c:v>
                </c:pt>
                <c:pt idx="7244">
                  <c:v> 21 </c:v>
                </c:pt>
                <c:pt idx="7245">
                  <c:v> 22 </c:v>
                </c:pt>
                <c:pt idx="7246">
                  <c:v> 23 </c:v>
                </c:pt>
                <c:pt idx="7247">
                  <c:v> 24 </c:v>
                </c:pt>
                <c:pt idx="7248">
                  <c:v>30 Oct 2014</c:v>
                </c:pt>
                <c:pt idx="7249">
                  <c:v> 2 </c:v>
                </c:pt>
                <c:pt idx="7250">
                  <c:v> 3 </c:v>
                </c:pt>
                <c:pt idx="7251">
                  <c:v> 4 </c:v>
                </c:pt>
                <c:pt idx="7252">
                  <c:v> 5 </c:v>
                </c:pt>
                <c:pt idx="7253">
                  <c:v> 6 </c:v>
                </c:pt>
                <c:pt idx="7254">
                  <c:v> 7 </c:v>
                </c:pt>
                <c:pt idx="7255">
                  <c:v> 8 </c:v>
                </c:pt>
                <c:pt idx="7256">
                  <c:v> 9 </c:v>
                </c:pt>
                <c:pt idx="7257">
                  <c:v> 10 </c:v>
                </c:pt>
                <c:pt idx="7258">
                  <c:v> 11 </c:v>
                </c:pt>
                <c:pt idx="7259">
                  <c:v> 12 </c:v>
                </c:pt>
                <c:pt idx="7260">
                  <c:v> 13 </c:v>
                </c:pt>
                <c:pt idx="7261">
                  <c:v> 14 </c:v>
                </c:pt>
                <c:pt idx="7262">
                  <c:v> 15 </c:v>
                </c:pt>
                <c:pt idx="7263">
                  <c:v> 16 </c:v>
                </c:pt>
                <c:pt idx="7264">
                  <c:v> 17 </c:v>
                </c:pt>
                <c:pt idx="7265">
                  <c:v> 18 </c:v>
                </c:pt>
                <c:pt idx="7266">
                  <c:v> 19 </c:v>
                </c:pt>
                <c:pt idx="7267">
                  <c:v> 20 </c:v>
                </c:pt>
                <c:pt idx="7268">
                  <c:v> 21 </c:v>
                </c:pt>
                <c:pt idx="7269">
                  <c:v> 22 </c:v>
                </c:pt>
                <c:pt idx="7270">
                  <c:v> 23 </c:v>
                </c:pt>
                <c:pt idx="7271">
                  <c:v> 24 </c:v>
                </c:pt>
                <c:pt idx="7272">
                  <c:v>31 Oct 2014</c:v>
                </c:pt>
                <c:pt idx="7273">
                  <c:v> 2 </c:v>
                </c:pt>
                <c:pt idx="7274">
                  <c:v> 3 </c:v>
                </c:pt>
                <c:pt idx="7275">
                  <c:v> 4 </c:v>
                </c:pt>
                <c:pt idx="7276">
                  <c:v> 5 </c:v>
                </c:pt>
                <c:pt idx="7277">
                  <c:v> 6 </c:v>
                </c:pt>
                <c:pt idx="7278">
                  <c:v> 7 </c:v>
                </c:pt>
                <c:pt idx="7279">
                  <c:v> 8 </c:v>
                </c:pt>
                <c:pt idx="7280">
                  <c:v> 9 </c:v>
                </c:pt>
                <c:pt idx="7281">
                  <c:v> 10 </c:v>
                </c:pt>
                <c:pt idx="7282">
                  <c:v> 11 </c:v>
                </c:pt>
                <c:pt idx="7283">
                  <c:v> 12 </c:v>
                </c:pt>
                <c:pt idx="7284">
                  <c:v> 13 </c:v>
                </c:pt>
                <c:pt idx="7285">
                  <c:v> 14 </c:v>
                </c:pt>
                <c:pt idx="7286">
                  <c:v> 15 </c:v>
                </c:pt>
                <c:pt idx="7287">
                  <c:v> 16 </c:v>
                </c:pt>
                <c:pt idx="7288">
                  <c:v> 17 </c:v>
                </c:pt>
                <c:pt idx="7289">
                  <c:v> 18 </c:v>
                </c:pt>
                <c:pt idx="7290">
                  <c:v> 19 </c:v>
                </c:pt>
                <c:pt idx="7291">
                  <c:v> 20 </c:v>
                </c:pt>
                <c:pt idx="7292">
                  <c:v> 21 </c:v>
                </c:pt>
                <c:pt idx="7293">
                  <c:v> 22 </c:v>
                </c:pt>
                <c:pt idx="7294">
                  <c:v> 23 </c:v>
                </c:pt>
                <c:pt idx="7295">
                  <c:v> 24 </c:v>
                </c:pt>
                <c:pt idx="7296">
                  <c:v>01 Nov 2014</c:v>
                </c:pt>
                <c:pt idx="7297">
                  <c:v> 2 </c:v>
                </c:pt>
                <c:pt idx="7298">
                  <c:v> 3 </c:v>
                </c:pt>
                <c:pt idx="7299">
                  <c:v> 4 </c:v>
                </c:pt>
                <c:pt idx="7300">
                  <c:v> 5 </c:v>
                </c:pt>
                <c:pt idx="7301">
                  <c:v> 6 </c:v>
                </c:pt>
                <c:pt idx="7302">
                  <c:v> 7 </c:v>
                </c:pt>
                <c:pt idx="7303">
                  <c:v> 8 </c:v>
                </c:pt>
                <c:pt idx="7304">
                  <c:v> 9 </c:v>
                </c:pt>
                <c:pt idx="7305">
                  <c:v> 10 </c:v>
                </c:pt>
                <c:pt idx="7306">
                  <c:v> 11 </c:v>
                </c:pt>
                <c:pt idx="7307">
                  <c:v> 12 </c:v>
                </c:pt>
                <c:pt idx="7308">
                  <c:v> 13 </c:v>
                </c:pt>
                <c:pt idx="7309">
                  <c:v> 14 </c:v>
                </c:pt>
                <c:pt idx="7310">
                  <c:v> 15 </c:v>
                </c:pt>
                <c:pt idx="7311">
                  <c:v> 16 </c:v>
                </c:pt>
                <c:pt idx="7312">
                  <c:v> 17 </c:v>
                </c:pt>
                <c:pt idx="7313">
                  <c:v> 18 </c:v>
                </c:pt>
                <c:pt idx="7314">
                  <c:v> 19 </c:v>
                </c:pt>
                <c:pt idx="7315">
                  <c:v> 20 </c:v>
                </c:pt>
                <c:pt idx="7316">
                  <c:v> 21 </c:v>
                </c:pt>
                <c:pt idx="7317">
                  <c:v> 22 </c:v>
                </c:pt>
                <c:pt idx="7318">
                  <c:v> 23 </c:v>
                </c:pt>
                <c:pt idx="7319">
                  <c:v> 24 </c:v>
                </c:pt>
                <c:pt idx="7320">
                  <c:v>02 Nov 2014</c:v>
                </c:pt>
                <c:pt idx="7321">
                  <c:v> 2 </c:v>
                </c:pt>
                <c:pt idx="7322">
                  <c:v> 3 </c:v>
                </c:pt>
                <c:pt idx="7323">
                  <c:v> 4 </c:v>
                </c:pt>
                <c:pt idx="7324">
                  <c:v> 5 </c:v>
                </c:pt>
                <c:pt idx="7325">
                  <c:v> 6 </c:v>
                </c:pt>
                <c:pt idx="7326">
                  <c:v> 7 </c:v>
                </c:pt>
                <c:pt idx="7327">
                  <c:v> 8 </c:v>
                </c:pt>
                <c:pt idx="7328">
                  <c:v> 9 </c:v>
                </c:pt>
                <c:pt idx="7329">
                  <c:v> 10 </c:v>
                </c:pt>
                <c:pt idx="7330">
                  <c:v> 11 </c:v>
                </c:pt>
                <c:pt idx="7331">
                  <c:v> 12 </c:v>
                </c:pt>
                <c:pt idx="7332">
                  <c:v> 13 </c:v>
                </c:pt>
                <c:pt idx="7333">
                  <c:v> 14 </c:v>
                </c:pt>
                <c:pt idx="7334">
                  <c:v> 15 </c:v>
                </c:pt>
                <c:pt idx="7335">
                  <c:v> 16 </c:v>
                </c:pt>
                <c:pt idx="7336">
                  <c:v> 17 </c:v>
                </c:pt>
                <c:pt idx="7337">
                  <c:v> 18 </c:v>
                </c:pt>
                <c:pt idx="7338">
                  <c:v> 19 </c:v>
                </c:pt>
                <c:pt idx="7339">
                  <c:v> 20 </c:v>
                </c:pt>
                <c:pt idx="7340">
                  <c:v> 21 </c:v>
                </c:pt>
                <c:pt idx="7341">
                  <c:v> 22 </c:v>
                </c:pt>
                <c:pt idx="7342">
                  <c:v> 23 </c:v>
                </c:pt>
                <c:pt idx="7343">
                  <c:v> 24 </c:v>
                </c:pt>
                <c:pt idx="7344">
                  <c:v>03 Nov 2014</c:v>
                </c:pt>
                <c:pt idx="7345">
                  <c:v> 2 </c:v>
                </c:pt>
                <c:pt idx="7346">
                  <c:v> 3 </c:v>
                </c:pt>
                <c:pt idx="7347">
                  <c:v> 4 </c:v>
                </c:pt>
                <c:pt idx="7348">
                  <c:v> 5 </c:v>
                </c:pt>
                <c:pt idx="7349">
                  <c:v> 6 </c:v>
                </c:pt>
                <c:pt idx="7350">
                  <c:v> 7 </c:v>
                </c:pt>
                <c:pt idx="7351">
                  <c:v> 8 </c:v>
                </c:pt>
                <c:pt idx="7352">
                  <c:v> 9 </c:v>
                </c:pt>
                <c:pt idx="7353">
                  <c:v> 10 </c:v>
                </c:pt>
                <c:pt idx="7354">
                  <c:v> 11 </c:v>
                </c:pt>
                <c:pt idx="7355">
                  <c:v> 12 </c:v>
                </c:pt>
                <c:pt idx="7356">
                  <c:v> 13 </c:v>
                </c:pt>
                <c:pt idx="7357">
                  <c:v> 14 </c:v>
                </c:pt>
                <c:pt idx="7358">
                  <c:v> 15 </c:v>
                </c:pt>
                <c:pt idx="7359">
                  <c:v> 16 </c:v>
                </c:pt>
                <c:pt idx="7360">
                  <c:v> 17 </c:v>
                </c:pt>
                <c:pt idx="7361">
                  <c:v> 18 </c:v>
                </c:pt>
                <c:pt idx="7362">
                  <c:v> 19 </c:v>
                </c:pt>
                <c:pt idx="7363">
                  <c:v> 20 </c:v>
                </c:pt>
                <c:pt idx="7364">
                  <c:v> 21 </c:v>
                </c:pt>
                <c:pt idx="7365">
                  <c:v> 22 </c:v>
                </c:pt>
                <c:pt idx="7366">
                  <c:v> 23 </c:v>
                </c:pt>
                <c:pt idx="7367">
                  <c:v> 24 </c:v>
                </c:pt>
                <c:pt idx="7368">
                  <c:v>04 Nov 2014</c:v>
                </c:pt>
                <c:pt idx="7369">
                  <c:v> 2 </c:v>
                </c:pt>
                <c:pt idx="7370">
                  <c:v> 3 </c:v>
                </c:pt>
                <c:pt idx="7371">
                  <c:v> 4 </c:v>
                </c:pt>
                <c:pt idx="7372">
                  <c:v> 5 </c:v>
                </c:pt>
                <c:pt idx="7373">
                  <c:v> 6 </c:v>
                </c:pt>
                <c:pt idx="7374">
                  <c:v> 7 </c:v>
                </c:pt>
                <c:pt idx="7375">
                  <c:v> 8 </c:v>
                </c:pt>
                <c:pt idx="7376">
                  <c:v> 9 </c:v>
                </c:pt>
                <c:pt idx="7377">
                  <c:v> 10 </c:v>
                </c:pt>
                <c:pt idx="7378">
                  <c:v> 11 </c:v>
                </c:pt>
                <c:pt idx="7379">
                  <c:v> 12 </c:v>
                </c:pt>
                <c:pt idx="7380">
                  <c:v> 13 </c:v>
                </c:pt>
                <c:pt idx="7381">
                  <c:v> 14 </c:v>
                </c:pt>
                <c:pt idx="7382">
                  <c:v> 15 </c:v>
                </c:pt>
                <c:pt idx="7383">
                  <c:v> 16 </c:v>
                </c:pt>
                <c:pt idx="7384">
                  <c:v> 17 </c:v>
                </c:pt>
                <c:pt idx="7385">
                  <c:v> 18 </c:v>
                </c:pt>
                <c:pt idx="7386">
                  <c:v> 19 </c:v>
                </c:pt>
                <c:pt idx="7387">
                  <c:v> 20 </c:v>
                </c:pt>
                <c:pt idx="7388">
                  <c:v> 21 </c:v>
                </c:pt>
                <c:pt idx="7389">
                  <c:v> 22 </c:v>
                </c:pt>
                <c:pt idx="7390">
                  <c:v> 23 </c:v>
                </c:pt>
                <c:pt idx="7391">
                  <c:v> 24 </c:v>
                </c:pt>
                <c:pt idx="7392">
                  <c:v>05 Nov 2014</c:v>
                </c:pt>
                <c:pt idx="7393">
                  <c:v> 2 </c:v>
                </c:pt>
                <c:pt idx="7394">
                  <c:v> 3 </c:v>
                </c:pt>
                <c:pt idx="7395">
                  <c:v> 4 </c:v>
                </c:pt>
                <c:pt idx="7396">
                  <c:v> 5 </c:v>
                </c:pt>
                <c:pt idx="7397">
                  <c:v> 6 </c:v>
                </c:pt>
                <c:pt idx="7398">
                  <c:v> 7 </c:v>
                </c:pt>
                <c:pt idx="7399">
                  <c:v> 8 </c:v>
                </c:pt>
                <c:pt idx="7400">
                  <c:v> 9 </c:v>
                </c:pt>
                <c:pt idx="7401">
                  <c:v> 10 </c:v>
                </c:pt>
                <c:pt idx="7402">
                  <c:v> 11 </c:v>
                </c:pt>
                <c:pt idx="7403">
                  <c:v> 12 </c:v>
                </c:pt>
                <c:pt idx="7404">
                  <c:v> 13 </c:v>
                </c:pt>
                <c:pt idx="7405">
                  <c:v> 14 </c:v>
                </c:pt>
                <c:pt idx="7406">
                  <c:v> 15 </c:v>
                </c:pt>
                <c:pt idx="7407">
                  <c:v> 16 </c:v>
                </c:pt>
                <c:pt idx="7408">
                  <c:v> 17 </c:v>
                </c:pt>
                <c:pt idx="7409">
                  <c:v> 18 </c:v>
                </c:pt>
                <c:pt idx="7410">
                  <c:v> 19 </c:v>
                </c:pt>
                <c:pt idx="7411">
                  <c:v> 20 </c:v>
                </c:pt>
                <c:pt idx="7412">
                  <c:v> 21 </c:v>
                </c:pt>
                <c:pt idx="7413">
                  <c:v> 22 </c:v>
                </c:pt>
                <c:pt idx="7414">
                  <c:v> 23 </c:v>
                </c:pt>
                <c:pt idx="7415">
                  <c:v> 24 </c:v>
                </c:pt>
                <c:pt idx="7416">
                  <c:v>06 Nov 2014</c:v>
                </c:pt>
                <c:pt idx="7417">
                  <c:v> 2 </c:v>
                </c:pt>
                <c:pt idx="7418">
                  <c:v> 3 </c:v>
                </c:pt>
                <c:pt idx="7419">
                  <c:v> 4 </c:v>
                </c:pt>
                <c:pt idx="7420">
                  <c:v> 5 </c:v>
                </c:pt>
                <c:pt idx="7421">
                  <c:v> 6 </c:v>
                </c:pt>
                <c:pt idx="7422">
                  <c:v> 7 </c:v>
                </c:pt>
                <c:pt idx="7423">
                  <c:v> 8 </c:v>
                </c:pt>
                <c:pt idx="7424">
                  <c:v> 9 </c:v>
                </c:pt>
                <c:pt idx="7425">
                  <c:v> 10 </c:v>
                </c:pt>
                <c:pt idx="7426">
                  <c:v> 11 </c:v>
                </c:pt>
                <c:pt idx="7427">
                  <c:v> 12 </c:v>
                </c:pt>
                <c:pt idx="7428">
                  <c:v> 13 </c:v>
                </c:pt>
                <c:pt idx="7429">
                  <c:v> 14 </c:v>
                </c:pt>
                <c:pt idx="7430">
                  <c:v> 15 </c:v>
                </c:pt>
                <c:pt idx="7431">
                  <c:v> 16 </c:v>
                </c:pt>
                <c:pt idx="7432">
                  <c:v> 17 </c:v>
                </c:pt>
                <c:pt idx="7433">
                  <c:v> 18 </c:v>
                </c:pt>
                <c:pt idx="7434">
                  <c:v> 19 </c:v>
                </c:pt>
                <c:pt idx="7435">
                  <c:v> 20 </c:v>
                </c:pt>
                <c:pt idx="7436">
                  <c:v> 21 </c:v>
                </c:pt>
                <c:pt idx="7437">
                  <c:v> 22 </c:v>
                </c:pt>
                <c:pt idx="7438">
                  <c:v> 23 </c:v>
                </c:pt>
                <c:pt idx="7439">
                  <c:v> 24 </c:v>
                </c:pt>
                <c:pt idx="7440">
                  <c:v>07 Nov 2014</c:v>
                </c:pt>
                <c:pt idx="7441">
                  <c:v> 2 </c:v>
                </c:pt>
                <c:pt idx="7442">
                  <c:v> 3 </c:v>
                </c:pt>
                <c:pt idx="7443">
                  <c:v> 4 </c:v>
                </c:pt>
                <c:pt idx="7444">
                  <c:v> 5 </c:v>
                </c:pt>
                <c:pt idx="7445">
                  <c:v> 6 </c:v>
                </c:pt>
                <c:pt idx="7446">
                  <c:v> 7 </c:v>
                </c:pt>
                <c:pt idx="7447">
                  <c:v> 8 </c:v>
                </c:pt>
                <c:pt idx="7448">
                  <c:v> 9 </c:v>
                </c:pt>
                <c:pt idx="7449">
                  <c:v> 10 </c:v>
                </c:pt>
                <c:pt idx="7450">
                  <c:v> 11 </c:v>
                </c:pt>
                <c:pt idx="7451">
                  <c:v> 12 </c:v>
                </c:pt>
                <c:pt idx="7452">
                  <c:v> 13 </c:v>
                </c:pt>
                <c:pt idx="7453">
                  <c:v> 14 </c:v>
                </c:pt>
                <c:pt idx="7454">
                  <c:v> 15 </c:v>
                </c:pt>
                <c:pt idx="7455">
                  <c:v> 16 </c:v>
                </c:pt>
                <c:pt idx="7456">
                  <c:v> 17 </c:v>
                </c:pt>
                <c:pt idx="7457">
                  <c:v> 18 </c:v>
                </c:pt>
                <c:pt idx="7458">
                  <c:v> 19 </c:v>
                </c:pt>
                <c:pt idx="7459">
                  <c:v> 20 </c:v>
                </c:pt>
                <c:pt idx="7460">
                  <c:v> 21 </c:v>
                </c:pt>
                <c:pt idx="7461">
                  <c:v> 22 </c:v>
                </c:pt>
                <c:pt idx="7462">
                  <c:v> 23 </c:v>
                </c:pt>
                <c:pt idx="7463">
                  <c:v> 24 </c:v>
                </c:pt>
                <c:pt idx="7464">
                  <c:v>08 Nov 2014</c:v>
                </c:pt>
                <c:pt idx="7465">
                  <c:v> 2 </c:v>
                </c:pt>
                <c:pt idx="7466">
                  <c:v> 3 </c:v>
                </c:pt>
                <c:pt idx="7467">
                  <c:v> 4 </c:v>
                </c:pt>
                <c:pt idx="7468">
                  <c:v> 5 </c:v>
                </c:pt>
                <c:pt idx="7469">
                  <c:v> 6 </c:v>
                </c:pt>
                <c:pt idx="7470">
                  <c:v> 7 </c:v>
                </c:pt>
                <c:pt idx="7471">
                  <c:v> 8 </c:v>
                </c:pt>
                <c:pt idx="7472">
                  <c:v> 9 </c:v>
                </c:pt>
                <c:pt idx="7473">
                  <c:v> 10 </c:v>
                </c:pt>
                <c:pt idx="7474">
                  <c:v> 11 </c:v>
                </c:pt>
                <c:pt idx="7475">
                  <c:v> 12 </c:v>
                </c:pt>
                <c:pt idx="7476">
                  <c:v> 13 </c:v>
                </c:pt>
                <c:pt idx="7477">
                  <c:v> 14 </c:v>
                </c:pt>
                <c:pt idx="7478">
                  <c:v> 15 </c:v>
                </c:pt>
                <c:pt idx="7479">
                  <c:v> 16 </c:v>
                </c:pt>
                <c:pt idx="7480">
                  <c:v> 17 </c:v>
                </c:pt>
                <c:pt idx="7481">
                  <c:v> 18 </c:v>
                </c:pt>
                <c:pt idx="7482">
                  <c:v> 19 </c:v>
                </c:pt>
                <c:pt idx="7483">
                  <c:v> 20 </c:v>
                </c:pt>
                <c:pt idx="7484">
                  <c:v> 21 </c:v>
                </c:pt>
                <c:pt idx="7485">
                  <c:v> 22 </c:v>
                </c:pt>
                <c:pt idx="7486">
                  <c:v> 23 </c:v>
                </c:pt>
                <c:pt idx="7487">
                  <c:v> 24 </c:v>
                </c:pt>
                <c:pt idx="7488">
                  <c:v>09 Nov 2014</c:v>
                </c:pt>
                <c:pt idx="7489">
                  <c:v> 2 </c:v>
                </c:pt>
                <c:pt idx="7490">
                  <c:v> 3 </c:v>
                </c:pt>
                <c:pt idx="7491">
                  <c:v> 4 </c:v>
                </c:pt>
                <c:pt idx="7492">
                  <c:v> 5 </c:v>
                </c:pt>
                <c:pt idx="7493">
                  <c:v> 6 </c:v>
                </c:pt>
                <c:pt idx="7494">
                  <c:v> 7 </c:v>
                </c:pt>
                <c:pt idx="7495">
                  <c:v> 8 </c:v>
                </c:pt>
                <c:pt idx="7496">
                  <c:v> 9 </c:v>
                </c:pt>
                <c:pt idx="7497">
                  <c:v> 10 </c:v>
                </c:pt>
                <c:pt idx="7498">
                  <c:v> 11 </c:v>
                </c:pt>
                <c:pt idx="7499">
                  <c:v> 12 </c:v>
                </c:pt>
                <c:pt idx="7500">
                  <c:v> 13 </c:v>
                </c:pt>
                <c:pt idx="7501">
                  <c:v> 14 </c:v>
                </c:pt>
                <c:pt idx="7502">
                  <c:v> 15 </c:v>
                </c:pt>
                <c:pt idx="7503">
                  <c:v> 16 </c:v>
                </c:pt>
                <c:pt idx="7504">
                  <c:v> 17 </c:v>
                </c:pt>
                <c:pt idx="7505">
                  <c:v> 18 </c:v>
                </c:pt>
                <c:pt idx="7506">
                  <c:v> 19 </c:v>
                </c:pt>
                <c:pt idx="7507">
                  <c:v> 20 </c:v>
                </c:pt>
                <c:pt idx="7508">
                  <c:v> 21 </c:v>
                </c:pt>
                <c:pt idx="7509">
                  <c:v> 22 </c:v>
                </c:pt>
                <c:pt idx="7510">
                  <c:v> 23 </c:v>
                </c:pt>
                <c:pt idx="7511">
                  <c:v> 24 </c:v>
                </c:pt>
                <c:pt idx="7512">
                  <c:v>10 Nov 2014</c:v>
                </c:pt>
                <c:pt idx="7513">
                  <c:v> 2 </c:v>
                </c:pt>
                <c:pt idx="7514">
                  <c:v> 3 </c:v>
                </c:pt>
                <c:pt idx="7515">
                  <c:v> 4 </c:v>
                </c:pt>
                <c:pt idx="7516">
                  <c:v> 5 </c:v>
                </c:pt>
                <c:pt idx="7517">
                  <c:v> 6 </c:v>
                </c:pt>
                <c:pt idx="7518">
                  <c:v> 7 </c:v>
                </c:pt>
                <c:pt idx="7519">
                  <c:v> 8 </c:v>
                </c:pt>
                <c:pt idx="7520">
                  <c:v> 9 </c:v>
                </c:pt>
                <c:pt idx="7521">
                  <c:v> 10 </c:v>
                </c:pt>
                <c:pt idx="7522">
                  <c:v> 11 </c:v>
                </c:pt>
                <c:pt idx="7523">
                  <c:v> 12 </c:v>
                </c:pt>
                <c:pt idx="7524">
                  <c:v> 13 </c:v>
                </c:pt>
                <c:pt idx="7525">
                  <c:v> 14 </c:v>
                </c:pt>
                <c:pt idx="7526">
                  <c:v> 15 </c:v>
                </c:pt>
                <c:pt idx="7527">
                  <c:v> 16 </c:v>
                </c:pt>
                <c:pt idx="7528">
                  <c:v> 17 </c:v>
                </c:pt>
                <c:pt idx="7529">
                  <c:v> 18 </c:v>
                </c:pt>
                <c:pt idx="7530">
                  <c:v> 19 </c:v>
                </c:pt>
                <c:pt idx="7531">
                  <c:v> 20 </c:v>
                </c:pt>
                <c:pt idx="7532">
                  <c:v> 21 </c:v>
                </c:pt>
                <c:pt idx="7533">
                  <c:v> 22 </c:v>
                </c:pt>
                <c:pt idx="7534">
                  <c:v> 23 </c:v>
                </c:pt>
                <c:pt idx="7535">
                  <c:v> 24 </c:v>
                </c:pt>
                <c:pt idx="7536">
                  <c:v>11 Nov 2014</c:v>
                </c:pt>
                <c:pt idx="7537">
                  <c:v> 2 </c:v>
                </c:pt>
                <c:pt idx="7538">
                  <c:v> 3 </c:v>
                </c:pt>
                <c:pt idx="7539">
                  <c:v> 4 </c:v>
                </c:pt>
                <c:pt idx="7540">
                  <c:v> 5 </c:v>
                </c:pt>
                <c:pt idx="7541">
                  <c:v> 6 </c:v>
                </c:pt>
                <c:pt idx="7542">
                  <c:v> 7 </c:v>
                </c:pt>
                <c:pt idx="7543">
                  <c:v> 8 </c:v>
                </c:pt>
                <c:pt idx="7544">
                  <c:v> 9 </c:v>
                </c:pt>
                <c:pt idx="7545">
                  <c:v> 10 </c:v>
                </c:pt>
                <c:pt idx="7546">
                  <c:v> 11 </c:v>
                </c:pt>
                <c:pt idx="7547">
                  <c:v> 12 </c:v>
                </c:pt>
                <c:pt idx="7548">
                  <c:v> 13 </c:v>
                </c:pt>
                <c:pt idx="7549">
                  <c:v> 14 </c:v>
                </c:pt>
                <c:pt idx="7550">
                  <c:v> 15 </c:v>
                </c:pt>
                <c:pt idx="7551">
                  <c:v> 16 </c:v>
                </c:pt>
                <c:pt idx="7552">
                  <c:v> 17 </c:v>
                </c:pt>
                <c:pt idx="7553">
                  <c:v> 18 </c:v>
                </c:pt>
                <c:pt idx="7554">
                  <c:v> 19 </c:v>
                </c:pt>
                <c:pt idx="7555">
                  <c:v> 20 </c:v>
                </c:pt>
                <c:pt idx="7556">
                  <c:v> 21 </c:v>
                </c:pt>
                <c:pt idx="7557">
                  <c:v> 22 </c:v>
                </c:pt>
                <c:pt idx="7558">
                  <c:v> 23 </c:v>
                </c:pt>
                <c:pt idx="7559">
                  <c:v> 24 </c:v>
                </c:pt>
                <c:pt idx="7560">
                  <c:v>12 Nov 2014</c:v>
                </c:pt>
                <c:pt idx="7561">
                  <c:v> 2 </c:v>
                </c:pt>
                <c:pt idx="7562">
                  <c:v> 3 </c:v>
                </c:pt>
                <c:pt idx="7563">
                  <c:v> 4 </c:v>
                </c:pt>
                <c:pt idx="7564">
                  <c:v> 5 </c:v>
                </c:pt>
                <c:pt idx="7565">
                  <c:v> 6 </c:v>
                </c:pt>
                <c:pt idx="7566">
                  <c:v> 7 </c:v>
                </c:pt>
                <c:pt idx="7567">
                  <c:v> 8 </c:v>
                </c:pt>
                <c:pt idx="7568">
                  <c:v> 9 </c:v>
                </c:pt>
                <c:pt idx="7569">
                  <c:v> 10 </c:v>
                </c:pt>
                <c:pt idx="7570">
                  <c:v> 11 </c:v>
                </c:pt>
                <c:pt idx="7571">
                  <c:v> 12 </c:v>
                </c:pt>
                <c:pt idx="7572">
                  <c:v> 13 </c:v>
                </c:pt>
                <c:pt idx="7573">
                  <c:v> 14 </c:v>
                </c:pt>
                <c:pt idx="7574">
                  <c:v> 15 </c:v>
                </c:pt>
                <c:pt idx="7575">
                  <c:v> 16 </c:v>
                </c:pt>
                <c:pt idx="7576">
                  <c:v> 17 </c:v>
                </c:pt>
                <c:pt idx="7577">
                  <c:v> 18 </c:v>
                </c:pt>
                <c:pt idx="7578">
                  <c:v> 19 </c:v>
                </c:pt>
                <c:pt idx="7579">
                  <c:v> 20 </c:v>
                </c:pt>
                <c:pt idx="7580">
                  <c:v> 21 </c:v>
                </c:pt>
                <c:pt idx="7581">
                  <c:v> 22 </c:v>
                </c:pt>
                <c:pt idx="7582">
                  <c:v> 23 </c:v>
                </c:pt>
                <c:pt idx="7583">
                  <c:v> 24 </c:v>
                </c:pt>
                <c:pt idx="7584">
                  <c:v>13 Nov 2014</c:v>
                </c:pt>
                <c:pt idx="7585">
                  <c:v> 2 </c:v>
                </c:pt>
                <c:pt idx="7586">
                  <c:v> 3 </c:v>
                </c:pt>
                <c:pt idx="7587">
                  <c:v> 4 </c:v>
                </c:pt>
                <c:pt idx="7588">
                  <c:v> 5 </c:v>
                </c:pt>
                <c:pt idx="7589">
                  <c:v> 6 </c:v>
                </c:pt>
                <c:pt idx="7590">
                  <c:v> 7 </c:v>
                </c:pt>
                <c:pt idx="7591">
                  <c:v> 8 </c:v>
                </c:pt>
                <c:pt idx="7592">
                  <c:v> 9 </c:v>
                </c:pt>
                <c:pt idx="7593">
                  <c:v> 10 </c:v>
                </c:pt>
                <c:pt idx="7594">
                  <c:v> 11 </c:v>
                </c:pt>
                <c:pt idx="7595">
                  <c:v> 12 </c:v>
                </c:pt>
                <c:pt idx="7596">
                  <c:v> 13 </c:v>
                </c:pt>
                <c:pt idx="7597">
                  <c:v> 14 </c:v>
                </c:pt>
                <c:pt idx="7598">
                  <c:v> 15 </c:v>
                </c:pt>
                <c:pt idx="7599">
                  <c:v> 16 </c:v>
                </c:pt>
                <c:pt idx="7600">
                  <c:v> 17 </c:v>
                </c:pt>
                <c:pt idx="7601">
                  <c:v> 18 </c:v>
                </c:pt>
                <c:pt idx="7602">
                  <c:v> 19 </c:v>
                </c:pt>
                <c:pt idx="7603">
                  <c:v> 20 </c:v>
                </c:pt>
                <c:pt idx="7604">
                  <c:v> 21 </c:v>
                </c:pt>
                <c:pt idx="7605">
                  <c:v> 22 </c:v>
                </c:pt>
                <c:pt idx="7606">
                  <c:v> 23 </c:v>
                </c:pt>
                <c:pt idx="7607">
                  <c:v> 24 </c:v>
                </c:pt>
                <c:pt idx="7608">
                  <c:v>14 Nov 2014</c:v>
                </c:pt>
                <c:pt idx="7609">
                  <c:v> 2 </c:v>
                </c:pt>
                <c:pt idx="7610">
                  <c:v> 3 </c:v>
                </c:pt>
                <c:pt idx="7611">
                  <c:v> 4 </c:v>
                </c:pt>
                <c:pt idx="7612">
                  <c:v> 5 </c:v>
                </c:pt>
                <c:pt idx="7613">
                  <c:v> 6 </c:v>
                </c:pt>
                <c:pt idx="7614">
                  <c:v> 7 </c:v>
                </c:pt>
                <c:pt idx="7615">
                  <c:v> 8 </c:v>
                </c:pt>
                <c:pt idx="7616">
                  <c:v> 9 </c:v>
                </c:pt>
                <c:pt idx="7617">
                  <c:v> 10 </c:v>
                </c:pt>
                <c:pt idx="7618">
                  <c:v> 11 </c:v>
                </c:pt>
                <c:pt idx="7619">
                  <c:v> 12 </c:v>
                </c:pt>
                <c:pt idx="7620">
                  <c:v> 13 </c:v>
                </c:pt>
                <c:pt idx="7621">
                  <c:v> 14 </c:v>
                </c:pt>
                <c:pt idx="7622">
                  <c:v> 15 </c:v>
                </c:pt>
                <c:pt idx="7623">
                  <c:v> 16 </c:v>
                </c:pt>
                <c:pt idx="7624">
                  <c:v> 17 </c:v>
                </c:pt>
                <c:pt idx="7625">
                  <c:v> 18 </c:v>
                </c:pt>
                <c:pt idx="7626">
                  <c:v> 19 </c:v>
                </c:pt>
                <c:pt idx="7627">
                  <c:v> 20 </c:v>
                </c:pt>
                <c:pt idx="7628">
                  <c:v> 21 </c:v>
                </c:pt>
                <c:pt idx="7629">
                  <c:v> 22 </c:v>
                </c:pt>
                <c:pt idx="7630">
                  <c:v> 23 </c:v>
                </c:pt>
                <c:pt idx="7631">
                  <c:v> 24 </c:v>
                </c:pt>
                <c:pt idx="7632">
                  <c:v>15 Nov 2014</c:v>
                </c:pt>
                <c:pt idx="7633">
                  <c:v> 2 </c:v>
                </c:pt>
                <c:pt idx="7634">
                  <c:v> 3 </c:v>
                </c:pt>
                <c:pt idx="7635">
                  <c:v> 4 </c:v>
                </c:pt>
                <c:pt idx="7636">
                  <c:v> 5 </c:v>
                </c:pt>
                <c:pt idx="7637">
                  <c:v> 6 </c:v>
                </c:pt>
                <c:pt idx="7638">
                  <c:v> 7 </c:v>
                </c:pt>
                <c:pt idx="7639">
                  <c:v> 8 </c:v>
                </c:pt>
                <c:pt idx="7640">
                  <c:v> 9 </c:v>
                </c:pt>
                <c:pt idx="7641">
                  <c:v> 10 </c:v>
                </c:pt>
                <c:pt idx="7642">
                  <c:v> 11 </c:v>
                </c:pt>
                <c:pt idx="7643">
                  <c:v> 12 </c:v>
                </c:pt>
                <c:pt idx="7644">
                  <c:v> 13 </c:v>
                </c:pt>
                <c:pt idx="7645">
                  <c:v> 14 </c:v>
                </c:pt>
                <c:pt idx="7646">
                  <c:v> 15 </c:v>
                </c:pt>
                <c:pt idx="7647">
                  <c:v> 16 </c:v>
                </c:pt>
                <c:pt idx="7648">
                  <c:v> 17 </c:v>
                </c:pt>
                <c:pt idx="7649">
                  <c:v> 18 </c:v>
                </c:pt>
                <c:pt idx="7650">
                  <c:v> 19 </c:v>
                </c:pt>
                <c:pt idx="7651">
                  <c:v> 20 </c:v>
                </c:pt>
                <c:pt idx="7652">
                  <c:v> 21 </c:v>
                </c:pt>
                <c:pt idx="7653">
                  <c:v> 22 </c:v>
                </c:pt>
                <c:pt idx="7654">
                  <c:v> 23 </c:v>
                </c:pt>
                <c:pt idx="7655">
                  <c:v> 24 </c:v>
                </c:pt>
                <c:pt idx="7656">
                  <c:v>16 Nov 2014</c:v>
                </c:pt>
                <c:pt idx="7657">
                  <c:v> 2 </c:v>
                </c:pt>
                <c:pt idx="7658">
                  <c:v> 3 </c:v>
                </c:pt>
                <c:pt idx="7659">
                  <c:v> 4 </c:v>
                </c:pt>
                <c:pt idx="7660">
                  <c:v> 5 </c:v>
                </c:pt>
                <c:pt idx="7661">
                  <c:v> 6 </c:v>
                </c:pt>
                <c:pt idx="7662">
                  <c:v> 7 </c:v>
                </c:pt>
                <c:pt idx="7663">
                  <c:v> 8 </c:v>
                </c:pt>
                <c:pt idx="7664">
                  <c:v> 9 </c:v>
                </c:pt>
                <c:pt idx="7665">
                  <c:v> 10 </c:v>
                </c:pt>
                <c:pt idx="7666">
                  <c:v> 11 </c:v>
                </c:pt>
                <c:pt idx="7667">
                  <c:v> 12 </c:v>
                </c:pt>
                <c:pt idx="7668">
                  <c:v> 13 </c:v>
                </c:pt>
                <c:pt idx="7669">
                  <c:v> 14 </c:v>
                </c:pt>
                <c:pt idx="7670">
                  <c:v> 15 </c:v>
                </c:pt>
                <c:pt idx="7671">
                  <c:v> 16 </c:v>
                </c:pt>
                <c:pt idx="7672">
                  <c:v> 17 </c:v>
                </c:pt>
                <c:pt idx="7673">
                  <c:v> 18 </c:v>
                </c:pt>
                <c:pt idx="7674">
                  <c:v> 19 </c:v>
                </c:pt>
                <c:pt idx="7675">
                  <c:v> 20 </c:v>
                </c:pt>
                <c:pt idx="7676">
                  <c:v> 21 </c:v>
                </c:pt>
                <c:pt idx="7677">
                  <c:v> 22 </c:v>
                </c:pt>
                <c:pt idx="7678">
                  <c:v> 23 </c:v>
                </c:pt>
                <c:pt idx="7679">
                  <c:v> 24 </c:v>
                </c:pt>
                <c:pt idx="7680">
                  <c:v>17 Nov 2014</c:v>
                </c:pt>
                <c:pt idx="7681">
                  <c:v> 2 </c:v>
                </c:pt>
                <c:pt idx="7682">
                  <c:v> 3 </c:v>
                </c:pt>
                <c:pt idx="7683">
                  <c:v> 4 </c:v>
                </c:pt>
                <c:pt idx="7684">
                  <c:v> 5 </c:v>
                </c:pt>
                <c:pt idx="7685">
                  <c:v> 6 </c:v>
                </c:pt>
                <c:pt idx="7686">
                  <c:v> 7 </c:v>
                </c:pt>
                <c:pt idx="7687">
                  <c:v> 8 </c:v>
                </c:pt>
                <c:pt idx="7688">
                  <c:v> 9 </c:v>
                </c:pt>
                <c:pt idx="7689">
                  <c:v> 10 </c:v>
                </c:pt>
                <c:pt idx="7690">
                  <c:v> 11 </c:v>
                </c:pt>
                <c:pt idx="7691">
                  <c:v> 12 </c:v>
                </c:pt>
                <c:pt idx="7692">
                  <c:v> 13 </c:v>
                </c:pt>
                <c:pt idx="7693">
                  <c:v> 14 </c:v>
                </c:pt>
                <c:pt idx="7694">
                  <c:v> 15 </c:v>
                </c:pt>
                <c:pt idx="7695">
                  <c:v> 16 </c:v>
                </c:pt>
                <c:pt idx="7696">
                  <c:v> 17 </c:v>
                </c:pt>
                <c:pt idx="7697">
                  <c:v> 18 </c:v>
                </c:pt>
                <c:pt idx="7698">
                  <c:v> 19 </c:v>
                </c:pt>
                <c:pt idx="7699">
                  <c:v> 20 </c:v>
                </c:pt>
                <c:pt idx="7700">
                  <c:v> 21 </c:v>
                </c:pt>
                <c:pt idx="7701">
                  <c:v> 22 </c:v>
                </c:pt>
                <c:pt idx="7702">
                  <c:v> 23 </c:v>
                </c:pt>
                <c:pt idx="7703">
                  <c:v> 24 </c:v>
                </c:pt>
                <c:pt idx="7704">
                  <c:v>18 Nov 2014</c:v>
                </c:pt>
                <c:pt idx="7705">
                  <c:v> 2 </c:v>
                </c:pt>
                <c:pt idx="7706">
                  <c:v> 3 </c:v>
                </c:pt>
                <c:pt idx="7707">
                  <c:v> 4 </c:v>
                </c:pt>
                <c:pt idx="7708">
                  <c:v> 5 </c:v>
                </c:pt>
                <c:pt idx="7709">
                  <c:v> 6 </c:v>
                </c:pt>
                <c:pt idx="7710">
                  <c:v> 7 </c:v>
                </c:pt>
                <c:pt idx="7711">
                  <c:v> 8 </c:v>
                </c:pt>
                <c:pt idx="7712">
                  <c:v> 9 </c:v>
                </c:pt>
                <c:pt idx="7713">
                  <c:v> 10 </c:v>
                </c:pt>
                <c:pt idx="7714">
                  <c:v> 11 </c:v>
                </c:pt>
                <c:pt idx="7715">
                  <c:v> 12 </c:v>
                </c:pt>
                <c:pt idx="7716">
                  <c:v> 13 </c:v>
                </c:pt>
                <c:pt idx="7717">
                  <c:v> 14 </c:v>
                </c:pt>
                <c:pt idx="7718">
                  <c:v> 15 </c:v>
                </c:pt>
                <c:pt idx="7719">
                  <c:v> 16 </c:v>
                </c:pt>
                <c:pt idx="7720">
                  <c:v> 17 </c:v>
                </c:pt>
                <c:pt idx="7721">
                  <c:v> 18 </c:v>
                </c:pt>
                <c:pt idx="7722">
                  <c:v> 19 </c:v>
                </c:pt>
                <c:pt idx="7723">
                  <c:v> 20 </c:v>
                </c:pt>
                <c:pt idx="7724">
                  <c:v> 21 </c:v>
                </c:pt>
                <c:pt idx="7725">
                  <c:v> 22 </c:v>
                </c:pt>
                <c:pt idx="7726">
                  <c:v> 23 </c:v>
                </c:pt>
                <c:pt idx="7727">
                  <c:v> 24 </c:v>
                </c:pt>
                <c:pt idx="7728">
                  <c:v>19 Nov 2014</c:v>
                </c:pt>
                <c:pt idx="7729">
                  <c:v> 2 </c:v>
                </c:pt>
                <c:pt idx="7730">
                  <c:v> 3 </c:v>
                </c:pt>
                <c:pt idx="7731">
                  <c:v> 4 </c:v>
                </c:pt>
                <c:pt idx="7732">
                  <c:v> 5 </c:v>
                </c:pt>
                <c:pt idx="7733">
                  <c:v> 6 </c:v>
                </c:pt>
                <c:pt idx="7734">
                  <c:v> 7 </c:v>
                </c:pt>
                <c:pt idx="7735">
                  <c:v> 8 </c:v>
                </c:pt>
                <c:pt idx="7736">
                  <c:v> 9 </c:v>
                </c:pt>
                <c:pt idx="7737">
                  <c:v> 10 </c:v>
                </c:pt>
                <c:pt idx="7738">
                  <c:v> 11 </c:v>
                </c:pt>
                <c:pt idx="7739">
                  <c:v> 12 </c:v>
                </c:pt>
                <c:pt idx="7740">
                  <c:v> 13 </c:v>
                </c:pt>
                <c:pt idx="7741">
                  <c:v> 14 </c:v>
                </c:pt>
                <c:pt idx="7742">
                  <c:v> 15 </c:v>
                </c:pt>
                <c:pt idx="7743">
                  <c:v> 16 </c:v>
                </c:pt>
                <c:pt idx="7744">
                  <c:v> 17 </c:v>
                </c:pt>
                <c:pt idx="7745">
                  <c:v> 18 </c:v>
                </c:pt>
                <c:pt idx="7746">
                  <c:v> 19 </c:v>
                </c:pt>
                <c:pt idx="7747">
                  <c:v> 20 </c:v>
                </c:pt>
                <c:pt idx="7748">
                  <c:v> 21 </c:v>
                </c:pt>
                <c:pt idx="7749">
                  <c:v> 22 </c:v>
                </c:pt>
                <c:pt idx="7750">
                  <c:v> 23 </c:v>
                </c:pt>
                <c:pt idx="7751">
                  <c:v> 24 </c:v>
                </c:pt>
                <c:pt idx="7752">
                  <c:v>20 Nov 2014</c:v>
                </c:pt>
                <c:pt idx="7753">
                  <c:v> 2 </c:v>
                </c:pt>
                <c:pt idx="7754">
                  <c:v> 3 </c:v>
                </c:pt>
                <c:pt idx="7755">
                  <c:v> 4 </c:v>
                </c:pt>
                <c:pt idx="7756">
                  <c:v> 5 </c:v>
                </c:pt>
                <c:pt idx="7757">
                  <c:v> 6 </c:v>
                </c:pt>
                <c:pt idx="7758">
                  <c:v> 7 </c:v>
                </c:pt>
                <c:pt idx="7759">
                  <c:v> 8 </c:v>
                </c:pt>
                <c:pt idx="7760">
                  <c:v> 9 </c:v>
                </c:pt>
                <c:pt idx="7761">
                  <c:v> 10 </c:v>
                </c:pt>
                <c:pt idx="7762">
                  <c:v> 11 </c:v>
                </c:pt>
                <c:pt idx="7763">
                  <c:v> 12 </c:v>
                </c:pt>
                <c:pt idx="7764">
                  <c:v> 13 </c:v>
                </c:pt>
                <c:pt idx="7765">
                  <c:v> 14 </c:v>
                </c:pt>
                <c:pt idx="7766">
                  <c:v> 15 </c:v>
                </c:pt>
                <c:pt idx="7767">
                  <c:v> 16 </c:v>
                </c:pt>
                <c:pt idx="7768">
                  <c:v> 17 </c:v>
                </c:pt>
                <c:pt idx="7769">
                  <c:v> 18 </c:v>
                </c:pt>
                <c:pt idx="7770">
                  <c:v> 19 </c:v>
                </c:pt>
                <c:pt idx="7771">
                  <c:v> 20 </c:v>
                </c:pt>
                <c:pt idx="7772">
                  <c:v> 21 </c:v>
                </c:pt>
                <c:pt idx="7773">
                  <c:v> 22 </c:v>
                </c:pt>
                <c:pt idx="7774">
                  <c:v> 23 </c:v>
                </c:pt>
                <c:pt idx="7775">
                  <c:v> 24 </c:v>
                </c:pt>
                <c:pt idx="7776">
                  <c:v>21 Nov 2014</c:v>
                </c:pt>
                <c:pt idx="7777">
                  <c:v> 2 </c:v>
                </c:pt>
                <c:pt idx="7778">
                  <c:v> 3 </c:v>
                </c:pt>
                <c:pt idx="7779">
                  <c:v> 4 </c:v>
                </c:pt>
                <c:pt idx="7780">
                  <c:v> 5 </c:v>
                </c:pt>
                <c:pt idx="7781">
                  <c:v> 6 </c:v>
                </c:pt>
                <c:pt idx="7782">
                  <c:v> 7 </c:v>
                </c:pt>
                <c:pt idx="7783">
                  <c:v> 8 </c:v>
                </c:pt>
                <c:pt idx="7784">
                  <c:v> 9 </c:v>
                </c:pt>
                <c:pt idx="7785">
                  <c:v> 10 </c:v>
                </c:pt>
                <c:pt idx="7786">
                  <c:v> 11 </c:v>
                </c:pt>
                <c:pt idx="7787">
                  <c:v> 12 </c:v>
                </c:pt>
                <c:pt idx="7788">
                  <c:v> 13 </c:v>
                </c:pt>
                <c:pt idx="7789">
                  <c:v> 14 </c:v>
                </c:pt>
                <c:pt idx="7790">
                  <c:v> 15 </c:v>
                </c:pt>
                <c:pt idx="7791">
                  <c:v> 16 </c:v>
                </c:pt>
                <c:pt idx="7792">
                  <c:v> 17 </c:v>
                </c:pt>
                <c:pt idx="7793">
                  <c:v> 18 </c:v>
                </c:pt>
                <c:pt idx="7794">
                  <c:v> 19 </c:v>
                </c:pt>
                <c:pt idx="7795">
                  <c:v> 20 </c:v>
                </c:pt>
                <c:pt idx="7796">
                  <c:v> 21 </c:v>
                </c:pt>
                <c:pt idx="7797">
                  <c:v> 22 </c:v>
                </c:pt>
                <c:pt idx="7798">
                  <c:v> 23 </c:v>
                </c:pt>
                <c:pt idx="7799">
                  <c:v> 24 </c:v>
                </c:pt>
                <c:pt idx="7800">
                  <c:v>22 Nov 2014</c:v>
                </c:pt>
                <c:pt idx="7801">
                  <c:v> 2 </c:v>
                </c:pt>
                <c:pt idx="7802">
                  <c:v> 3 </c:v>
                </c:pt>
                <c:pt idx="7803">
                  <c:v> 4 </c:v>
                </c:pt>
                <c:pt idx="7804">
                  <c:v> 5 </c:v>
                </c:pt>
                <c:pt idx="7805">
                  <c:v> 6 </c:v>
                </c:pt>
                <c:pt idx="7806">
                  <c:v> 7 </c:v>
                </c:pt>
                <c:pt idx="7807">
                  <c:v> 8 </c:v>
                </c:pt>
                <c:pt idx="7808">
                  <c:v> 9 </c:v>
                </c:pt>
                <c:pt idx="7809">
                  <c:v> 10 </c:v>
                </c:pt>
                <c:pt idx="7810">
                  <c:v> 11 </c:v>
                </c:pt>
                <c:pt idx="7811">
                  <c:v> 12 </c:v>
                </c:pt>
                <c:pt idx="7812">
                  <c:v> 13 </c:v>
                </c:pt>
                <c:pt idx="7813">
                  <c:v> 14 </c:v>
                </c:pt>
                <c:pt idx="7814">
                  <c:v> 15 </c:v>
                </c:pt>
                <c:pt idx="7815">
                  <c:v> 16 </c:v>
                </c:pt>
                <c:pt idx="7816">
                  <c:v> 17 </c:v>
                </c:pt>
                <c:pt idx="7817">
                  <c:v> 18 </c:v>
                </c:pt>
                <c:pt idx="7818">
                  <c:v> 19 </c:v>
                </c:pt>
                <c:pt idx="7819">
                  <c:v> 20 </c:v>
                </c:pt>
                <c:pt idx="7820">
                  <c:v> 21 </c:v>
                </c:pt>
                <c:pt idx="7821">
                  <c:v> 22 </c:v>
                </c:pt>
                <c:pt idx="7822">
                  <c:v> 23 </c:v>
                </c:pt>
                <c:pt idx="7823">
                  <c:v> 24 </c:v>
                </c:pt>
                <c:pt idx="7824">
                  <c:v>23 Nov 2014</c:v>
                </c:pt>
                <c:pt idx="7825">
                  <c:v> 2 </c:v>
                </c:pt>
                <c:pt idx="7826">
                  <c:v> 3 </c:v>
                </c:pt>
                <c:pt idx="7827">
                  <c:v> 4 </c:v>
                </c:pt>
                <c:pt idx="7828">
                  <c:v> 5 </c:v>
                </c:pt>
                <c:pt idx="7829">
                  <c:v> 6 </c:v>
                </c:pt>
                <c:pt idx="7830">
                  <c:v> 7 </c:v>
                </c:pt>
                <c:pt idx="7831">
                  <c:v> 8 </c:v>
                </c:pt>
                <c:pt idx="7832">
                  <c:v> 9 </c:v>
                </c:pt>
                <c:pt idx="7833">
                  <c:v> 10 </c:v>
                </c:pt>
                <c:pt idx="7834">
                  <c:v> 11 </c:v>
                </c:pt>
                <c:pt idx="7835">
                  <c:v> 12 </c:v>
                </c:pt>
                <c:pt idx="7836">
                  <c:v> 13 </c:v>
                </c:pt>
                <c:pt idx="7837">
                  <c:v> 14 </c:v>
                </c:pt>
                <c:pt idx="7838">
                  <c:v> 15 </c:v>
                </c:pt>
                <c:pt idx="7839">
                  <c:v> 16 </c:v>
                </c:pt>
                <c:pt idx="7840">
                  <c:v> 17 </c:v>
                </c:pt>
                <c:pt idx="7841">
                  <c:v> 18 </c:v>
                </c:pt>
                <c:pt idx="7842">
                  <c:v> 19 </c:v>
                </c:pt>
                <c:pt idx="7843">
                  <c:v> 20 </c:v>
                </c:pt>
                <c:pt idx="7844">
                  <c:v> 21 </c:v>
                </c:pt>
                <c:pt idx="7845">
                  <c:v> 22 </c:v>
                </c:pt>
                <c:pt idx="7846">
                  <c:v> 23 </c:v>
                </c:pt>
                <c:pt idx="7847">
                  <c:v> 24 </c:v>
                </c:pt>
                <c:pt idx="7848">
                  <c:v>24 Nov 2014</c:v>
                </c:pt>
                <c:pt idx="7849">
                  <c:v> 2 </c:v>
                </c:pt>
                <c:pt idx="7850">
                  <c:v> 3 </c:v>
                </c:pt>
                <c:pt idx="7851">
                  <c:v> 4 </c:v>
                </c:pt>
                <c:pt idx="7852">
                  <c:v> 5 </c:v>
                </c:pt>
                <c:pt idx="7853">
                  <c:v> 6 </c:v>
                </c:pt>
                <c:pt idx="7854">
                  <c:v> 7 </c:v>
                </c:pt>
                <c:pt idx="7855">
                  <c:v> 8 </c:v>
                </c:pt>
                <c:pt idx="7856">
                  <c:v> 9 </c:v>
                </c:pt>
                <c:pt idx="7857">
                  <c:v> 10 </c:v>
                </c:pt>
                <c:pt idx="7858">
                  <c:v> 11 </c:v>
                </c:pt>
                <c:pt idx="7859">
                  <c:v> 12 </c:v>
                </c:pt>
                <c:pt idx="7860">
                  <c:v> 13 </c:v>
                </c:pt>
                <c:pt idx="7861">
                  <c:v> 14 </c:v>
                </c:pt>
                <c:pt idx="7862">
                  <c:v> 15 </c:v>
                </c:pt>
                <c:pt idx="7863">
                  <c:v> 16 </c:v>
                </c:pt>
                <c:pt idx="7864">
                  <c:v> 17 </c:v>
                </c:pt>
                <c:pt idx="7865">
                  <c:v> 18 </c:v>
                </c:pt>
                <c:pt idx="7866">
                  <c:v> 19 </c:v>
                </c:pt>
                <c:pt idx="7867">
                  <c:v> 20 </c:v>
                </c:pt>
                <c:pt idx="7868">
                  <c:v> 21 </c:v>
                </c:pt>
                <c:pt idx="7869">
                  <c:v> 22 </c:v>
                </c:pt>
                <c:pt idx="7870">
                  <c:v> 23 </c:v>
                </c:pt>
                <c:pt idx="7871">
                  <c:v> 24 </c:v>
                </c:pt>
                <c:pt idx="7872">
                  <c:v>25 Nov 2014</c:v>
                </c:pt>
                <c:pt idx="7873">
                  <c:v> 2 </c:v>
                </c:pt>
                <c:pt idx="7874">
                  <c:v> 3 </c:v>
                </c:pt>
                <c:pt idx="7875">
                  <c:v> 4 </c:v>
                </c:pt>
                <c:pt idx="7876">
                  <c:v> 5 </c:v>
                </c:pt>
                <c:pt idx="7877">
                  <c:v> 6 </c:v>
                </c:pt>
                <c:pt idx="7878">
                  <c:v> 7 </c:v>
                </c:pt>
                <c:pt idx="7879">
                  <c:v> 8 </c:v>
                </c:pt>
                <c:pt idx="7880">
                  <c:v> 9 </c:v>
                </c:pt>
                <c:pt idx="7881">
                  <c:v> 10 </c:v>
                </c:pt>
                <c:pt idx="7882">
                  <c:v> 11 </c:v>
                </c:pt>
                <c:pt idx="7883">
                  <c:v> 12 </c:v>
                </c:pt>
                <c:pt idx="7884">
                  <c:v> 13 </c:v>
                </c:pt>
                <c:pt idx="7885">
                  <c:v> 14 </c:v>
                </c:pt>
                <c:pt idx="7886">
                  <c:v> 15 </c:v>
                </c:pt>
                <c:pt idx="7887">
                  <c:v> 16 </c:v>
                </c:pt>
                <c:pt idx="7888">
                  <c:v> 17 </c:v>
                </c:pt>
                <c:pt idx="7889">
                  <c:v> 18 </c:v>
                </c:pt>
                <c:pt idx="7890">
                  <c:v> 19 </c:v>
                </c:pt>
                <c:pt idx="7891">
                  <c:v> 20 </c:v>
                </c:pt>
                <c:pt idx="7892">
                  <c:v> 21 </c:v>
                </c:pt>
                <c:pt idx="7893">
                  <c:v> 22 </c:v>
                </c:pt>
                <c:pt idx="7894">
                  <c:v> 23 </c:v>
                </c:pt>
                <c:pt idx="7895">
                  <c:v> 24 </c:v>
                </c:pt>
                <c:pt idx="7896">
                  <c:v>26 Nov 2014</c:v>
                </c:pt>
                <c:pt idx="7897">
                  <c:v> 2 </c:v>
                </c:pt>
                <c:pt idx="7898">
                  <c:v> 3 </c:v>
                </c:pt>
                <c:pt idx="7899">
                  <c:v> 4 </c:v>
                </c:pt>
                <c:pt idx="7900">
                  <c:v> 5 </c:v>
                </c:pt>
                <c:pt idx="7901">
                  <c:v> 6 </c:v>
                </c:pt>
                <c:pt idx="7902">
                  <c:v> 7 </c:v>
                </c:pt>
                <c:pt idx="7903">
                  <c:v> 8 </c:v>
                </c:pt>
                <c:pt idx="7904">
                  <c:v> 9 </c:v>
                </c:pt>
                <c:pt idx="7905">
                  <c:v> 10 </c:v>
                </c:pt>
                <c:pt idx="7906">
                  <c:v> 11 </c:v>
                </c:pt>
                <c:pt idx="7907">
                  <c:v> 12 </c:v>
                </c:pt>
                <c:pt idx="7908">
                  <c:v> 13 </c:v>
                </c:pt>
                <c:pt idx="7909">
                  <c:v> 14 </c:v>
                </c:pt>
                <c:pt idx="7910">
                  <c:v> 15 </c:v>
                </c:pt>
                <c:pt idx="7911">
                  <c:v> 16 </c:v>
                </c:pt>
                <c:pt idx="7912">
                  <c:v> 17 </c:v>
                </c:pt>
                <c:pt idx="7913">
                  <c:v> 18 </c:v>
                </c:pt>
                <c:pt idx="7914">
                  <c:v> 19 </c:v>
                </c:pt>
                <c:pt idx="7915">
                  <c:v> 20 </c:v>
                </c:pt>
                <c:pt idx="7916">
                  <c:v> 21 </c:v>
                </c:pt>
                <c:pt idx="7917">
                  <c:v> 22 </c:v>
                </c:pt>
                <c:pt idx="7918">
                  <c:v> 23 </c:v>
                </c:pt>
                <c:pt idx="7919">
                  <c:v> 24 </c:v>
                </c:pt>
                <c:pt idx="7920">
                  <c:v>27 Nov 2014</c:v>
                </c:pt>
                <c:pt idx="7921">
                  <c:v> 2 </c:v>
                </c:pt>
                <c:pt idx="7922">
                  <c:v> 3 </c:v>
                </c:pt>
                <c:pt idx="7923">
                  <c:v> 4 </c:v>
                </c:pt>
                <c:pt idx="7924">
                  <c:v> 5 </c:v>
                </c:pt>
                <c:pt idx="7925">
                  <c:v> 6 </c:v>
                </c:pt>
                <c:pt idx="7926">
                  <c:v> 7 </c:v>
                </c:pt>
                <c:pt idx="7927">
                  <c:v> 8 </c:v>
                </c:pt>
                <c:pt idx="7928">
                  <c:v> 9 </c:v>
                </c:pt>
                <c:pt idx="7929">
                  <c:v> 10 </c:v>
                </c:pt>
                <c:pt idx="7930">
                  <c:v> 11 </c:v>
                </c:pt>
                <c:pt idx="7931">
                  <c:v> 12 </c:v>
                </c:pt>
                <c:pt idx="7932">
                  <c:v> 13 </c:v>
                </c:pt>
                <c:pt idx="7933">
                  <c:v> 14 </c:v>
                </c:pt>
                <c:pt idx="7934">
                  <c:v> 15 </c:v>
                </c:pt>
                <c:pt idx="7935">
                  <c:v> 16 </c:v>
                </c:pt>
                <c:pt idx="7936">
                  <c:v> 17 </c:v>
                </c:pt>
                <c:pt idx="7937">
                  <c:v> 18 </c:v>
                </c:pt>
                <c:pt idx="7938">
                  <c:v> 19 </c:v>
                </c:pt>
                <c:pt idx="7939">
                  <c:v> 20 </c:v>
                </c:pt>
                <c:pt idx="7940">
                  <c:v> 21 </c:v>
                </c:pt>
                <c:pt idx="7941">
                  <c:v> 22 </c:v>
                </c:pt>
                <c:pt idx="7942">
                  <c:v> 23 </c:v>
                </c:pt>
                <c:pt idx="7943">
                  <c:v> 24 </c:v>
                </c:pt>
                <c:pt idx="7944">
                  <c:v>28 Nov 2014</c:v>
                </c:pt>
                <c:pt idx="7945">
                  <c:v> 2 </c:v>
                </c:pt>
                <c:pt idx="7946">
                  <c:v> 3 </c:v>
                </c:pt>
                <c:pt idx="7947">
                  <c:v> 4 </c:v>
                </c:pt>
                <c:pt idx="7948">
                  <c:v> 5 </c:v>
                </c:pt>
                <c:pt idx="7949">
                  <c:v> 6 </c:v>
                </c:pt>
                <c:pt idx="7950">
                  <c:v> 7 </c:v>
                </c:pt>
                <c:pt idx="7951">
                  <c:v> 8 </c:v>
                </c:pt>
                <c:pt idx="7952">
                  <c:v> 9 </c:v>
                </c:pt>
                <c:pt idx="7953">
                  <c:v> 10 </c:v>
                </c:pt>
                <c:pt idx="7954">
                  <c:v> 11 </c:v>
                </c:pt>
                <c:pt idx="7955">
                  <c:v> 12 </c:v>
                </c:pt>
                <c:pt idx="7956">
                  <c:v> 13 </c:v>
                </c:pt>
                <c:pt idx="7957">
                  <c:v> 14 </c:v>
                </c:pt>
                <c:pt idx="7958">
                  <c:v> 15 </c:v>
                </c:pt>
                <c:pt idx="7959">
                  <c:v> 16 </c:v>
                </c:pt>
                <c:pt idx="7960">
                  <c:v> 17 </c:v>
                </c:pt>
                <c:pt idx="7961">
                  <c:v> 18 </c:v>
                </c:pt>
                <c:pt idx="7962">
                  <c:v> 19 </c:v>
                </c:pt>
                <c:pt idx="7963">
                  <c:v> 20 </c:v>
                </c:pt>
                <c:pt idx="7964">
                  <c:v> 21 </c:v>
                </c:pt>
                <c:pt idx="7965">
                  <c:v> 22 </c:v>
                </c:pt>
                <c:pt idx="7966">
                  <c:v> 23 </c:v>
                </c:pt>
                <c:pt idx="7967">
                  <c:v> 24 </c:v>
                </c:pt>
                <c:pt idx="7968">
                  <c:v>29 Nov 2014</c:v>
                </c:pt>
                <c:pt idx="7969">
                  <c:v> 2 </c:v>
                </c:pt>
                <c:pt idx="7970">
                  <c:v> 3 </c:v>
                </c:pt>
                <c:pt idx="7971">
                  <c:v> 4 </c:v>
                </c:pt>
                <c:pt idx="7972">
                  <c:v> 5 </c:v>
                </c:pt>
                <c:pt idx="7973">
                  <c:v> 6 </c:v>
                </c:pt>
                <c:pt idx="7974">
                  <c:v> 7 </c:v>
                </c:pt>
                <c:pt idx="7975">
                  <c:v> 8 </c:v>
                </c:pt>
                <c:pt idx="7976">
                  <c:v> 9 </c:v>
                </c:pt>
                <c:pt idx="7977">
                  <c:v> 10 </c:v>
                </c:pt>
                <c:pt idx="7978">
                  <c:v> 11 </c:v>
                </c:pt>
                <c:pt idx="7979">
                  <c:v> 12 </c:v>
                </c:pt>
                <c:pt idx="7980">
                  <c:v> 13 </c:v>
                </c:pt>
                <c:pt idx="7981">
                  <c:v> 14 </c:v>
                </c:pt>
                <c:pt idx="7982">
                  <c:v> 15 </c:v>
                </c:pt>
                <c:pt idx="7983">
                  <c:v> 16 </c:v>
                </c:pt>
                <c:pt idx="7984">
                  <c:v> 17 </c:v>
                </c:pt>
                <c:pt idx="7985">
                  <c:v> 18 </c:v>
                </c:pt>
                <c:pt idx="7986">
                  <c:v> 19 </c:v>
                </c:pt>
                <c:pt idx="7987">
                  <c:v> 20 </c:v>
                </c:pt>
                <c:pt idx="7988">
                  <c:v> 21 </c:v>
                </c:pt>
                <c:pt idx="7989">
                  <c:v> 22 </c:v>
                </c:pt>
                <c:pt idx="7990">
                  <c:v> 23 </c:v>
                </c:pt>
                <c:pt idx="7991">
                  <c:v> 24 </c:v>
                </c:pt>
                <c:pt idx="7992">
                  <c:v>30 Nov 2014</c:v>
                </c:pt>
                <c:pt idx="7993">
                  <c:v> 2 </c:v>
                </c:pt>
                <c:pt idx="7994">
                  <c:v> 3 </c:v>
                </c:pt>
                <c:pt idx="7995">
                  <c:v> 4 </c:v>
                </c:pt>
                <c:pt idx="7996">
                  <c:v> 5 </c:v>
                </c:pt>
                <c:pt idx="7997">
                  <c:v> 6 </c:v>
                </c:pt>
                <c:pt idx="7998">
                  <c:v> 7 </c:v>
                </c:pt>
                <c:pt idx="7999">
                  <c:v> 8 </c:v>
                </c:pt>
                <c:pt idx="8000">
                  <c:v> 9 </c:v>
                </c:pt>
                <c:pt idx="8001">
                  <c:v> 10 </c:v>
                </c:pt>
                <c:pt idx="8002">
                  <c:v> 11 </c:v>
                </c:pt>
                <c:pt idx="8003">
                  <c:v> 12 </c:v>
                </c:pt>
                <c:pt idx="8004">
                  <c:v> 13 </c:v>
                </c:pt>
                <c:pt idx="8005">
                  <c:v> 14 </c:v>
                </c:pt>
                <c:pt idx="8006">
                  <c:v> 15 </c:v>
                </c:pt>
                <c:pt idx="8007">
                  <c:v> 16 </c:v>
                </c:pt>
                <c:pt idx="8008">
                  <c:v> 17 </c:v>
                </c:pt>
                <c:pt idx="8009">
                  <c:v> 18 </c:v>
                </c:pt>
                <c:pt idx="8010">
                  <c:v> 19 </c:v>
                </c:pt>
                <c:pt idx="8011">
                  <c:v> 20 </c:v>
                </c:pt>
                <c:pt idx="8012">
                  <c:v> 21 </c:v>
                </c:pt>
                <c:pt idx="8013">
                  <c:v> 22 </c:v>
                </c:pt>
                <c:pt idx="8014">
                  <c:v> 23 </c:v>
                </c:pt>
                <c:pt idx="8015">
                  <c:v> 24 </c:v>
                </c:pt>
                <c:pt idx="8016">
                  <c:v>01 Dec 2014</c:v>
                </c:pt>
                <c:pt idx="8017">
                  <c:v> 2 </c:v>
                </c:pt>
                <c:pt idx="8018">
                  <c:v> 3 </c:v>
                </c:pt>
                <c:pt idx="8019">
                  <c:v> 4 </c:v>
                </c:pt>
                <c:pt idx="8020">
                  <c:v> 5 </c:v>
                </c:pt>
                <c:pt idx="8021">
                  <c:v> 6 </c:v>
                </c:pt>
                <c:pt idx="8022">
                  <c:v> 7 </c:v>
                </c:pt>
                <c:pt idx="8023">
                  <c:v> 8 </c:v>
                </c:pt>
                <c:pt idx="8024">
                  <c:v> 9 </c:v>
                </c:pt>
                <c:pt idx="8025">
                  <c:v> 10 </c:v>
                </c:pt>
                <c:pt idx="8026">
                  <c:v> 11 </c:v>
                </c:pt>
                <c:pt idx="8027">
                  <c:v> 12 </c:v>
                </c:pt>
                <c:pt idx="8028">
                  <c:v> 13 </c:v>
                </c:pt>
                <c:pt idx="8029">
                  <c:v> 14 </c:v>
                </c:pt>
                <c:pt idx="8030">
                  <c:v> 15 </c:v>
                </c:pt>
                <c:pt idx="8031">
                  <c:v> 16 </c:v>
                </c:pt>
                <c:pt idx="8032">
                  <c:v> 17 </c:v>
                </c:pt>
                <c:pt idx="8033">
                  <c:v> 18 </c:v>
                </c:pt>
                <c:pt idx="8034">
                  <c:v> 19 </c:v>
                </c:pt>
                <c:pt idx="8035">
                  <c:v> 20 </c:v>
                </c:pt>
                <c:pt idx="8036">
                  <c:v> 21 </c:v>
                </c:pt>
                <c:pt idx="8037">
                  <c:v> 22 </c:v>
                </c:pt>
                <c:pt idx="8038">
                  <c:v> 23 </c:v>
                </c:pt>
                <c:pt idx="8039">
                  <c:v> 24 </c:v>
                </c:pt>
                <c:pt idx="8040">
                  <c:v>02 Dec 2014</c:v>
                </c:pt>
                <c:pt idx="8041">
                  <c:v> 2 </c:v>
                </c:pt>
                <c:pt idx="8042">
                  <c:v> 3 </c:v>
                </c:pt>
                <c:pt idx="8043">
                  <c:v> 4 </c:v>
                </c:pt>
                <c:pt idx="8044">
                  <c:v> 5 </c:v>
                </c:pt>
                <c:pt idx="8045">
                  <c:v> 6 </c:v>
                </c:pt>
                <c:pt idx="8046">
                  <c:v> 7 </c:v>
                </c:pt>
                <c:pt idx="8047">
                  <c:v> 8 </c:v>
                </c:pt>
                <c:pt idx="8048">
                  <c:v> 9 </c:v>
                </c:pt>
                <c:pt idx="8049">
                  <c:v> 10 </c:v>
                </c:pt>
                <c:pt idx="8050">
                  <c:v> 11 </c:v>
                </c:pt>
                <c:pt idx="8051">
                  <c:v> 12 </c:v>
                </c:pt>
                <c:pt idx="8052">
                  <c:v> 13 </c:v>
                </c:pt>
                <c:pt idx="8053">
                  <c:v> 14 </c:v>
                </c:pt>
                <c:pt idx="8054">
                  <c:v> 15 </c:v>
                </c:pt>
                <c:pt idx="8055">
                  <c:v> 16 </c:v>
                </c:pt>
                <c:pt idx="8056">
                  <c:v> 17 </c:v>
                </c:pt>
                <c:pt idx="8057">
                  <c:v> 18 </c:v>
                </c:pt>
                <c:pt idx="8058">
                  <c:v> 19 </c:v>
                </c:pt>
                <c:pt idx="8059">
                  <c:v> 20 </c:v>
                </c:pt>
                <c:pt idx="8060">
                  <c:v> 21 </c:v>
                </c:pt>
                <c:pt idx="8061">
                  <c:v> 22 </c:v>
                </c:pt>
                <c:pt idx="8062">
                  <c:v> 23 </c:v>
                </c:pt>
                <c:pt idx="8063">
                  <c:v> 24 </c:v>
                </c:pt>
                <c:pt idx="8064">
                  <c:v>03 Dec 2014</c:v>
                </c:pt>
                <c:pt idx="8065">
                  <c:v> 2 </c:v>
                </c:pt>
                <c:pt idx="8066">
                  <c:v> 3 </c:v>
                </c:pt>
                <c:pt idx="8067">
                  <c:v> 4 </c:v>
                </c:pt>
                <c:pt idx="8068">
                  <c:v> 5 </c:v>
                </c:pt>
                <c:pt idx="8069">
                  <c:v> 6 </c:v>
                </c:pt>
                <c:pt idx="8070">
                  <c:v> 7 </c:v>
                </c:pt>
                <c:pt idx="8071">
                  <c:v> 8 </c:v>
                </c:pt>
                <c:pt idx="8072">
                  <c:v> 9 </c:v>
                </c:pt>
                <c:pt idx="8073">
                  <c:v> 10 </c:v>
                </c:pt>
                <c:pt idx="8074">
                  <c:v> 11 </c:v>
                </c:pt>
                <c:pt idx="8075">
                  <c:v> 12 </c:v>
                </c:pt>
                <c:pt idx="8076">
                  <c:v> 13 </c:v>
                </c:pt>
                <c:pt idx="8077">
                  <c:v> 14 </c:v>
                </c:pt>
                <c:pt idx="8078">
                  <c:v> 15 </c:v>
                </c:pt>
                <c:pt idx="8079">
                  <c:v> 16 </c:v>
                </c:pt>
                <c:pt idx="8080">
                  <c:v> 17 </c:v>
                </c:pt>
                <c:pt idx="8081">
                  <c:v> 18 </c:v>
                </c:pt>
                <c:pt idx="8082">
                  <c:v> 19 </c:v>
                </c:pt>
                <c:pt idx="8083">
                  <c:v> 20 </c:v>
                </c:pt>
                <c:pt idx="8084">
                  <c:v> 21 </c:v>
                </c:pt>
                <c:pt idx="8085">
                  <c:v> 22 </c:v>
                </c:pt>
                <c:pt idx="8086">
                  <c:v> 23 </c:v>
                </c:pt>
                <c:pt idx="8087">
                  <c:v> 24 </c:v>
                </c:pt>
                <c:pt idx="8088">
                  <c:v>04 Dec 2014</c:v>
                </c:pt>
                <c:pt idx="8089">
                  <c:v> 2 </c:v>
                </c:pt>
                <c:pt idx="8090">
                  <c:v> 3 </c:v>
                </c:pt>
                <c:pt idx="8091">
                  <c:v> 4 </c:v>
                </c:pt>
                <c:pt idx="8092">
                  <c:v> 5 </c:v>
                </c:pt>
                <c:pt idx="8093">
                  <c:v> 6 </c:v>
                </c:pt>
                <c:pt idx="8094">
                  <c:v> 7 </c:v>
                </c:pt>
                <c:pt idx="8095">
                  <c:v> 8 </c:v>
                </c:pt>
                <c:pt idx="8096">
                  <c:v> 9 </c:v>
                </c:pt>
                <c:pt idx="8097">
                  <c:v> 10 </c:v>
                </c:pt>
                <c:pt idx="8098">
                  <c:v> 11 </c:v>
                </c:pt>
                <c:pt idx="8099">
                  <c:v> 12 </c:v>
                </c:pt>
                <c:pt idx="8100">
                  <c:v> 13 </c:v>
                </c:pt>
                <c:pt idx="8101">
                  <c:v> 14 </c:v>
                </c:pt>
                <c:pt idx="8102">
                  <c:v> 15 </c:v>
                </c:pt>
                <c:pt idx="8103">
                  <c:v> 16 </c:v>
                </c:pt>
                <c:pt idx="8104">
                  <c:v> 17 </c:v>
                </c:pt>
                <c:pt idx="8105">
                  <c:v> 18 </c:v>
                </c:pt>
                <c:pt idx="8106">
                  <c:v> 19 </c:v>
                </c:pt>
                <c:pt idx="8107">
                  <c:v> 20 </c:v>
                </c:pt>
                <c:pt idx="8108">
                  <c:v> 21 </c:v>
                </c:pt>
                <c:pt idx="8109">
                  <c:v> 22 </c:v>
                </c:pt>
                <c:pt idx="8110">
                  <c:v> 23 </c:v>
                </c:pt>
                <c:pt idx="8111">
                  <c:v> 24 </c:v>
                </c:pt>
                <c:pt idx="8112">
                  <c:v>05 Dec 2014</c:v>
                </c:pt>
                <c:pt idx="8113">
                  <c:v> 2 </c:v>
                </c:pt>
                <c:pt idx="8114">
                  <c:v> 3 </c:v>
                </c:pt>
                <c:pt idx="8115">
                  <c:v> 4 </c:v>
                </c:pt>
                <c:pt idx="8116">
                  <c:v> 5 </c:v>
                </c:pt>
                <c:pt idx="8117">
                  <c:v> 6 </c:v>
                </c:pt>
                <c:pt idx="8118">
                  <c:v> 7 </c:v>
                </c:pt>
                <c:pt idx="8119">
                  <c:v> 8 </c:v>
                </c:pt>
                <c:pt idx="8120">
                  <c:v> 9 </c:v>
                </c:pt>
                <c:pt idx="8121">
                  <c:v> 10 </c:v>
                </c:pt>
                <c:pt idx="8122">
                  <c:v> 11 </c:v>
                </c:pt>
                <c:pt idx="8123">
                  <c:v> 12 </c:v>
                </c:pt>
                <c:pt idx="8124">
                  <c:v> 13 </c:v>
                </c:pt>
                <c:pt idx="8125">
                  <c:v> 14 </c:v>
                </c:pt>
                <c:pt idx="8126">
                  <c:v> 15 </c:v>
                </c:pt>
                <c:pt idx="8127">
                  <c:v> 16 </c:v>
                </c:pt>
                <c:pt idx="8128">
                  <c:v> 17 </c:v>
                </c:pt>
                <c:pt idx="8129">
                  <c:v> 18 </c:v>
                </c:pt>
                <c:pt idx="8130">
                  <c:v> 19 </c:v>
                </c:pt>
                <c:pt idx="8131">
                  <c:v> 20 </c:v>
                </c:pt>
                <c:pt idx="8132">
                  <c:v> 21 </c:v>
                </c:pt>
                <c:pt idx="8133">
                  <c:v> 22 </c:v>
                </c:pt>
                <c:pt idx="8134">
                  <c:v> 23 </c:v>
                </c:pt>
                <c:pt idx="8135">
                  <c:v> 24 </c:v>
                </c:pt>
                <c:pt idx="8136">
                  <c:v>06 Dec 2014</c:v>
                </c:pt>
                <c:pt idx="8137">
                  <c:v> 2 </c:v>
                </c:pt>
                <c:pt idx="8138">
                  <c:v> 3 </c:v>
                </c:pt>
                <c:pt idx="8139">
                  <c:v> 4 </c:v>
                </c:pt>
                <c:pt idx="8140">
                  <c:v> 5 </c:v>
                </c:pt>
                <c:pt idx="8141">
                  <c:v> 6 </c:v>
                </c:pt>
                <c:pt idx="8142">
                  <c:v> 7 </c:v>
                </c:pt>
                <c:pt idx="8143">
                  <c:v> 8 </c:v>
                </c:pt>
                <c:pt idx="8144">
                  <c:v> 9 </c:v>
                </c:pt>
                <c:pt idx="8145">
                  <c:v> 10 </c:v>
                </c:pt>
                <c:pt idx="8146">
                  <c:v> 11 </c:v>
                </c:pt>
                <c:pt idx="8147">
                  <c:v> 12 </c:v>
                </c:pt>
                <c:pt idx="8148">
                  <c:v> 13 </c:v>
                </c:pt>
                <c:pt idx="8149">
                  <c:v> 14 </c:v>
                </c:pt>
                <c:pt idx="8150">
                  <c:v> 15 </c:v>
                </c:pt>
                <c:pt idx="8151">
                  <c:v> 16 </c:v>
                </c:pt>
                <c:pt idx="8152">
                  <c:v> 17 </c:v>
                </c:pt>
                <c:pt idx="8153">
                  <c:v> 18 </c:v>
                </c:pt>
                <c:pt idx="8154">
                  <c:v> 19 </c:v>
                </c:pt>
                <c:pt idx="8155">
                  <c:v> 20 </c:v>
                </c:pt>
                <c:pt idx="8156">
                  <c:v> 21 </c:v>
                </c:pt>
                <c:pt idx="8157">
                  <c:v> 22 </c:v>
                </c:pt>
                <c:pt idx="8158">
                  <c:v> 23 </c:v>
                </c:pt>
                <c:pt idx="8159">
                  <c:v> 24 </c:v>
                </c:pt>
                <c:pt idx="8160">
                  <c:v>07 Dec 2014</c:v>
                </c:pt>
                <c:pt idx="8161">
                  <c:v> 2 </c:v>
                </c:pt>
                <c:pt idx="8162">
                  <c:v> 3 </c:v>
                </c:pt>
                <c:pt idx="8163">
                  <c:v> 4 </c:v>
                </c:pt>
                <c:pt idx="8164">
                  <c:v> 5 </c:v>
                </c:pt>
                <c:pt idx="8165">
                  <c:v> 6 </c:v>
                </c:pt>
                <c:pt idx="8166">
                  <c:v> 7 </c:v>
                </c:pt>
                <c:pt idx="8167">
                  <c:v> 8 </c:v>
                </c:pt>
                <c:pt idx="8168">
                  <c:v> 9 </c:v>
                </c:pt>
                <c:pt idx="8169">
                  <c:v> 10 </c:v>
                </c:pt>
                <c:pt idx="8170">
                  <c:v> 11 </c:v>
                </c:pt>
                <c:pt idx="8171">
                  <c:v> 12 </c:v>
                </c:pt>
                <c:pt idx="8172">
                  <c:v> 13 </c:v>
                </c:pt>
                <c:pt idx="8173">
                  <c:v> 14 </c:v>
                </c:pt>
                <c:pt idx="8174">
                  <c:v> 15 </c:v>
                </c:pt>
                <c:pt idx="8175">
                  <c:v> 16 </c:v>
                </c:pt>
                <c:pt idx="8176">
                  <c:v> 17 </c:v>
                </c:pt>
                <c:pt idx="8177">
                  <c:v> 18 </c:v>
                </c:pt>
                <c:pt idx="8178">
                  <c:v> 19 </c:v>
                </c:pt>
                <c:pt idx="8179">
                  <c:v> 20 </c:v>
                </c:pt>
                <c:pt idx="8180">
                  <c:v> 21 </c:v>
                </c:pt>
                <c:pt idx="8181">
                  <c:v> 22 </c:v>
                </c:pt>
                <c:pt idx="8182">
                  <c:v> 23 </c:v>
                </c:pt>
                <c:pt idx="8183">
                  <c:v> 24 </c:v>
                </c:pt>
                <c:pt idx="8184">
                  <c:v>08 Dec 2014</c:v>
                </c:pt>
                <c:pt idx="8185">
                  <c:v> 2 </c:v>
                </c:pt>
                <c:pt idx="8186">
                  <c:v> 3 </c:v>
                </c:pt>
                <c:pt idx="8187">
                  <c:v> 4 </c:v>
                </c:pt>
                <c:pt idx="8188">
                  <c:v> 5 </c:v>
                </c:pt>
                <c:pt idx="8189">
                  <c:v> 6 </c:v>
                </c:pt>
                <c:pt idx="8190">
                  <c:v> 7 </c:v>
                </c:pt>
                <c:pt idx="8191">
                  <c:v> 8 </c:v>
                </c:pt>
                <c:pt idx="8192">
                  <c:v> 9 </c:v>
                </c:pt>
                <c:pt idx="8193">
                  <c:v> 10 </c:v>
                </c:pt>
                <c:pt idx="8194">
                  <c:v> 11 </c:v>
                </c:pt>
                <c:pt idx="8195">
                  <c:v> 12 </c:v>
                </c:pt>
                <c:pt idx="8196">
                  <c:v> 13 </c:v>
                </c:pt>
                <c:pt idx="8197">
                  <c:v> 14 </c:v>
                </c:pt>
                <c:pt idx="8198">
                  <c:v> 15 </c:v>
                </c:pt>
                <c:pt idx="8199">
                  <c:v> 16 </c:v>
                </c:pt>
                <c:pt idx="8200">
                  <c:v> 17 </c:v>
                </c:pt>
                <c:pt idx="8201">
                  <c:v> 18 </c:v>
                </c:pt>
                <c:pt idx="8202">
                  <c:v> 19 </c:v>
                </c:pt>
                <c:pt idx="8203">
                  <c:v> 20 </c:v>
                </c:pt>
                <c:pt idx="8204">
                  <c:v> 21 </c:v>
                </c:pt>
                <c:pt idx="8205">
                  <c:v> 22 </c:v>
                </c:pt>
                <c:pt idx="8206">
                  <c:v> 23 </c:v>
                </c:pt>
                <c:pt idx="8207">
                  <c:v> 24 </c:v>
                </c:pt>
                <c:pt idx="8208">
                  <c:v>09 Dec 2014</c:v>
                </c:pt>
                <c:pt idx="8209">
                  <c:v> 2 </c:v>
                </c:pt>
                <c:pt idx="8210">
                  <c:v> 3 </c:v>
                </c:pt>
                <c:pt idx="8211">
                  <c:v> 4 </c:v>
                </c:pt>
                <c:pt idx="8212">
                  <c:v> 5 </c:v>
                </c:pt>
                <c:pt idx="8213">
                  <c:v> 6 </c:v>
                </c:pt>
                <c:pt idx="8214">
                  <c:v> 7 </c:v>
                </c:pt>
                <c:pt idx="8215">
                  <c:v> 8 </c:v>
                </c:pt>
                <c:pt idx="8216">
                  <c:v> 9 </c:v>
                </c:pt>
                <c:pt idx="8217">
                  <c:v> 10 </c:v>
                </c:pt>
                <c:pt idx="8218">
                  <c:v> 11 </c:v>
                </c:pt>
                <c:pt idx="8219">
                  <c:v> 12 </c:v>
                </c:pt>
                <c:pt idx="8220">
                  <c:v> 13 </c:v>
                </c:pt>
                <c:pt idx="8221">
                  <c:v> 14 </c:v>
                </c:pt>
                <c:pt idx="8222">
                  <c:v> 15 </c:v>
                </c:pt>
                <c:pt idx="8223">
                  <c:v> 16 </c:v>
                </c:pt>
                <c:pt idx="8224">
                  <c:v> 17 </c:v>
                </c:pt>
                <c:pt idx="8225">
                  <c:v> 18 </c:v>
                </c:pt>
                <c:pt idx="8226">
                  <c:v> 19 </c:v>
                </c:pt>
                <c:pt idx="8227">
                  <c:v> 20 </c:v>
                </c:pt>
                <c:pt idx="8228">
                  <c:v> 21 </c:v>
                </c:pt>
                <c:pt idx="8229">
                  <c:v> 22 </c:v>
                </c:pt>
                <c:pt idx="8230">
                  <c:v> 23 </c:v>
                </c:pt>
                <c:pt idx="8231">
                  <c:v> 24 </c:v>
                </c:pt>
                <c:pt idx="8232">
                  <c:v>10 Dec 2014</c:v>
                </c:pt>
                <c:pt idx="8233">
                  <c:v> 2 </c:v>
                </c:pt>
                <c:pt idx="8234">
                  <c:v> 3 </c:v>
                </c:pt>
                <c:pt idx="8235">
                  <c:v> 4 </c:v>
                </c:pt>
                <c:pt idx="8236">
                  <c:v> 5 </c:v>
                </c:pt>
                <c:pt idx="8237">
                  <c:v> 6 </c:v>
                </c:pt>
                <c:pt idx="8238">
                  <c:v> 7 </c:v>
                </c:pt>
                <c:pt idx="8239">
                  <c:v> 8 </c:v>
                </c:pt>
                <c:pt idx="8240">
                  <c:v> 9 </c:v>
                </c:pt>
                <c:pt idx="8241">
                  <c:v> 10 </c:v>
                </c:pt>
                <c:pt idx="8242">
                  <c:v> 11 </c:v>
                </c:pt>
                <c:pt idx="8243">
                  <c:v> 12 </c:v>
                </c:pt>
                <c:pt idx="8244">
                  <c:v> 13 </c:v>
                </c:pt>
                <c:pt idx="8245">
                  <c:v> 14 </c:v>
                </c:pt>
                <c:pt idx="8246">
                  <c:v> 15 </c:v>
                </c:pt>
                <c:pt idx="8247">
                  <c:v> 16 </c:v>
                </c:pt>
                <c:pt idx="8248">
                  <c:v> 17 </c:v>
                </c:pt>
                <c:pt idx="8249">
                  <c:v> 18 </c:v>
                </c:pt>
                <c:pt idx="8250">
                  <c:v> 19 </c:v>
                </c:pt>
                <c:pt idx="8251">
                  <c:v> 20 </c:v>
                </c:pt>
                <c:pt idx="8252">
                  <c:v> 21 </c:v>
                </c:pt>
                <c:pt idx="8253">
                  <c:v> 22 </c:v>
                </c:pt>
                <c:pt idx="8254">
                  <c:v> 23 </c:v>
                </c:pt>
                <c:pt idx="8255">
                  <c:v> 24 </c:v>
                </c:pt>
                <c:pt idx="8256">
                  <c:v>11 Dec 2014</c:v>
                </c:pt>
                <c:pt idx="8257">
                  <c:v> 2 </c:v>
                </c:pt>
                <c:pt idx="8258">
                  <c:v> 3 </c:v>
                </c:pt>
                <c:pt idx="8259">
                  <c:v> 4 </c:v>
                </c:pt>
                <c:pt idx="8260">
                  <c:v> 5 </c:v>
                </c:pt>
                <c:pt idx="8261">
                  <c:v> 6 </c:v>
                </c:pt>
                <c:pt idx="8262">
                  <c:v> 7 </c:v>
                </c:pt>
                <c:pt idx="8263">
                  <c:v> 8 </c:v>
                </c:pt>
                <c:pt idx="8264">
                  <c:v> 9 </c:v>
                </c:pt>
                <c:pt idx="8265">
                  <c:v> 10 </c:v>
                </c:pt>
                <c:pt idx="8266">
                  <c:v> 11 </c:v>
                </c:pt>
                <c:pt idx="8267">
                  <c:v> 12 </c:v>
                </c:pt>
                <c:pt idx="8268">
                  <c:v> 13 </c:v>
                </c:pt>
                <c:pt idx="8269">
                  <c:v> 14 </c:v>
                </c:pt>
                <c:pt idx="8270">
                  <c:v> 15 </c:v>
                </c:pt>
                <c:pt idx="8271">
                  <c:v> 16 </c:v>
                </c:pt>
                <c:pt idx="8272">
                  <c:v> 17 </c:v>
                </c:pt>
                <c:pt idx="8273">
                  <c:v> 18 </c:v>
                </c:pt>
                <c:pt idx="8274">
                  <c:v> 19 </c:v>
                </c:pt>
                <c:pt idx="8275">
                  <c:v> 20 </c:v>
                </c:pt>
                <c:pt idx="8276">
                  <c:v> 21 </c:v>
                </c:pt>
                <c:pt idx="8277">
                  <c:v> 22 </c:v>
                </c:pt>
                <c:pt idx="8278">
                  <c:v> 23 </c:v>
                </c:pt>
                <c:pt idx="8279">
                  <c:v> 24 </c:v>
                </c:pt>
                <c:pt idx="8280">
                  <c:v>12 Dec 2014</c:v>
                </c:pt>
                <c:pt idx="8281">
                  <c:v> 2 </c:v>
                </c:pt>
                <c:pt idx="8282">
                  <c:v> 3 </c:v>
                </c:pt>
                <c:pt idx="8283">
                  <c:v> 4 </c:v>
                </c:pt>
                <c:pt idx="8284">
                  <c:v> 5 </c:v>
                </c:pt>
                <c:pt idx="8285">
                  <c:v> 6 </c:v>
                </c:pt>
                <c:pt idx="8286">
                  <c:v> 7 </c:v>
                </c:pt>
                <c:pt idx="8287">
                  <c:v> 8 </c:v>
                </c:pt>
                <c:pt idx="8288">
                  <c:v> 9 </c:v>
                </c:pt>
                <c:pt idx="8289">
                  <c:v> 10 </c:v>
                </c:pt>
                <c:pt idx="8290">
                  <c:v> 11 </c:v>
                </c:pt>
                <c:pt idx="8291">
                  <c:v> 12 </c:v>
                </c:pt>
                <c:pt idx="8292">
                  <c:v> 13 </c:v>
                </c:pt>
                <c:pt idx="8293">
                  <c:v> 14 </c:v>
                </c:pt>
                <c:pt idx="8294">
                  <c:v> 15 </c:v>
                </c:pt>
                <c:pt idx="8295">
                  <c:v> 16 </c:v>
                </c:pt>
                <c:pt idx="8296">
                  <c:v> 17 </c:v>
                </c:pt>
                <c:pt idx="8297">
                  <c:v> 18 </c:v>
                </c:pt>
                <c:pt idx="8298">
                  <c:v> 19 </c:v>
                </c:pt>
                <c:pt idx="8299">
                  <c:v> 20 </c:v>
                </c:pt>
                <c:pt idx="8300">
                  <c:v> 21 </c:v>
                </c:pt>
                <c:pt idx="8301">
                  <c:v> 22 </c:v>
                </c:pt>
                <c:pt idx="8302">
                  <c:v> 23 </c:v>
                </c:pt>
                <c:pt idx="8303">
                  <c:v> 24 </c:v>
                </c:pt>
                <c:pt idx="8304">
                  <c:v>13 Dec 2014</c:v>
                </c:pt>
                <c:pt idx="8305">
                  <c:v> 2 </c:v>
                </c:pt>
                <c:pt idx="8306">
                  <c:v> 3 </c:v>
                </c:pt>
                <c:pt idx="8307">
                  <c:v> 4 </c:v>
                </c:pt>
                <c:pt idx="8308">
                  <c:v> 5 </c:v>
                </c:pt>
                <c:pt idx="8309">
                  <c:v> 6 </c:v>
                </c:pt>
                <c:pt idx="8310">
                  <c:v> 7 </c:v>
                </c:pt>
                <c:pt idx="8311">
                  <c:v> 8 </c:v>
                </c:pt>
                <c:pt idx="8312">
                  <c:v> 9 </c:v>
                </c:pt>
                <c:pt idx="8313">
                  <c:v> 10 </c:v>
                </c:pt>
                <c:pt idx="8314">
                  <c:v> 11 </c:v>
                </c:pt>
                <c:pt idx="8315">
                  <c:v> 12 </c:v>
                </c:pt>
                <c:pt idx="8316">
                  <c:v> 13 </c:v>
                </c:pt>
                <c:pt idx="8317">
                  <c:v> 14 </c:v>
                </c:pt>
                <c:pt idx="8318">
                  <c:v> 15 </c:v>
                </c:pt>
                <c:pt idx="8319">
                  <c:v> 16 </c:v>
                </c:pt>
                <c:pt idx="8320">
                  <c:v> 17 </c:v>
                </c:pt>
                <c:pt idx="8321">
                  <c:v> 18 </c:v>
                </c:pt>
                <c:pt idx="8322">
                  <c:v> 19 </c:v>
                </c:pt>
                <c:pt idx="8323">
                  <c:v> 20 </c:v>
                </c:pt>
                <c:pt idx="8324">
                  <c:v> 21 </c:v>
                </c:pt>
                <c:pt idx="8325">
                  <c:v> 22 </c:v>
                </c:pt>
                <c:pt idx="8326">
                  <c:v> 23 </c:v>
                </c:pt>
                <c:pt idx="8327">
                  <c:v> 24 </c:v>
                </c:pt>
                <c:pt idx="8328">
                  <c:v>14 Dec 2014</c:v>
                </c:pt>
                <c:pt idx="8329">
                  <c:v> 2 </c:v>
                </c:pt>
                <c:pt idx="8330">
                  <c:v> 3 </c:v>
                </c:pt>
                <c:pt idx="8331">
                  <c:v> 4 </c:v>
                </c:pt>
                <c:pt idx="8332">
                  <c:v> 5 </c:v>
                </c:pt>
                <c:pt idx="8333">
                  <c:v> 6 </c:v>
                </c:pt>
                <c:pt idx="8334">
                  <c:v> 7 </c:v>
                </c:pt>
                <c:pt idx="8335">
                  <c:v> 8 </c:v>
                </c:pt>
                <c:pt idx="8336">
                  <c:v> 9 </c:v>
                </c:pt>
                <c:pt idx="8337">
                  <c:v> 10 </c:v>
                </c:pt>
                <c:pt idx="8338">
                  <c:v> 11 </c:v>
                </c:pt>
                <c:pt idx="8339">
                  <c:v> 12 </c:v>
                </c:pt>
                <c:pt idx="8340">
                  <c:v> 13 </c:v>
                </c:pt>
                <c:pt idx="8341">
                  <c:v> 14 </c:v>
                </c:pt>
                <c:pt idx="8342">
                  <c:v> 15 </c:v>
                </c:pt>
                <c:pt idx="8343">
                  <c:v> 16 </c:v>
                </c:pt>
                <c:pt idx="8344">
                  <c:v> 17 </c:v>
                </c:pt>
                <c:pt idx="8345">
                  <c:v> 18 </c:v>
                </c:pt>
                <c:pt idx="8346">
                  <c:v> 19 </c:v>
                </c:pt>
                <c:pt idx="8347">
                  <c:v> 20 </c:v>
                </c:pt>
                <c:pt idx="8348">
                  <c:v> 21 </c:v>
                </c:pt>
                <c:pt idx="8349">
                  <c:v> 22 </c:v>
                </c:pt>
                <c:pt idx="8350">
                  <c:v> 23 </c:v>
                </c:pt>
                <c:pt idx="8351">
                  <c:v> 24 </c:v>
                </c:pt>
                <c:pt idx="8352">
                  <c:v>15 Dec 2014</c:v>
                </c:pt>
                <c:pt idx="8353">
                  <c:v> 2 </c:v>
                </c:pt>
                <c:pt idx="8354">
                  <c:v> 3 </c:v>
                </c:pt>
                <c:pt idx="8355">
                  <c:v> 4 </c:v>
                </c:pt>
                <c:pt idx="8356">
                  <c:v> 5 </c:v>
                </c:pt>
                <c:pt idx="8357">
                  <c:v> 6 </c:v>
                </c:pt>
                <c:pt idx="8358">
                  <c:v> 7 </c:v>
                </c:pt>
                <c:pt idx="8359">
                  <c:v> 8 </c:v>
                </c:pt>
                <c:pt idx="8360">
                  <c:v> 9 </c:v>
                </c:pt>
                <c:pt idx="8361">
                  <c:v> 10 </c:v>
                </c:pt>
                <c:pt idx="8362">
                  <c:v> 11 </c:v>
                </c:pt>
                <c:pt idx="8363">
                  <c:v> 12 </c:v>
                </c:pt>
                <c:pt idx="8364">
                  <c:v> 13 </c:v>
                </c:pt>
                <c:pt idx="8365">
                  <c:v> 14 </c:v>
                </c:pt>
                <c:pt idx="8366">
                  <c:v> 15 </c:v>
                </c:pt>
                <c:pt idx="8367">
                  <c:v> 16 </c:v>
                </c:pt>
                <c:pt idx="8368">
                  <c:v> 17 </c:v>
                </c:pt>
                <c:pt idx="8369">
                  <c:v> 18 </c:v>
                </c:pt>
                <c:pt idx="8370">
                  <c:v> 19 </c:v>
                </c:pt>
                <c:pt idx="8371">
                  <c:v> 20 </c:v>
                </c:pt>
                <c:pt idx="8372">
                  <c:v> 21 </c:v>
                </c:pt>
                <c:pt idx="8373">
                  <c:v> 22 </c:v>
                </c:pt>
                <c:pt idx="8374">
                  <c:v> 23 </c:v>
                </c:pt>
                <c:pt idx="8375">
                  <c:v> 24 </c:v>
                </c:pt>
                <c:pt idx="8376">
                  <c:v>16 Dec 2014</c:v>
                </c:pt>
                <c:pt idx="8377">
                  <c:v> 2 </c:v>
                </c:pt>
                <c:pt idx="8378">
                  <c:v> 3 </c:v>
                </c:pt>
                <c:pt idx="8379">
                  <c:v> 4 </c:v>
                </c:pt>
                <c:pt idx="8380">
                  <c:v> 5 </c:v>
                </c:pt>
                <c:pt idx="8381">
                  <c:v> 6 </c:v>
                </c:pt>
                <c:pt idx="8382">
                  <c:v> 7 </c:v>
                </c:pt>
                <c:pt idx="8383">
                  <c:v> 8 </c:v>
                </c:pt>
                <c:pt idx="8384">
                  <c:v> 9 </c:v>
                </c:pt>
                <c:pt idx="8385">
                  <c:v> 10 </c:v>
                </c:pt>
                <c:pt idx="8386">
                  <c:v> 11 </c:v>
                </c:pt>
                <c:pt idx="8387">
                  <c:v> 12 </c:v>
                </c:pt>
                <c:pt idx="8388">
                  <c:v> 13 </c:v>
                </c:pt>
                <c:pt idx="8389">
                  <c:v> 14 </c:v>
                </c:pt>
                <c:pt idx="8390">
                  <c:v> 15 </c:v>
                </c:pt>
                <c:pt idx="8391">
                  <c:v> 16 </c:v>
                </c:pt>
                <c:pt idx="8392">
                  <c:v> 17 </c:v>
                </c:pt>
                <c:pt idx="8393">
                  <c:v> 18 </c:v>
                </c:pt>
                <c:pt idx="8394">
                  <c:v> 19 </c:v>
                </c:pt>
                <c:pt idx="8395">
                  <c:v> 20 </c:v>
                </c:pt>
                <c:pt idx="8396">
                  <c:v> 21 </c:v>
                </c:pt>
                <c:pt idx="8397">
                  <c:v> 22 </c:v>
                </c:pt>
                <c:pt idx="8398">
                  <c:v> 23 </c:v>
                </c:pt>
                <c:pt idx="8399">
                  <c:v> 24 </c:v>
                </c:pt>
                <c:pt idx="8400">
                  <c:v>17 Dec 2014</c:v>
                </c:pt>
                <c:pt idx="8401">
                  <c:v> 2 </c:v>
                </c:pt>
                <c:pt idx="8402">
                  <c:v> 3 </c:v>
                </c:pt>
                <c:pt idx="8403">
                  <c:v> 4 </c:v>
                </c:pt>
                <c:pt idx="8404">
                  <c:v> 5 </c:v>
                </c:pt>
                <c:pt idx="8405">
                  <c:v> 6 </c:v>
                </c:pt>
                <c:pt idx="8406">
                  <c:v> 7 </c:v>
                </c:pt>
                <c:pt idx="8407">
                  <c:v> 8 </c:v>
                </c:pt>
                <c:pt idx="8408">
                  <c:v> 9 </c:v>
                </c:pt>
                <c:pt idx="8409">
                  <c:v> 10 </c:v>
                </c:pt>
                <c:pt idx="8410">
                  <c:v> 11 </c:v>
                </c:pt>
                <c:pt idx="8411">
                  <c:v> 12 </c:v>
                </c:pt>
                <c:pt idx="8412">
                  <c:v> 13 </c:v>
                </c:pt>
                <c:pt idx="8413">
                  <c:v> 14 </c:v>
                </c:pt>
                <c:pt idx="8414">
                  <c:v> 15 </c:v>
                </c:pt>
                <c:pt idx="8415">
                  <c:v> 16 </c:v>
                </c:pt>
                <c:pt idx="8416">
                  <c:v> 17 </c:v>
                </c:pt>
                <c:pt idx="8417">
                  <c:v> 18 </c:v>
                </c:pt>
                <c:pt idx="8418">
                  <c:v> 19 </c:v>
                </c:pt>
                <c:pt idx="8419">
                  <c:v> 20 </c:v>
                </c:pt>
                <c:pt idx="8420">
                  <c:v> 21 </c:v>
                </c:pt>
                <c:pt idx="8421">
                  <c:v> 22 </c:v>
                </c:pt>
                <c:pt idx="8422">
                  <c:v> 23 </c:v>
                </c:pt>
                <c:pt idx="8423">
                  <c:v> 24 </c:v>
                </c:pt>
                <c:pt idx="8424">
                  <c:v>18 Dec 2014</c:v>
                </c:pt>
                <c:pt idx="8425">
                  <c:v> 2 </c:v>
                </c:pt>
                <c:pt idx="8426">
                  <c:v> 3 </c:v>
                </c:pt>
                <c:pt idx="8427">
                  <c:v> 4 </c:v>
                </c:pt>
                <c:pt idx="8428">
                  <c:v> 5 </c:v>
                </c:pt>
                <c:pt idx="8429">
                  <c:v> 6 </c:v>
                </c:pt>
                <c:pt idx="8430">
                  <c:v> 7 </c:v>
                </c:pt>
                <c:pt idx="8431">
                  <c:v> 8 </c:v>
                </c:pt>
                <c:pt idx="8432">
                  <c:v> 9 </c:v>
                </c:pt>
                <c:pt idx="8433">
                  <c:v> 10 </c:v>
                </c:pt>
                <c:pt idx="8434">
                  <c:v> 11 </c:v>
                </c:pt>
                <c:pt idx="8435">
                  <c:v> 12 </c:v>
                </c:pt>
                <c:pt idx="8436">
                  <c:v> 13 </c:v>
                </c:pt>
                <c:pt idx="8437">
                  <c:v> 14 </c:v>
                </c:pt>
                <c:pt idx="8438">
                  <c:v> 15 </c:v>
                </c:pt>
                <c:pt idx="8439">
                  <c:v> 16 </c:v>
                </c:pt>
                <c:pt idx="8440">
                  <c:v> 17 </c:v>
                </c:pt>
                <c:pt idx="8441">
                  <c:v> 18 </c:v>
                </c:pt>
                <c:pt idx="8442">
                  <c:v> 19 </c:v>
                </c:pt>
                <c:pt idx="8443">
                  <c:v> 20 </c:v>
                </c:pt>
                <c:pt idx="8444">
                  <c:v> 21 </c:v>
                </c:pt>
                <c:pt idx="8445">
                  <c:v> 22 </c:v>
                </c:pt>
                <c:pt idx="8446">
                  <c:v> 23 </c:v>
                </c:pt>
                <c:pt idx="8447">
                  <c:v> 24 </c:v>
                </c:pt>
                <c:pt idx="8448">
                  <c:v>19 Dec 2014</c:v>
                </c:pt>
                <c:pt idx="8449">
                  <c:v> 2 </c:v>
                </c:pt>
                <c:pt idx="8450">
                  <c:v> 3 </c:v>
                </c:pt>
                <c:pt idx="8451">
                  <c:v> 4 </c:v>
                </c:pt>
                <c:pt idx="8452">
                  <c:v> 5 </c:v>
                </c:pt>
                <c:pt idx="8453">
                  <c:v> 6 </c:v>
                </c:pt>
                <c:pt idx="8454">
                  <c:v> 7 </c:v>
                </c:pt>
                <c:pt idx="8455">
                  <c:v> 8 </c:v>
                </c:pt>
                <c:pt idx="8456">
                  <c:v> 9 </c:v>
                </c:pt>
                <c:pt idx="8457">
                  <c:v> 10 </c:v>
                </c:pt>
                <c:pt idx="8458">
                  <c:v> 11 </c:v>
                </c:pt>
                <c:pt idx="8459">
                  <c:v> 12 </c:v>
                </c:pt>
                <c:pt idx="8460">
                  <c:v> 13 </c:v>
                </c:pt>
                <c:pt idx="8461">
                  <c:v> 14 </c:v>
                </c:pt>
                <c:pt idx="8462">
                  <c:v> 15 </c:v>
                </c:pt>
                <c:pt idx="8463">
                  <c:v> 16 </c:v>
                </c:pt>
                <c:pt idx="8464">
                  <c:v> 17 </c:v>
                </c:pt>
                <c:pt idx="8465">
                  <c:v> 18 </c:v>
                </c:pt>
                <c:pt idx="8466">
                  <c:v> 19 </c:v>
                </c:pt>
                <c:pt idx="8467">
                  <c:v> 20 </c:v>
                </c:pt>
                <c:pt idx="8468">
                  <c:v> 21 </c:v>
                </c:pt>
                <c:pt idx="8469">
                  <c:v> 22 </c:v>
                </c:pt>
                <c:pt idx="8470">
                  <c:v> 23 </c:v>
                </c:pt>
                <c:pt idx="8471">
                  <c:v> 24 </c:v>
                </c:pt>
                <c:pt idx="8472">
                  <c:v>20 Dec 2014</c:v>
                </c:pt>
                <c:pt idx="8473">
                  <c:v> 2 </c:v>
                </c:pt>
                <c:pt idx="8474">
                  <c:v> 3 </c:v>
                </c:pt>
                <c:pt idx="8475">
                  <c:v> 4 </c:v>
                </c:pt>
                <c:pt idx="8476">
                  <c:v> 5 </c:v>
                </c:pt>
                <c:pt idx="8477">
                  <c:v> 6 </c:v>
                </c:pt>
                <c:pt idx="8478">
                  <c:v> 7 </c:v>
                </c:pt>
                <c:pt idx="8479">
                  <c:v> 8 </c:v>
                </c:pt>
                <c:pt idx="8480">
                  <c:v> 9 </c:v>
                </c:pt>
                <c:pt idx="8481">
                  <c:v> 10 </c:v>
                </c:pt>
                <c:pt idx="8482">
                  <c:v> 11 </c:v>
                </c:pt>
                <c:pt idx="8483">
                  <c:v> 12 </c:v>
                </c:pt>
                <c:pt idx="8484">
                  <c:v> 13 </c:v>
                </c:pt>
                <c:pt idx="8485">
                  <c:v> 14 </c:v>
                </c:pt>
                <c:pt idx="8486">
                  <c:v> 15 </c:v>
                </c:pt>
                <c:pt idx="8487">
                  <c:v> 16 </c:v>
                </c:pt>
                <c:pt idx="8488">
                  <c:v> 17 </c:v>
                </c:pt>
                <c:pt idx="8489">
                  <c:v> 18 </c:v>
                </c:pt>
                <c:pt idx="8490">
                  <c:v> 19 </c:v>
                </c:pt>
                <c:pt idx="8491">
                  <c:v> 20 </c:v>
                </c:pt>
                <c:pt idx="8492">
                  <c:v> 21 </c:v>
                </c:pt>
                <c:pt idx="8493">
                  <c:v> 22 </c:v>
                </c:pt>
                <c:pt idx="8494">
                  <c:v> 23 </c:v>
                </c:pt>
                <c:pt idx="8495">
                  <c:v> 24 </c:v>
                </c:pt>
                <c:pt idx="8496">
                  <c:v>21 Dec 2014</c:v>
                </c:pt>
                <c:pt idx="8497">
                  <c:v> 2 </c:v>
                </c:pt>
                <c:pt idx="8498">
                  <c:v> 3 </c:v>
                </c:pt>
                <c:pt idx="8499">
                  <c:v> 4 </c:v>
                </c:pt>
                <c:pt idx="8500">
                  <c:v> 5 </c:v>
                </c:pt>
                <c:pt idx="8501">
                  <c:v> 6 </c:v>
                </c:pt>
                <c:pt idx="8502">
                  <c:v> 7 </c:v>
                </c:pt>
                <c:pt idx="8503">
                  <c:v> 8 </c:v>
                </c:pt>
                <c:pt idx="8504">
                  <c:v> 9 </c:v>
                </c:pt>
                <c:pt idx="8505">
                  <c:v> 10 </c:v>
                </c:pt>
                <c:pt idx="8506">
                  <c:v> 11 </c:v>
                </c:pt>
                <c:pt idx="8507">
                  <c:v> 12 </c:v>
                </c:pt>
                <c:pt idx="8508">
                  <c:v> 13 </c:v>
                </c:pt>
                <c:pt idx="8509">
                  <c:v> 14 </c:v>
                </c:pt>
                <c:pt idx="8510">
                  <c:v> 15 </c:v>
                </c:pt>
                <c:pt idx="8511">
                  <c:v> 16 </c:v>
                </c:pt>
                <c:pt idx="8512">
                  <c:v> 17 </c:v>
                </c:pt>
                <c:pt idx="8513">
                  <c:v> 18 </c:v>
                </c:pt>
                <c:pt idx="8514">
                  <c:v> 19 </c:v>
                </c:pt>
                <c:pt idx="8515">
                  <c:v> 20 </c:v>
                </c:pt>
                <c:pt idx="8516">
                  <c:v> 21 </c:v>
                </c:pt>
                <c:pt idx="8517">
                  <c:v> 22 </c:v>
                </c:pt>
                <c:pt idx="8518">
                  <c:v> 23 </c:v>
                </c:pt>
                <c:pt idx="8519">
                  <c:v> 24 </c:v>
                </c:pt>
                <c:pt idx="8520">
                  <c:v>22 Dec 2014</c:v>
                </c:pt>
                <c:pt idx="8521">
                  <c:v> 2 </c:v>
                </c:pt>
                <c:pt idx="8522">
                  <c:v> 3 </c:v>
                </c:pt>
                <c:pt idx="8523">
                  <c:v> 4 </c:v>
                </c:pt>
                <c:pt idx="8524">
                  <c:v> 5 </c:v>
                </c:pt>
                <c:pt idx="8525">
                  <c:v> 6 </c:v>
                </c:pt>
                <c:pt idx="8526">
                  <c:v> 7 </c:v>
                </c:pt>
                <c:pt idx="8527">
                  <c:v> 8 </c:v>
                </c:pt>
                <c:pt idx="8528">
                  <c:v> 9 </c:v>
                </c:pt>
                <c:pt idx="8529">
                  <c:v> 10 </c:v>
                </c:pt>
                <c:pt idx="8530">
                  <c:v> 11 </c:v>
                </c:pt>
                <c:pt idx="8531">
                  <c:v> 12 </c:v>
                </c:pt>
                <c:pt idx="8532">
                  <c:v> 13 </c:v>
                </c:pt>
                <c:pt idx="8533">
                  <c:v> 14 </c:v>
                </c:pt>
                <c:pt idx="8534">
                  <c:v> 15 </c:v>
                </c:pt>
                <c:pt idx="8535">
                  <c:v> 16 </c:v>
                </c:pt>
                <c:pt idx="8536">
                  <c:v> 17 </c:v>
                </c:pt>
                <c:pt idx="8537">
                  <c:v> 18 </c:v>
                </c:pt>
                <c:pt idx="8538">
                  <c:v> 19 </c:v>
                </c:pt>
                <c:pt idx="8539">
                  <c:v> 20 </c:v>
                </c:pt>
                <c:pt idx="8540">
                  <c:v> 21 </c:v>
                </c:pt>
                <c:pt idx="8541">
                  <c:v> 22 </c:v>
                </c:pt>
                <c:pt idx="8542">
                  <c:v> 23 </c:v>
                </c:pt>
                <c:pt idx="8543">
                  <c:v> 24 </c:v>
                </c:pt>
                <c:pt idx="8544">
                  <c:v>23 Dec 2014</c:v>
                </c:pt>
                <c:pt idx="8545">
                  <c:v> 2 </c:v>
                </c:pt>
                <c:pt idx="8546">
                  <c:v> 3 </c:v>
                </c:pt>
                <c:pt idx="8547">
                  <c:v> 4 </c:v>
                </c:pt>
                <c:pt idx="8548">
                  <c:v> 5 </c:v>
                </c:pt>
                <c:pt idx="8549">
                  <c:v> 6 </c:v>
                </c:pt>
                <c:pt idx="8550">
                  <c:v> 7 </c:v>
                </c:pt>
                <c:pt idx="8551">
                  <c:v> 8 </c:v>
                </c:pt>
                <c:pt idx="8552">
                  <c:v> 9 </c:v>
                </c:pt>
                <c:pt idx="8553">
                  <c:v> 10 </c:v>
                </c:pt>
                <c:pt idx="8554">
                  <c:v> 11 </c:v>
                </c:pt>
                <c:pt idx="8555">
                  <c:v> 12 </c:v>
                </c:pt>
                <c:pt idx="8556">
                  <c:v> 13 </c:v>
                </c:pt>
                <c:pt idx="8557">
                  <c:v> 14 </c:v>
                </c:pt>
                <c:pt idx="8558">
                  <c:v> 15 </c:v>
                </c:pt>
                <c:pt idx="8559">
                  <c:v> 16 </c:v>
                </c:pt>
                <c:pt idx="8560">
                  <c:v> 17 </c:v>
                </c:pt>
                <c:pt idx="8561">
                  <c:v> 18 </c:v>
                </c:pt>
                <c:pt idx="8562">
                  <c:v> 19 </c:v>
                </c:pt>
                <c:pt idx="8563">
                  <c:v> 20 </c:v>
                </c:pt>
                <c:pt idx="8564">
                  <c:v> 21 </c:v>
                </c:pt>
                <c:pt idx="8565">
                  <c:v> 22 </c:v>
                </c:pt>
                <c:pt idx="8566">
                  <c:v> 23 </c:v>
                </c:pt>
                <c:pt idx="8567">
                  <c:v> 24 </c:v>
                </c:pt>
                <c:pt idx="8568">
                  <c:v>24 Dec 2014</c:v>
                </c:pt>
                <c:pt idx="8569">
                  <c:v> 2 </c:v>
                </c:pt>
                <c:pt idx="8570">
                  <c:v> 3 </c:v>
                </c:pt>
                <c:pt idx="8571">
                  <c:v> 4 </c:v>
                </c:pt>
                <c:pt idx="8572">
                  <c:v> 5 </c:v>
                </c:pt>
                <c:pt idx="8573">
                  <c:v> 6 </c:v>
                </c:pt>
                <c:pt idx="8574">
                  <c:v> 7 </c:v>
                </c:pt>
                <c:pt idx="8575">
                  <c:v> 8 </c:v>
                </c:pt>
                <c:pt idx="8576">
                  <c:v> 9 </c:v>
                </c:pt>
                <c:pt idx="8577">
                  <c:v> 10 </c:v>
                </c:pt>
                <c:pt idx="8578">
                  <c:v> 11 </c:v>
                </c:pt>
                <c:pt idx="8579">
                  <c:v> 12 </c:v>
                </c:pt>
                <c:pt idx="8580">
                  <c:v> 13 </c:v>
                </c:pt>
                <c:pt idx="8581">
                  <c:v> 14 </c:v>
                </c:pt>
                <c:pt idx="8582">
                  <c:v> 15 </c:v>
                </c:pt>
                <c:pt idx="8583">
                  <c:v> 16 </c:v>
                </c:pt>
                <c:pt idx="8584">
                  <c:v> 17 </c:v>
                </c:pt>
                <c:pt idx="8585">
                  <c:v> 18 </c:v>
                </c:pt>
                <c:pt idx="8586">
                  <c:v> 19 </c:v>
                </c:pt>
                <c:pt idx="8587">
                  <c:v> 20 </c:v>
                </c:pt>
                <c:pt idx="8588">
                  <c:v> 21 </c:v>
                </c:pt>
                <c:pt idx="8589">
                  <c:v> 22 </c:v>
                </c:pt>
                <c:pt idx="8590">
                  <c:v> 23 </c:v>
                </c:pt>
                <c:pt idx="8591">
                  <c:v> 24 </c:v>
                </c:pt>
                <c:pt idx="8592">
                  <c:v>25 Dec 2014</c:v>
                </c:pt>
                <c:pt idx="8593">
                  <c:v> 2 </c:v>
                </c:pt>
                <c:pt idx="8594">
                  <c:v> 3 </c:v>
                </c:pt>
                <c:pt idx="8595">
                  <c:v> 4 </c:v>
                </c:pt>
                <c:pt idx="8596">
                  <c:v> 5 </c:v>
                </c:pt>
                <c:pt idx="8597">
                  <c:v> 6 </c:v>
                </c:pt>
                <c:pt idx="8598">
                  <c:v> 7 </c:v>
                </c:pt>
                <c:pt idx="8599">
                  <c:v> 8 </c:v>
                </c:pt>
                <c:pt idx="8600">
                  <c:v> 9 </c:v>
                </c:pt>
                <c:pt idx="8601">
                  <c:v> 10 </c:v>
                </c:pt>
                <c:pt idx="8602">
                  <c:v> 11 </c:v>
                </c:pt>
                <c:pt idx="8603">
                  <c:v> 12 </c:v>
                </c:pt>
                <c:pt idx="8604">
                  <c:v> 13 </c:v>
                </c:pt>
                <c:pt idx="8605">
                  <c:v> 14 </c:v>
                </c:pt>
                <c:pt idx="8606">
                  <c:v> 15 </c:v>
                </c:pt>
                <c:pt idx="8607">
                  <c:v> 16 </c:v>
                </c:pt>
                <c:pt idx="8608">
                  <c:v> 17 </c:v>
                </c:pt>
                <c:pt idx="8609">
                  <c:v> 18 </c:v>
                </c:pt>
                <c:pt idx="8610">
                  <c:v> 19 </c:v>
                </c:pt>
                <c:pt idx="8611">
                  <c:v> 20 </c:v>
                </c:pt>
                <c:pt idx="8612">
                  <c:v> 21 </c:v>
                </c:pt>
                <c:pt idx="8613">
                  <c:v> 22 </c:v>
                </c:pt>
                <c:pt idx="8614">
                  <c:v> 23 </c:v>
                </c:pt>
                <c:pt idx="8615">
                  <c:v> 24 </c:v>
                </c:pt>
                <c:pt idx="8616">
                  <c:v>26 Dec 2014</c:v>
                </c:pt>
                <c:pt idx="8617">
                  <c:v> 2 </c:v>
                </c:pt>
                <c:pt idx="8618">
                  <c:v> 3 </c:v>
                </c:pt>
                <c:pt idx="8619">
                  <c:v> 4 </c:v>
                </c:pt>
                <c:pt idx="8620">
                  <c:v> 5 </c:v>
                </c:pt>
                <c:pt idx="8621">
                  <c:v> 6 </c:v>
                </c:pt>
                <c:pt idx="8622">
                  <c:v> 7 </c:v>
                </c:pt>
                <c:pt idx="8623">
                  <c:v> 8 </c:v>
                </c:pt>
                <c:pt idx="8624">
                  <c:v> 9 </c:v>
                </c:pt>
                <c:pt idx="8625">
                  <c:v> 10 </c:v>
                </c:pt>
                <c:pt idx="8626">
                  <c:v> 11 </c:v>
                </c:pt>
                <c:pt idx="8627">
                  <c:v> 12 </c:v>
                </c:pt>
                <c:pt idx="8628">
                  <c:v> 13 </c:v>
                </c:pt>
                <c:pt idx="8629">
                  <c:v> 14 </c:v>
                </c:pt>
                <c:pt idx="8630">
                  <c:v> 15 </c:v>
                </c:pt>
                <c:pt idx="8631">
                  <c:v> 16 </c:v>
                </c:pt>
                <c:pt idx="8632">
                  <c:v> 17 </c:v>
                </c:pt>
                <c:pt idx="8633">
                  <c:v> 18 </c:v>
                </c:pt>
                <c:pt idx="8634">
                  <c:v> 19 </c:v>
                </c:pt>
                <c:pt idx="8635">
                  <c:v> 20 </c:v>
                </c:pt>
                <c:pt idx="8636">
                  <c:v> 21 </c:v>
                </c:pt>
                <c:pt idx="8637">
                  <c:v> 22 </c:v>
                </c:pt>
                <c:pt idx="8638">
                  <c:v> 23 </c:v>
                </c:pt>
                <c:pt idx="8639">
                  <c:v> 24 </c:v>
                </c:pt>
                <c:pt idx="8640">
                  <c:v>27 Dec 2014</c:v>
                </c:pt>
                <c:pt idx="8641">
                  <c:v> 2 </c:v>
                </c:pt>
                <c:pt idx="8642">
                  <c:v> 3 </c:v>
                </c:pt>
                <c:pt idx="8643">
                  <c:v> 4 </c:v>
                </c:pt>
                <c:pt idx="8644">
                  <c:v> 5 </c:v>
                </c:pt>
                <c:pt idx="8645">
                  <c:v> 6 </c:v>
                </c:pt>
                <c:pt idx="8646">
                  <c:v> 7 </c:v>
                </c:pt>
                <c:pt idx="8647">
                  <c:v> 8 </c:v>
                </c:pt>
                <c:pt idx="8648">
                  <c:v> 9 </c:v>
                </c:pt>
                <c:pt idx="8649">
                  <c:v> 10 </c:v>
                </c:pt>
                <c:pt idx="8650">
                  <c:v> 11 </c:v>
                </c:pt>
                <c:pt idx="8651">
                  <c:v> 12 </c:v>
                </c:pt>
                <c:pt idx="8652">
                  <c:v> 13 </c:v>
                </c:pt>
                <c:pt idx="8653">
                  <c:v> 14 </c:v>
                </c:pt>
                <c:pt idx="8654">
                  <c:v> 15 </c:v>
                </c:pt>
                <c:pt idx="8655">
                  <c:v> 16 </c:v>
                </c:pt>
                <c:pt idx="8656">
                  <c:v> 17 </c:v>
                </c:pt>
                <c:pt idx="8657">
                  <c:v> 18 </c:v>
                </c:pt>
                <c:pt idx="8658">
                  <c:v> 19 </c:v>
                </c:pt>
                <c:pt idx="8659">
                  <c:v> 20 </c:v>
                </c:pt>
                <c:pt idx="8660">
                  <c:v> 21 </c:v>
                </c:pt>
                <c:pt idx="8661">
                  <c:v> 22 </c:v>
                </c:pt>
                <c:pt idx="8662">
                  <c:v> 23 </c:v>
                </c:pt>
                <c:pt idx="8663">
                  <c:v> 24 </c:v>
                </c:pt>
                <c:pt idx="8664">
                  <c:v>28 Dec 2014</c:v>
                </c:pt>
                <c:pt idx="8665">
                  <c:v> 2 </c:v>
                </c:pt>
                <c:pt idx="8666">
                  <c:v> 3 </c:v>
                </c:pt>
                <c:pt idx="8667">
                  <c:v> 4 </c:v>
                </c:pt>
                <c:pt idx="8668">
                  <c:v> 5 </c:v>
                </c:pt>
                <c:pt idx="8669">
                  <c:v> 6 </c:v>
                </c:pt>
                <c:pt idx="8670">
                  <c:v> 7 </c:v>
                </c:pt>
                <c:pt idx="8671">
                  <c:v> 8 </c:v>
                </c:pt>
                <c:pt idx="8672">
                  <c:v> 9 </c:v>
                </c:pt>
                <c:pt idx="8673">
                  <c:v> 10 </c:v>
                </c:pt>
                <c:pt idx="8674">
                  <c:v> 11 </c:v>
                </c:pt>
                <c:pt idx="8675">
                  <c:v> 12 </c:v>
                </c:pt>
                <c:pt idx="8676">
                  <c:v> 13 </c:v>
                </c:pt>
                <c:pt idx="8677">
                  <c:v> 14 </c:v>
                </c:pt>
                <c:pt idx="8678">
                  <c:v> 15 </c:v>
                </c:pt>
                <c:pt idx="8679">
                  <c:v> 16 </c:v>
                </c:pt>
                <c:pt idx="8680">
                  <c:v> 17 </c:v>
                </c:pt>
                <c:pt idx="8681">
                  <c:v> 18 </c:v>
                </c:pt>
                <c:pt idx="8682">
                  <c:v> 19 </c:v>
                </c:pt>
                <c:pt idx="8683">
                  <c:v> 20 </c:v>
                </c:pt>
                <c:pt idx="8684">
                  <c:v> 21 </c:v>
                </c:pt>
                <c:pt idx="8685">
                  <c:v> 22 </c:v>
                </c:pt>
                <c:pt idx="8686">
                  <c:v> 23 </c:v>
                </c:pt>
                <c:pt idx="8687">
                  <c:v> 24 </c:v>
                </c:pt>
                <c:pt idx="8688">
                  <c:v>29 Dec 2014</c:v>
                </c:pt>
                <c:pt idx="8689">
                  <c:v> 2 </c:v>
                </c:pt>
                <c:pt idx="8690">
                  <c:v> 3 </c:v>
                </c:pt>
                <c:pt idx="8691">
                  <c:v> 4 </c:v>
                </c:pt>
                <c:pt idx="8692">
                  <c:v> 5 </c:v>
                </c:pt>
                <c:pt idx="8693">
                  <c:v> 6 </c:v>
                </c:pt>
                <c:pt idx="8694">
                  <c:v> 7 </c:v>
                </c:pt>
                <c:pt idx="8695">
                  <c:v> 8 </c:v>
                </c:pt>
                <c:pt idx="8696">
                  <c:v> 9 </c:v>
                </c:pt>
                <c:pt idx="8697">
                  <c:v> 10 </c:v>
                </c:pt>
                <c:pt idx="8698">
                  <c:v> 11 </c:v>
                </c:pt>
                <c:pt idx="8699">
                  <c:v> 12 </c:v>
                </c:pt>
                <c:pt idx="8700">
                  <c:v> 13 </c:v>
                </c:pt>
                <c:pt idx="8701">
                  <c:v> 14 </c:v>
                </c:pt>
                <c:pt idx="8702">
                  <c:v> 15 </c:v>
                </c:pt>
                <c:pt idx="8703">
                  <c:v> 16 </c:v>
                </c:pt>
                <c:pt idx="8704">
                  <c:v> 17 </c:v>
                </c:pt>
                <c:pt idx="8705">
                  <c:v> 18 </c:v>
                </c:pt>
                <c:pt idx="8706">
                  <c:v> 19 </c:v>
                </c:pt>
                <c:pt idx="8707">
                  <c:v> 20 </c:v>
                </c:pt>
                <c:pt idx="8708">
                  <c:v> 21 </c:v>
                </c:pt>
                <c:pt idx="8709">
                  <c:v> 22 </c:v>
                </c:pt>
                <c:pt idx="8710">
                  <c:v> 23 </c:v>
                </c:pt>
                <c:pt idx="8711">
                  <c:v> 24 </c:v>
                </c:pt>
                <c:pt idx="8712">
                  <c:v>30 Dec 2014</c:v>
                </c:pt>
                <c:pt idx="8713">
                  <c:v> 2 </c:v>
                </c:pt>
                <c:pt idx="8714">
                  <c:v> 3 </c:v>
                </c:pt>
                <c:pt idx="8715">
                  <c:v> 4 </c:v>
                </c:pt>
                <c:pt idx="8716">
                  <c:v> 5 </c:v>
                </c:pt>
                <c:pt idx="8717">
                  <c:v> 6 </c:v>
                </c:pt>
                <c:pt idx="8718">
                  <c:v> 7 </c:v>
                </c:pt>
                <c:pt idx="8719">
                  <c:v> 8 </c:v>
                </c:pt>
                <c:pt idx="8720">
                  <c:v> 9 </c:v>
                </c:pt>
                <c:pt idx="8721">
                  <c:v> 10 </c:v>
                </c:pt>
                <c:pt idx="8722">
                  <c:v> 11 </c:v>
                </c:pt>
                <c:pt idx="8723">
                  <c:v> 12 </c:v>
                </c:pt>
                <c:pt idx="8724">
                  <c:v> 13 </c:v>
                </c:pt>
                <c:pt idx="8725">
                  <c:v> 14 </c:v>
                </c:pt>
                <c:pt idx="8726">
                  <c:v> 15 </c:v>
                </c:pt>
                <c:pt idx="8727">
                  <c:v> 16 </c:v>
                </c:pt>
                <c:pt idx="8728">
                  <c:v> 17 </c:v>
                </c:pt>
                <c:pt idx="8729">
                  <c:v> 18 </c:v>
                </c:pt>
                <c:pt idx="8730">
                  <c:v> 19 </c:v>
                </c:pt>
                <c:pt idx="8731">
                  <c:v> 20 </c:v>
                </c:pt>
                <c:pt idx="8732">
                  <c:v> 21 </c:v>
                </c:pt>
                <c:pt idx="8733">
                  <c:v> 22 </c:v>
                </c:pt>
                <c:pt idx="8734">
                  <c:v> 23 </c:v>
                </c:pt>
                <c:pt idx="8735">
                  <c:v> 24 </c:v>
                </c:pt>
                <c:pt idx="8736">
                  <c:v>31 Dec 2014</c:v>
                </c:pt>
                <c:pt idx="8737">
                  <c:v> 2 </c:v>
                </c:pt>
                <c:pt idx="8738">
                  <c:v> 3 </c:v>
                </c:pt>
                <c:pt idx="8739">
                  <c:v> 4 </c:v>
                </c:pt>
                <c:pt idx="8740">
                  <c:v> 5 </c:v>
                </c:pt>
                <c:pt idx="8741">
                  <c:v> 6 </c:v>
                </c:pt>
                <c:pt idx="8742">
                  <c:v> 7 </c:v>
                </c:pt>
                <c:pt idx="8743">
                  <c:v> 8 </c:v>
                </c:pt>
                <c:pt idx="8744">
                  <c:v> 9 </c:v>
                </c:pt>
                <c:pt idx="8745">
                  <c:v> 10 </c:v>
                </c:pt>
                <c:pt idx="8746">
                  <c:v> 11 </c:v>
                </c:pt>
                <c:pt idx="8747">
                  <c:v> 12 </c:v>
                </c:pt>
                <c:pt idx="8748">
                  <c:v> 13 </c:v>
                </c:pt>
                <c:pt idx="8749">
                  <c:v> 14 </c:v>
                </c:pt>
                <c:pt idx="8750">
                  <c:v> 15 </c:v>
                </c:pt>
                <c:pt idx="8751">
                  <c:v> 16 </c:v>
                </c:pt>
                <c:pt idx="8752">
                  <c:v> 17 </c:v>
                </c:pt>
                <c:pt idx="8753">
                  <c:v> 18 </c:v>
                </c:pt>
                <c:pt idx="8754">
                  <c:v> 19 </c:v>
                </c:pt>
                <c:pt idx="8755">
                  <c:v> 20 </c:v>
                </c:pt>
                <c:pt idx="8756">
                  <c:v> 21 </c:v>
                </c:pt>
                <c:pt idx="8757">
                  <c:v> 22 </c:v>
                </c:pt>
                <c:pt idx="8758">
                  <c:v> 23 </c:v>
                </c:pt>
                <c:pt idx="8759">
                  <c:v> 24 </c:v>
                </c:pt>
              </c:strCache>
            </c:strRef>
          </c:cat>
          <c:val>
            <c:numRef>
              <c:f>Data!$B$2:$B$8761</c:f>
              <c:numCache>
                <c:formatCode>General</c:formatCode>
                <c:ptCount val="8760"/>
                <c:pt idx="0">
                  <c:v>30.888039999999968</c:v>
                </c:pt>
                <c:pt idx="1">
                  <c:v>27.206959999999999</c:v>
                </c:pt>
                <c:pt idx="2">
                  <c:v>25.987389999999973</c:v>
                </c:pt>
                <c:pt idx="3" formatCode="0.00E+00">
                  <c:v>23.494779999999974</c:v>
                </c:pt>
                <c:pt idx="4">
                  <c:v>22.520160000000001</c:v>
                </c:pt>
                <c:pt idx="5">
                  <c:v>21.632930000000005</c:v>
                </c:pt>
                <c:pt idx="6">
                  <c:v>20.353619999999989</c:v>
                </c:pt>
                <c:pt idx="7">
                  <c:v>18.709859999999999</c:v>
                </c:pt>
                <c:pt idx="8" formatCode="0.00E+00">
                  <c:v>18.38194</c:v>
                </c:pt>
                <c:pt idx="9" formatCode="0.00E+00">
                  <c:v>19.38167</c:v>
                </c:pt>
                <c:pt idx="10">
                  <c:v>20.91761</c:v>
                </c:pt>
                <c:pt idx="11">
                  <c:v>22.740439999999964</c:v>
                </c:pt>
                <c:pt idx="12">
                  <c:v>27.802150000000001</c:v>
                </c:pt>
                <c:pt idx="13">
                  <c:v>29.643689999999989</c:v>
                </c:pt>
                <c:pt idx="14">
                  <c:v>30.27321999999997</c:v>
                </c:pt>
                <c:pt idx="15">
                  <c:v>27.309840000000001</c:v>
                </c:pt>
                <c:pt idx="16">
                  <c:v>26.677589999999999</c:v>
                </c:pt>
                <c:pt idx="17" formatCode="0.00E+00">
                  <c:v>21.473279999999974</c:v>
                </c:pt>
                <c:pt idx="18">
                  <c:v>20.819289999999999</c:v>
                </c:pt>
                <c:pt idx="19">
                  <c:v>18.948439999999959</c:v>
                </c:pt>
                <c:pt idx="20">
                  <c:v>17.583649999999956</c:v>
                </c:pt>
                <c:pt idx="21">
                  <c:v>17.101550000000021</c:v>
                </c:pt>
                <c:pt idx="22">
                  <c:v>17.594629999999974</c:v>
                </c:pt>
                <c:pt idx="23">
                  <c:v>17.497629999999972</c:v>
                </c:pt>
                <c:pt idx="24">
                  <c:v>16.785900000000002</c:v>
                </c:pt>
                <c:pt idx="25">
                  <c:v>15.544090000000001</c:v>
                </c:pt>
                <c:pt idx="26">
                  <c:v>15.780279999999999</c:v>
                </c:pt>
                <c:pt idx="27">
                  <c:v>17.25639</c:v>
                </c:pt>
                <c:pt idx="28">
                  <c:v>17.803370000000001</c:v>
                </c:pt>
                <c:pt idx="29">
                  <c:v>18.647739999999974</c:v>
                </c:pt>
                <c:pt idx="30">
                  <c:v>20.322800000000001</c:v>
                </c:pt>
                <c:pt idx="31">
                  <c:v>17.82858999999997</c:v>
                </c:pt>
                <c:pt idx="32">
                  <c:v>18.917439999999978</c:v>
                </c:pt>
                <c:pt idx="33">
                  <c:v>19.67004</c:v>
                </c:pt>
                <c:pt idx="34">
                  <c:v>23.413150000000005</c:v>
                </c:pt>
                <c:pt idx="35">
                  <c:v>25.382749999999959</c:v>
                </c:pt>
                <c:pt idx="36">
                  <c:v>40.168160000000043</c:v>
                </c:pt>
                <c:pt idx="37">
                  <c:v>45.137410000000003</c:v>
                </c:pt>
                <c:pt idx="38">
                  <c:v>36.617679999999993</c:v>
                </c:pt>
                <c:pt idx="39">
                  <c:v>27.664000000000001</c:v>
                </c:pt>
                <c:pt idx="40">
                  <c:v>24.496580000000002</c:v>
                </c:pt>
                <c:pt idx="41">
                  <c:v>27.938629999999975</c:v>
                </c:pt>
                <c:pt idx="42">
                  <c:v>26.078669999999974</c:v>
                </c:pt>
                <c:pt idx="43">
                  <c:v>26.720179999999978</c:v>
                </c:pt>
                <c:pt idx="44">
                  <c:v>33.359629999999996</c:v>
                </c:pt>
                <c:pt idx="45">
                  <c:v>35.837380000000003</c:v>
                </c:pt>
                <c:pt idx="46">
                  <c:v>34.046780000000005</c:v>
                </c:pt>
                <c:pt idx="47">
                  <c:v>31.09384</c:v>
                </c:pt>
                <c:pt idx="48">
                  <c:v>32.224250000000012</c:v>
                </c:pt>
                <c:pt idx="49">
                  <c:v>36.47842</c:v>
                </c:pt>
                <c:pt idx="50">
                  <c:v>38.178690000000003</c:v>
                </c:pt>
                <c:pt idx="51">
                  <c:v>36.749470000000002</c:v>
                </c:pt>
                <c:pt idx="52">
                  <c:v>37.599320000000013</c:v>
                </c:pt>
                <c:pt idx="53">
                  <c:v>38.055990000000001</c:v>
                </c:pt>
                <c:pt idx="54">
                  <c:v>43.082970000000003</c:v>
                </c:pt>
                <c:pt idx="55">
                  <c:v>47.258990000000011</c:v>
                </c:pt>
                <c:pt idx="56">
                  <c:v>41.071889999999996</c:v>
                </c:pt>
                <c:pt idx="57">
                  <c:v>47.511200000000002</c:v>
                </c:pt>
                <c:pt idx="58">
                  <c:v>57.009350000000012</c:v>
                </c:pt>
                <c:pt idx="59">
                  <c:v>65.593670000000003</c:v>
                </c:pt>
                <c:pt idx="60">
                  <c:v>61.538020000000003</c:v>
                </c:pt>
                <c:pt idx="61">
                  <c:v>51.371569999999998</c:v>
                </c:pt>
                <c:pt idx="62">
                  <c:v>42.177580000000006</c:v>
                </c:pt>
                <c:pt idx="63">
                  <c:v>40.437080000000002</c:v>
                </c:pt>
                <c:pt idx="64">
                  <c:v>36.453849999999996</c:v>
                </c:pt>
                <c:pt idx="65">
                  <c:v>31.178840000000001</c:v>
                </c:pt>
                <c:pt idx="66">
                  <c:v>26.263809999999989</c:v>
                </c:pt>
                <c:pt idx="67">
                  <c:v>28.774069999999988</c:v>
                </c:pt>
                <c:pt idx="68">
                  <c:v>29.556920000000005</c:v>
                </c:pt>
                <c:pt idx="69">
                  <c:v>30.312850000000033</c:v>
                </c:pt>
                <c:pt idx="70">
                  <c:v>32.795840000000013</c:v>
                </c:pt>
                <c:pt idx="71">
                  <c:v>37.492430000000013</c:v>
                </c:pt>
                <c:pt idx="72">
                  <c:v>38.351209999999995</c:v>
                </c:pt>
                <c:pt idx="73">
                  <c:v>35.947760000000002</c:v>
                </c:pt>
                <c:pt idx="74">
                  <c:v>32.387089999999958</c:v>
                </c:pt>
                <c:pt idx="75">
                  <c:v>29.803870000000021</c:v>
                </c:pt>
                <c:pt idx="76">
                  <c:v>28.00583</c:v>
                </c:pt>
                <c:pt idx="77">
                  <c:v>27.696259999999999</c:v>
                </c:pt>
                <c:pt idx="78">
                  <c:v>25.744070000000001</c:v>
                </c:pt>
                <c:pt idx="79">
                  <c:v>23.716709999999978</c:v>
                </c:pt>
                <c:pt idx="80">
                  <c:v>22.921569999999978</c:v>
                </c:pt>
                <c:pt idx="81">
                  <c:v>25.01023</c:v>
                </c:pt>
                <c:pt idx="82">
                  <c:v>23.959389999999978</c:v>
                </c:pt>
                <c:pt idx="83">
                  <c:v>24.751010000000001</c:v>
                </c:pt>
                <c:pt idx="84">
                  <c:v>42.265010000000061</c:v>
                </c:pt>
                <c:pt idx="85">
                  <c:v>38.558220000000006</c:v>
                </c:pt>
                <c:pt idx="86">
                  <c:v>35.338410000000003</c:v>
                </c:pt>
                <c:pt idx="87">
                  <c:v>34.222670000000043</c:v>
                </c:pt>
                <c:pt idx="88">
                  <c:v>29.769519999999975</c:v>
                </c:pt>
                <c:pt idx="89">
                  <c:v>29.42595</c:v>
                </c:pt>
                <c:pt idx="90">
                  <c:v>26.93875999999997</c:v>
                </c:pt>
                <c:pt idx="91">
                  <c:v>24.818339999999989</c:v>
                </c:pt>
                <c:pt idx="92">
                  <c:v>22.43453999999997</c:v>
                </c:pt>
                <c:pt idx="93">
                  <c:v>24.555339999999973</c:v>
                </c:pt>
                <c:pt idx="94">
                  <c:v>21.983499999999957</c:v>
                </c:pt>
                <c:pt idx="95">
                  <c:v>20.034759999999999</c:v>
                </c:pt>
                <c:pt idx="96">
                  <c:v>18.613890000000033</c:v>
                </c:pt>
                <c:pt idx="97">
                  <c:v>17.981269999999974</c:v>
                </c:pt>
                <c:pt idx="98">
                  <c:v>15.97325</c:v>
                </c:pt>
                <c:pt idx="99">
                  <c:v>14.420490000000004</c:v>
                </c:pt>
                <c:pt idx="100">
                  <c:v>12.937200000000001</c:v>
                </c:pt>
                <c:pt idx="101">
                  <c:v>13.317500000000004</c:v>
                </c:pt>
                <c:pt idx="102">
                  <c:v>12.85411</c:v>
                </c:pt>
                <c:pt idx="103">
                  <c:v>13.94129</c:v>
                </c:pt>
                <c:pt idx="104">
                  <c:v>14.860710000000006</c:v>
                </c:pt>
                <c:pt idx="105">
                  <c:v>17.347899999999999</c:v>
                </c:pt>
                <c:pt idx="106">
                  <c:v>18.16309</c:v>
                </c:pt>
                <c:pt idx="107">
                  <c:v>19.16921</c:v>
                </c:pt>
                <c:pt idx="108">
                  <c:v>21.476089999999989</c:v>
                </c:pt>
                <c:pt idx="109">
                  <c:v>27.817850000000039</c:v>
                </c:pt>
                <c:pt idx="110">
                  <c:v>33.739400000000003</c:v>
                </c:pt>
                <c:pt idx="111">
                  <c:v>32.757820000000002</c:v>
                </c:pt>
                <c:pt idx="112">
                  <c:v>31.75742</c:v>
                </c:pt>
                <c:pt idx="113">
                  <c:v>28.64</c:v>
                </c:pt>
                <c:pt idx="114">
                  <c:v>28.051760000000005</c:v>
                </c:pt>
                <c:pt idx="115">
                  <c:v>23.472639999999952</c:v>
                </c:pt>
                <c:pt idx="116">
                  <c:v>21.915120000000002</c:v>
                </c:pt>
                <c:pt idx="117">
                  <c:v>20.830810000000021</c:v>
                </c:pt>
                <c:pt idx="118">
                  <c:v>22.624780000000001</c:v>
                </c:pt>
                <c:pt idx="119">
                  <c:v>23.198860000000021</c:v>
                </c:pt>
                <c:pt idx="120">
                  <c:v>22.86011999999997</c:v>
                </c:pt>
                <c:pt idx="121">
                  <c:v>22.01801</c:v>
                </c:pt>
                <c:pt idx="122">
                  <c:v>21.109200000000001</c:v>
                </c:pt>
                <c:pt idx="123">
                  <c:v>20.00172999999997</c:v>
                </c:pt>
                <c:pt idx="124">
                  <c:v>19.783930000000002</c:v>
                </c:pt>
                <c:pt idx="125">
                  <c:v>19.441339999999968</c:v>
                </c:pt>
                <c:pt idx="126">
                  <c:v>21.139690000000005</c:v>
                </c:pt>
                <c:pt idx="127">
                  <c:v>17.828569999999978</c:v>
                </c:pt>
                <c:pt idx="128">
                  <c:v>21.094880000000021</c:v>
                </c:pt>
                <c:pt idx="129">
                  <c:v>22.970229999999972</c:v>
                </c:pt>
                <c:pt idx="130">
                  <c:v>25.376999999999999</c:v>
                </c:pt>
                <c:pt idx="132">
                  <c:v>40.381019999999999</c:v>
                </c:pt>
                <c:pt idx="133">
                  <c:v>38.763540000000013</c:v>
                </c:pt>
                <c:pt idx="134">
                  <c:v>206.09010000000001</c:v>
                </c:pt>
                <c:pt idx="135">
                  <c:v>131.71989999999983</c:v>
                </c:pt>
                <c:pt idx="136">
                  <c:v>88.50018</c:v>
                </c:pt>
                <c:pt idx="137">
                  <c:v>63.43374</c:v>
                </c:pt>
                <c:pt idx="138">
                  <c:v>47.466450000000002</c:v>
                </c:pt>
                <c:pt idx="139">
                  <c:v>35.245270000000012</c:v>
                </c:pt>
                <c:pt idx="140">
                  <c:v>29.327960000000033</c:v>
                </c:pt>
                <c:pt idx="141">
                  <c:v>25.106449999999974</c:v>
                </c:pt>
                <c:pt idx="142">
                  <c:v>22.07912</c:v>
                </c:pt>
                <c:pt idx="143">
                  <c:v>20.650880000000026</c:v>
                </c:pt>
                <c:pt idx="144">
                  <c:v>18.47917</c:v>
                </c:pt>
                <c:pt idx="145">
                  <c:v>17.785439999999955</c:v>
                </c:pt>
                <c:pt idx="146">
                  <c:v>16.709859999999999</c:v>
                </c:pt>
                <c:pt idx="147">
                  <c:v>16.057320000000001</c:v>
                </c:pt>
                <c:pt idx="148">
                  <c:v>15.050180000000006</c:v>
                </c:pt>
                <c:pt idx="149">
                  <c:v>14.565810000000004</c:v>
                </c:pt>
                <c:pt idx="150">
                  <c:v>14.266260000000001</c:v>
                </c:pt>
                <c:pt idx="151">
                  <c:v>20.283039999999971</c:v>
                </c:pt>
                <c:pt idx="152">
                  <c:v>23.359310000000001</c:v>
                </c:pt>
                <c:pt idx="153">
                  <c:v>28.015129999999989</c:v>
                </c:pt>
                <c:pt idx="154">
                  <c:v>22.343109999999989</c:v>
                </c:pt>
                <c:pt idx="155">
                  <c:v>92.832809999999981</c:v>
                </c:pt>
                <c:pt idx="156">
                  <c:v>303.90019999999947</c:v>
                </c:pt>
                <c:pt idx="157">
                  <c:v>225.87909999999999</c:v>
                </c:pt>
                <c:pt idx="158">
                  <c:v>219.86080000000001</c:v>
                </c:pt>
                <c:pt idx="159">
                  <c:v>178.58250000000001</c:v>
                </c:pt>
                <c:pt idx="160">
                  <c:v>152.6653</c:v>
                </c:pt>
                <c:pt idx="161">
                  <c:v>110.8745</c:v>
                </c:pt>
                <c:pt idx="162">
                  <c:v>78.574209999999994</c:v>
                </c:pt>
                <c:pt idx="163">
                  <c:v>96.67610999999998</c:v>
                </c:pt>
                <c:pt idx="164">
                  <c:v>59.460840000000005</c:v>
                </c:pt>
                <c:pt idx="165">
                  <c:v>51.716820000000006</c:v>
                </c:pt>
                <c:pt idx="166">
                  <c:v>108.9393</c:v>
                </c:pt>
                <c:pt idx="167">
                  <c:v>76.153049999999979</c:v>
                </c:pt>
                <c:pt idx="168">
                  <c:v>78.489490000000004</c:v>
                </c:pt>
                <c:pt idx="169">
                  <c:v>87.660789999999949</c:v>
                </c:pt>
                <c:pt idx="170">
                  <c:v>89.493539999999996</c:v>
                </c:pt>
                <c:pt idx="1525">
                  <c:v>44.193250000000013</c:v>
                </c:pt>
                <c:pt idx="1526">
                  <c:v>24.76439999999997</c:v>
                </c:pt>
                <c:pt idx="1527">
                  <c:v>20.873889999999999</c:v>
                </c:pt>
                <c:pt idx="1528">
                  <c:v>15.0847</c:v>
                </c:pt>
                <c:pt idx="1529">
                  <c:v>11.895710000000006</c:v>
                </c:pt>
                <c:pt idx="1530">
                  <c:v>11.924290000000001</c:v>
                </c:pt>
                <c:pt idx="1531">
                  <c:v>11.228</c:v>
                </c:pt>
                <c:pt idx="1532">
                  <c:v>10.25250000000001</c:v>
                </c:pt>
                <c:pt idx="1533">
                  <c:v>9.9875040000000048</c:v>
                </c:pt>
                <c:pt idx="1534">
                  <c:v>11.453620000000004</c:v>
                </c:pt>
                <c:pt idx="1535">
                  <c:v>11.56978000000001</c:v>
                </c:pt>
                <c:pt idx="1536">
                  <c:v>10.89127</c:v>
                </c:pt>
                <c:pt idx="1537">
                  <c:v>10.674290000000001</c:v>
                </c:pt>
                <c:pt idx="1538">
                  <c:v>9.6220970000000001</c:v>
                </c:pt>
                <c:pt idx="1539">
                  <c:v>8.529064</c:v>
                </c:pt>
                <c:pt idx="1540">
                  <c:v>7.2784360000000001</c:v>
                </c:pt>
                <c:pt idx="1541">
                  <c:v>3.2679300000000038</c:v>
                </c:pt>
                <c:pt idx="1542">
                  <c:v>2.3250769999999972</c:v>
                </c:pt>
                <c:pt idx="1543">
                  <c:v>1.185405</c:v>
                </c:pt>
                <c:pt idx="1544">
                  <c:v>1.8928389999999999</c:v>
                </c:pt>
                <c:pt idx="1545">
                  <c:v>5.346101</c:v>
                </c:pt>
                <c:pt idx="1546">
                  <c:v>9.3084490000000066</c:v>
                </c:pt>
                <c:pt idx="1547">
                  <c:v>124.13369999999999</c:v>
                </c:pt>
                <c:pt idx="1548">
                  <c:v>192.7852</c:v>
                </c:pt>
                <c:pt idx="1549">
                  <c:v>55.270880000000005</c:v>
                </c:pt>
                <c:pt idx="1550">
                  <c:v>60.510809999999999</c:v>
                </c:pt>
                <c:pt idx="1551">
                  <c:v>47.634740000000001</c:v>
                </c:pt>
                <c:pt idx="1552">
                  <c:v>32.978740000000002</c:v>
                </c:pt>
                <c:pt idx="1553">
                  <c:v>29.142659999999989</c:v>
                </c:pt>
                <c:pt idx="1554">
                  <c:v>24.20391</c:v>
                </c:pt>
                <c:pt idx="1555">
                  <c:v>20.84660999999997</c:v>
                </c:pt>
                <c:pt idx="1556">
                  <c:v>18.588469999999973</c:v>
                </c:pt>
                <c:pt idx="1557">
                  <c:v>13.968</c:v>
                </c:pt>
                <c:pt idx="1558">
                  <c:v>14.814640000000002</c:v>
                </c:pt>
                <c:pt idx="1559">
                  <c:v>15.266500000000002</c:v>
                </c:pt>
                <c:pt idx="1560">
                  <c:v>14.92559000000001</c:v>
                </c:pt>
                <c:pt idx="1561">
                  <c:v>13.645530000000004</c:v>
                </c:pt>
                <c:pt idx="1562">
                  <c:v>13.769500000000004</c:v>
                </c:pt>
                <c:pt idx="1563">
                  <c:v>13.1722</c:v>
                </c:pt>
                <c:pt idx="1564">
                  <c:v>14.48075</c:v>
                </c:pt>
                <c:pt idx="1565">
                  <c:v>13.04364</c:v>
                </c:pt>
                <c:pt idx="1566">
                  <c:v>13.394590000000004</c:v>
                </c:pt>
                <c:pt idx="1567">
                  <c:v>4.646833</c:v>
                </c:pt>
                <c:pt idx="1568">
                  <c:v>4.2433560000000003</c:v>
                </c:pt>
                <c:pt idx="1569">
                  <c:v>8.4220770000000016</c:v>
                </c:pt>
                <c:pt idx="1570">
                  <c:v>6.6407489999999996</c:v>
                </c:pt>
                <c:pt idx="1572">
                  <c:v>12.845890000000002</c:v>
                </c:pt>
                <c:pt idx="1573">
                  <c:v>12.48335</c:v>
                </c:pt>
                <c:pt idx="1574">
                  <c:v>12.03112</c:v>
                </c:pt>
                <c:pt idx="1575">
                  <c:v>9.3469289999999994</c:v>
                </c:pt>
                <c:pt idx="1576">
                  <c:v>9.8168990000000047</c:v>
                </c:pt>
                <c:pt idx="1577">
                  <c:v>4.8381539999999985</c:v>
                </c:pt>
                <c:pt idx="1578">
                  <c:v>9.1951410000000013</c:v>
                </c:pt>
                <c:pt idx="1579">
                  <c:v>5.9978829999999945</c:v>
                </c:pt>
                <c:pt idx="1580">
                  <c:v>6.2912620000000077</c:v>
                </c:pt>
                <c:pt idx="1581">
                  <c:v>7.4894530000000064</c:v>
                </c:pt>
                <c:pt idx="1582">
                  <c:v>8.8233230000000002</c:v>
                </c:pt>
                <c:pt idx="1583">
                  <c:v>8.3408370000000005</c:v>
                </c:pt>
                <c:pt idx="1584">
                  <c:v>8.3717260000000007</c:v>
                </c:pt>
                <c:pt idx="1585">
                  <c:v>8.6179460000000017</c:v>
                </c:pt>
                <c:pt idx="1586">
                  <c:v>8.6467880000000008</c:v>
                </c:pt>
                <c:pt idx="1587">
                  <c:v>8.5507890000000124</c:v>
                </c:pt>
                <c:pt idx="1588">
                  <c:v>8.4114740000000001</c:v>
                </c:pt>
                <c:pt idx="1589">
                  <c:v>5.3049289999999942</c:v>
                </c:pt>
                <c:pt idx="1590">
                  <c:v>5.7538790000000004</c:v>
                </c:pt>
                <c:pt idx="1591">
                  <c:v>3.5260429999999969</c:v>
                </c:pt>
                <c:pt idx="1592">
                  <c:v>3.0982649999999987</c:v>
                </c:pt>
                <c:pt idx="1593">
                  <c:v>6.6357530000000002</c:v>
                </c:pt>
                <c:pt idx="1594">
                  <c:v>8.2118739999999999</c:v>
                </c:pt>
                <c:pt idx="1595">
                  <c:v>7.9807930000000065</c:v>
                </c:pt>
                <c:pt idx="1596">
                  <c:v>8.6630710000000004</c:v>
                </c:pt>
                <c:pt idx="1597">
                  <c:v>7.1832630000000064</c:v>
                </c:pt>
                <c:pt idx="1598">
                  <c:v>7.378082</c:v>
                </c:pt>
                <c:pt idx="1599">
                  <c:v>5.008813</c:v>
                </c:pt>
                <c:pt idx="1600">
                  <c:v>4.728548</c:v>
                </c:pt>
                <c:pt idx="1601">
                  <c:v>8.4525820000000191</c:v>
                </c:pt>
                <c:pt idx="1602">
                  <c:v>7.2748249999999945</c:v>
                </c:pt>
                <c:pt idx="1603">
                  <c:v>7.5994929999999998</c:v>
                </c:pt>
                <c:pt idx="1604">
                  <c:v>4.1592099999999999</c:v>
                </c:pt>
                <c:pt idx="1605">
                  <c:v>6.5409980000000001</c:v>
                </c:pt>
                <c:pt idx="1606">
                  <c:v>6.126481999999994</c:v>
                </c:pt>
                <c:pt idx="1607">
                  <c:v>5.9043159999999943</c:v>
                </c:pt>
                <c:pt idx="1608">
                  <c:v>5.7978199999999944</c:v>
                </c:pt>
                <c:pt idx="1609">
                  <c:v>5.4114120000000003</c:v>
                </c:pt>
                <c:pt idx="1610">
                  <c:v>4.5937229999999998</c:v>
                </c:pt>
                <c:pt idx="1611">
                  <c:v>4.0966279999999999</c:v>
                </c:pt>
                <c:pt idx="1612">
                  <c:v>3.4606319999999999</c:v>
                </c:pt>
                <c:pt idx="1613">
                  <c:v>1.8880880000000013</c:v>
                </c:pt>
                <c:pt idx="1614">
                  <c:v>1.396638</c:v>
                </c:pt>
                <c:pt idx="1615">
                  <c:v>1.373227</c:v>
                </c:pt>
                <c:pt idx="1616">
                  <c:v>1.4461139999999999</c:v>
                </c:pt>
                <c:pt idx="1617">
                  <c:v>2.5869459999999975</c:v>
                </c:pt>
                <c:pt idx="1618">
                  <c:v>5.5401139999999955</c:v>
                </c:pt>
                <c:pt idx="1619">
                  <c:v>5.621184999999989</c:v>
                </c:pt>
                <c:pt idx="1620">
                  <c:v>6.0101239999999985</c:v>
                </c:pt>
                <c:pt idx="1621">
                  <c:v>7.7194700000000003</c:v>
                </c:pt>
                <c:pt idx="1622">
                  <c:v>6.9917369999999996</c:v>
                </c:pt>
                <c:pt idx="1623">
                  <c:v>5.9048039999999995</c:v>
                </c:pt>
                <c:pt idx="1624">
                  <c:v>5.1835309999999941</c:v>
                </c:pt>
                <c:pt idx="1625">
                  <c:v>4.5839299999999996</c:v>
                </c:pt>
                <c:pt idx="1626">
                  <c:v>3.955117</c:v>
                </c:pt>
                <c:pt idx="1627">
                  <c:v>2.4888110000000001</c:v>
                </c:pt>
                <c:pt idx="1628">
                  <c:v>2.5703260000000001</c:v>
                </c:pt>
                <c:pt idx="1629">
                  <c:v>1.7702929999999999</c:v>
                </c:pt>
                <c:pt idx="1630">
                  <c:v>2.8385729999999971</c:v>
                </c:pt>
                <c:pt idx="1631">
                  <c:v>3.481039</c:v>
                </c:pt>
                <c:pt idx="1632">
                  <c:v>3.1161970000000001</c:v>
                </c:pt>
                <c:pt idx="1633">
                  <c:v>2.9988429999999959</c:v>
                </c:pt>
                <c:pt idx="1634">
                  <c:v>2.8998269999999975</c:v>
                </c:pt>
                <c:pt idx="1635">
                  <c:v>2.6345290000000001</c:v>
                </c:pt>
                <c:pt idx="1636">
                  <c:v>2.38341</c:v>
                </c:pt>
                <c:pt idx="1637">
                  <c:v>0.69801429999999998</c:v>
                </c:pt>
                <c:pt idx="1638">
                  <c:v>0.9810693999999992</c:v>
                </c:pt>
                <c:pt idx="1641">
                  <c:v>4.8480400000000001</c:v>
                </c:pt>
                <c:pt idx="1642">
                  <c:v>3.1334599999999977</c:v>
                </c:pt>
                <c:pt idx="1644">
                  <c:v>3.0710929999999972</c:v>
                </c:pt>
                <c:pt idx="1645">
                  <c:v>24.06635</c:v>
                </c:pt>
                <c:pt idx="1646">
                  <c:v>11.583490000000012</c:v>
                </c:pt>
                <c:pt idx="1647">
                  <c:v>4.8086289999999998</c:v>
                </c:pt>
                <c:pt idx="1648">
                  <c:v>3.9292079999999987</c:v>
                </c:pt>
                <c:pt idx="1649">
                  <c:v>1.7086239999999986</c:v>
                </c:pt>
                <c:pt idx="1650">
                  <c:v>2.6949350000000001</c:v>
                </c:pt>
                <c:pt idx="1651">
                  <c:v>3.8606879999999997</c:v>
                </c:pt>
                <c:pt idx="1652">
                  <c:v>4.2967129999999996</c:v>
                </c:pt>
                <c:pt idx="1653">
                  <c:v>4.0458449999999955</c:v>
                </c:pt>
                <c:pt idx="1654">
                  <c:v>4.5309889999999955</c:v>
                </c:pt>
                <c:pt idx="1655">
                  <c:v>5.4553830000000003</c:v>
                </c:pt>
                <c:pt idx="1656">
                  <c:v>4.8789359999999951</c:v>
                </c:pt>
                <c:pt idx="1657">
                  <c:v>3.3557899999999972</c:v>
                </c:pt>
                <c:pt idx="1658">
                  <c:v>3.7515100000000001</c:v>
                </c:pt>
                <c:pt idx="1659">
                  <c:v>2.9692210000000001</c:v>
                </c:pt>
                <c:pt idx="1660">
                  <c:v>2.8803230000000002</c:v>
                </c:pt>
                <c:pt idx="1661">
                  <c:v>1.187586</c:v>
                </c:pt>
                <c:pt idx="1662">
                  <c:v>1.5731109999999999</c:v>
                </c:pt>
                <c:pt idx="1663">
                  <c:v>0.13209699999999999</c:v>
                </c:pt>
                <c:pt idx="1664">
                  <c:v>0.5129177999999992</c:v>
                </c:pt>
                <c:pt idx="1665">
                  <c:v>83.421530000000004</c:v>
                </c:pt>
                <c:pt idx="1666">
                  <c:v>209.0103</c:v>
                </c:pt>
                <c:pt idx="1667">
                  <c:v>66.262450000000001</c:v>
                </c:pt>
                <c:pt idx="1669">
                  <c:v>15.083490000000012</c:v>
                </c:pt>
                <c:pt idx="1670">
                  <c:v>18.352080000000001</c:v>
                </c:pt>
                <c:pt idx="1671">
                  <c:v>13.876290000000004</c:v>
                </c:pt>
                <c:pt idx="1672">
                  <c:v>7.8051549999999921</c:v>
                </c:pt>
                <c:pt idx="1673">
                  <c:v>5.8971709999999939</c:v>
                </c:pt>
                <c:pt idx="1674">
                  <c:v>9.1835390000000068</c:v>
                </c:pt>
                <c:pt idx="1675">
                  <c:v>8.6091360000000048</c:v>
                </c:pt>
                <c:pt idx="1676">
                  <c:v>4.670617</c:v>
                </c:pt>
                <c:pt idx="1677">
                  <c:v>4.3571619999999944</c:v>
                </c:pt>
                <c:pt idx="1678">
                  <c:v>2.8191479999999971</c:v>
                </c:pt>
                <c:pt idx="1679">
                  <c:v>7.4790630000000107</c:v>
                </c:pt>
                <c:pt idx="1680">
                  <c:v>7.5374309999999944</c:v>
                </c:pt>
                <c:pt idx="1681">
                  <c:v>7.3194730000000003</c:v>
                </c:pt>
                <c:pt idx="1682">
                  <c:v>6.2366169999999999</c:v>
                </c:pt>
                <c:pt idx="1683">
                  <c:v>6.093947</c:v>
                </c:pt>
                <c:pt idx="1684">
                  <c:v>5.0368839999999997</c:v>
                </c:pt>
                <c:pt idx="1685">
                  <c:v>1.7776829999999999</c:v>
                </c:pt>
                <c:pt idx="1686">
                  <c:v>0.53379090000000062</c:v>
                </c:pt>
                <c:pt idx="1688">
                  <c:v>1.4179439999999985</c:v>
                </c:pt>
                <c:pt idx="1689">
                  <c:v>3.7756240000000001</c:v>
                </c:pt>
                <c:pt idx="1690">
                  <c:v>8.3177810000000001</c:v>
                </c:pt>
                <c:pt idx="1691">
                  <c:v>10.88621</c:v>
                </c:pt>
                <c:pt idx="1692">
                  <c:v>9.5259030000000013</c:v>
                </c:pt>
                <c:pt idx="1693">
                  <c:v>8.7815500000000011</c:v>
                </c:pt>
                <c:pt idx="1694">
                  <c:v>6.4221579999999943</c:v>
                </c:pt>
                <c:pt idx="1695">
                  <c:v>4.6933569999999944</c:v>
                </c:pt>
                <c:pt idx="1696">
                  <c:v>2.6603650000000001</c:v>
                </c:pt>
                <c:pt idx="1697">
                  <c:v>3.1517770000000001</c:v>
                </c:pt>
                <c:pt idx="1698">
                  <c:v>3.6459190000000001</c:v>
                </c:pt>
                <c:pt idx="1699">
                  <c:v>4.5834999999999999</c:v>
                </c:pt>
                <c:pt idx="1700">
                  <c:v>2.9588979999999987</c:v>
                </c:pt>
                <c:pt idx="1701">
                  <c:v>3.2580330000000002</c:v>
                </c:pt>
                <c:pt idx="1702">
                  <c:v>3.4146609999999975</c:v>
                </c:pt>
                <c:pt idx="1703">
                  <c:v>2.4673759999999998</c:v>
                </c:pt>
                <c:pt idx="1704">
                  <c:v>2.7981440000000002</c:v>
                </c:pt>
                <c:pt idx="1705">
                  <c:v>2.7718970000000001</c:v>
                </c:pt>
                <c:pt idx="1706">
                  <c:v>1.5636019999999986</c:v>
                </c:pt>
                <c:pt idx="1707">
                  <c:v>2.0501130000000001</c:v>
                </c:pt>
                <c:pt idx="1708">
                  <c:v>1.8930480000000001</c:v>
                </c:pt>
                <c:pt idx="1709">
                  <c:v>0.77936369999999999</c:v>
                </c:pt>
                <c:pt idx="1710">
                  <c:v>0.38237260000000073</c:v>
                </c:pt>
                <c:pt idx="1712">
                  <c:v>0.84038820000000003</c:v>
                </c:pt>
                <c:pt idx="1714">
                  <c:v>6.8612500000000001</c:v>
                </c:pt>
                <c:pt idx="1715">
                  <c:v>76.151809999999998</c:v>
                </c:pt>
                <c:pt idx="1716">
                  <c:v>77.369290000000007</c:v>
                </c:pt>
                <c:pt idx="1717">
                  <c:v>39.492230000000013</c:v>
                </c:pt>
                <c:pt idx="1718">
                  <c:v>23.531179999999999</c:v>
                </c:pt>
                <c:pt idx="1719">
                  <c:v>17.042709999999964</c:v>
                </c:pt>
                <c:pt idx="1720">
                  <c:v>9.765917</c:v>
                </c:pt>
                <c:pt idx="1721">
                  <c:v>9.1935110000000009</c:v>
                </c:pt>
                <c:pt idx="1722">
                  <c:v>17.702609999999975</c:v>
                </c:pt>
                <c:pt idx="1723">
                  <c:v>17.27346</c:v>
                </c:pt>
                <c:pt idx="1724">
                  <c:v>17.326090000000001</c:v>
                </c:pt>
                <c:pt idx="1725">
                  <c:v>12.06650000000001</c:v>
                </c:pt>
                <c:pt idx="1726">
                  <c:v>12.42451</c:v>
                </c:pt>
                <c:pt idx="1727">
                  <c:v>11.47866</c:v>
                </c:pt>
                <c:pt idx="1728">
                  <c:v>12.481590000000002</c:v>
                </c:pt>
                <c:pt idx="1729">
                  <c:v>11.46489</c:v>
                </c:pt>
                <c:pt idx="1730">
                  <c:v>11.271000000000001</c:v>
                </c:pt>
                <c:pt idx="1731">
                  <c:v>9.5774150000000002</c:v>
                </c:pt>
                <c:pt idx="1732">
                  <c:v>9.1999189999999995</c:v>
                </c:pt>
                <c:pt idx="1733">
                  <c:v>4.1737929999999999</c:v>
                </c:pt>
                <c:pt idx="1734">
                  <c:v>4.3053759999999945</c:v>
                </c:pt>
                <c:pt idx="1735">
                  <c:v>1.8961490000000001</c:v>
                </c:pt>
                <c:pt idx="1736">
                  <c:v>2.6475960000000032</c:v>
                </c:pt>
                <c:pt idx="1737">
                  <c:v>7.062546999999995</c:v>
                </c:pt>
                <c:pt idx="1738">
                  <c:v>16.819880000000033</c:v>
                </c:pt>
                <c:pt idx="1739">
                  <c:v>29.03293</c:v>
                </c:pt>
                <c:pt idx="1740">
                  <c:v>122.72929999999999</c:v>
                </c:pt>
                <c:pt idx="1741">
                  <c:v>58.10107</c:v>
                </c:pt>
                <c:pt idx="1742">
                  <c:v>43.355720000000005</c:v>
                </c:pt>
                <c:pt idx="1743">
                  <c:v>28.629270000000005</c:v>
                </c:pt>
                <c:pt idx="1744">
                  <c:v>22.39859999999997</c:v>
                </c:pt>
                <c:pt idx="1745">
                  <c:v>18.447120000000002</c:v>
                </c:pt>
                <c:pt idx="1746">
                  <c:v>20.185319999999972</c:v>
                </c:pt>
                <c:pt idx="1747">
                  <c:v>13.08281</c:v>
                </c:pt>
                <c:pt idx="1748">
                  <c:v>13.1714</c:v>
                </c:pt>
                <c:pt idx="1749">
                  <c:v>16.674880000000037</c:v>
                </c:pt>
                <c:pt idx="1750">
                  <c:v>14.157490000000006</c:v>
                </c:pt>
                <c:pt idx="1751">
                  <c:v>14.824110000000001</c:v>
                </c:pt>
                <c:pt idx="1752">
                  <c:v>15.635480000000006</c:v>
                </c:pt>
                <c:pt idx="1753">
                  <c:v>13.360530000000018</c:v>
                </c:pt>
                <c:pt idx="1754">
                  <c:v>12.03542</c:v>
                </c:pt>
                <c:pt idx="1755">
                  <c:v>11.679260000000001</c:v>
                </c:pt>
                <c:pt idx="1756">
                  <c:v>11.25277</c:v>
                </c:pt>
                <c:pt idx="1757">
                  <c:v>8.673902</c:v>
                </c:pt>
                <c:pt idx="1758">
                  <c:v>6.623484999999989</c:v>
                </c:pt>
                <c:pt idx="1759">
                  <c:v>6.8518489999999996</c:v>
                </c:pt>
                <c:pt idx="1760">
                  <c:v>6.4537800000000001</c:v>
                </c:pt>
                <c:pt idx="1761">
                  <c:v>8.9870360000000105</c:v>
                </c:pt>
                <c:pt idx="1762">
                  <c:v>15.55580000000001</c:v>
                </c:pt>
                <c:pt idx="1763">
                  <c:v>116.99979999999999</c:v>
                </c:pt>
                <c:pt idx="1764">
                  <c:v>112.6613</c:v>
                </c:pt>
                <c:pt idx="1765">
                  <c:v>67.468419999999995</c:v>
                </c:pt>
                <c:pt idx="1766">
                  <c:v>32.878620000000005</c:v>
                </c:pt>
                <c:pt idx="1767">
                  <c:v>24.64227</c:v>
                </c:pt>
                <c:pt idx="1768">
                  <c:v>20.769760000000002</c:v>
                </c:pt>
                <c:pt idx="1769">
                  <c:v>17.353210000000001</c:v>
                </c:pt>
                <c:pt idx="1770">
                  <c:v>15.331300000000001</c:v>
                </c:pt>
                <c:pt idx="1771">
                  <c:v>15.77073</c:v>
                </c:pt>
                <c:pt idx="1772">
                  <c:v>17.76088</c:v>
                </c:pt>
                <c:pt idx="1773">
                  <c:v>17.029779999999974</c:v>
                </c:pt>
                <c:pt idx="1774">
                  <c:v>13.88702</c:v>
                </c:pt>
                <c:pt idx="1775">
                  <c:v>12.133240000000001</c:v>
                </c:pt>
                <c:pt idx="1776">
                  <c:v>11.31212</c:v>
                </c:pt>
                <c:pt idx="1777">
                  <c:v>10.455940000000011</c:v>
                </c:pt>
                <c:pt idx="1778">
                  <c:v>9.7515520000000002</c:v>
                </c:pt>
                <c:pt idx="1779">
                  <c:v>9.2573159999999994</c:v>
                </c:pt>
                <c:pt idx="1780">
                  <c:v>8.7641880000000008</c:v>
                </c:pt>
                <c:pt idx="1781">
                  <c:v>8.4541230000000009</c:v>
                </c:pt>
                <c:pt idx="1782">
                  <c:v>8.3707810000000027</c:v>
                </c:pt>
                <c:pt idx="1783">
                  <c:v>8.3736670000000046</c:v>
                </c:pt>
                <c:pt idx="1784">
                  <c:v>9.3670660000000048</c:v>
                </c:pt>
                <c:pt idx="1785">
                  <c:v>10.544329999999999</c:v>
                </c:pt>
                <c:pt idx="1786">
                  <c:v>11.76261</c:v>
                </c:pt>
                <c:pt idx="1787">
                  <c:v>12.243590000000001</c:v>
                </c:pt>
                <c:pt idx="1788">
                  <c:v>10.701219999999999</c:v>
                </c:pt>
                <c:pt idx="1789">
                  <c:v>9.8252240000000004</c:v>
                </c:pt>
                <c:pt idx="1790">
                  <c:v>9.8560290000000048</c:v>
                </c:pt>
                <c:pt idx="1791">
                  <c:v>9.7972909999999995</c:v>
                </c:pt>
                <c:pt idx="1792">
                  <c:v>10.12351</c:v>
                </c:pt>
                <c:pt idx="1793">
                  <c:v>10.701319999999999</c:v>
                </c:pt>
                <c:pt idx="1794">
                  <c:v>11.0395</c:v>
                </c:pt>
                <c:pt idx="1795">
                  <c:v>11.09914</c:v>
                </c:pt>
                <c:pt idx="1796">
                  <c:v>11.08535</c:v>
                </c:pt>
                <c:pt idx="1797">
                  <c:v>11.747219999999997</c:v>
                </c:pt>
                <c:pt idx="1798">
                  <c:v>11.64944</c:v>
                </c:pt>
                <c:pt idx="1799">
                  <c:v>12.08957</c:v>
                </c:pt>
                <c:pt idx="1800">
                  <c:v>12.09108</c:v>
                </c:pt>
                <c:pt idx="1801">
                  <c:v>11.5107</c:v>
                </c:pt>
                <c:pt idx="1802">
                  <c:v>10.90672</c:v>
                </c:pt>
                <c:pt idx="1803">
                  <c:v>10.38510000000001</c:v>
                </c:pt>
                <c:pt idx="1804">
                  <c:v>10.09843</c:v>
                </c:pt>
                <c:pt idx="1805">
                  <c:v>8.0377330000000011</c:v>
                </c:pt>
                <c:pt idx="1806">
                  <c:v>7.1016649999999997</c:v>
                </c:pt>
                <c:pt idx="1807">
                  <c:v>6.2854520000000003</c:v>
                </c:pt>
                <c:pt idx="1808">
                  <c:v>6.1489009999999951</c:v>
                </c:pt>
                <c:pt idx="1809">
                  <c:v>9.3222820000000048</c:v>
                </c:pt>
                <c:pt idx="1810">
                  <c:v>8.7110880000000002</c:v>
                </c:pt>
                <c:pt idx="1811">
                  <c:v>20.871659999999999</c:v>
                </c:pt>
                <c:pt idx="1812">
                  <c:v>27.459569999999989</c:v>
                </c:pt>
                <c:pt idx="1813">
                  <c:v>22.365299999999973</c:v>
                </c:pt>
                <c:pt idx="1814">
                  <c:v>11.116570000000001</c:v>
                </c:pt>
                <c:pt idx="1815">
                  <c:v>10.76685</c:v>
                </c:pt>
                <c:pt idx="1816">
                  <c:v>12.243830000000001</c:v>
                </c:pt>
                <c:pt idx="1817">
                  <c:v>4.7330530000000053</c:v>
                </c:pt>
                <c:pt idx="1818">
                  <c:v>9.4014410000000002</c:v>
                </c:pt>
                <c:pt idx="1819">
                  <c:v>14.929600000000002</c:v>
                </c:pt>
                <c:pt idx="1820">
                  <c:v>13.992010000000002</c:v>
                </c:pt>
                <c:pt idx="1821">
                  <c:v>14.279780000000002</c:v>
                </c:pt>
                <c:pt idx="1822">
                  <c:v>14.122</c:v>
                </c:pt>
                <c:pt idx="1823">
                  <c:v>13.53857</c:v>
                </c:pt>
                <c:pt idx="1824">
                  <c:v>12.364840000000004</c:v>
                </c:pt>
                <c:pt idx="1825">
                  <c:v>12.158470000000001</c:v>
                </c:pt>
                <c:pt idx="1826">
                  <c:v>11.9887</c:v>
                </c:pt>
                <c:pt idx="1827">
                  <c:v>11.489680000000011</c:v>
                </c:pt>
                <c:pt idx="1828">
                  <c:v>11.12129</c:v>
                </c:pt>
                <c:pt idx="1829">
                  <c:v>9.9829710000000009</c:v>
                </c:pt>
                <c:pt idx="1830">
                  <c:v>8.9172550000000008</c:v>
                </c:pt>
                <c:pt idx="1831">
                  <c:v>7.5772349999999955</c:v>
                </c:pt>
                <c:pt idx="1832">
                  <c:v>6.2772949999999996</c:v>
                </c:pt>
                <c:pt idx="1836">
                  <c:v>31.076630000000002</c:v>
                </c:pt>
                <c:pt idx="1837">
                  <c:v>22.594329999999989</c:v>
                </c:pt>
                <c:pt idx="1838">
                  <c:v>19.277550000000005</c:v>
                </c:pt>
                <c:pt idx="1839">
                  <c:v>17.727</c:v>
                </c:pt>
                <c:pt idx="1840">
                  <c:v>15.886800000000004</c:v>
                </c:pt>
                <c:pt idx="1841">
                  <c:v>20.039709999999989</c:v>
                </c:pt>
                <c:pt idx="1842">
                  <c:v>16.239270000000001</c:v>
                </c:pt>
                <c:pt idx="1843">
                  <c:v>14.11928</c:v>
                </c:pt>
                <c:pt idx="1844">
                  <c:v>20.647629999999989</c:v>
                </c:pt>
                <c:pt idx="1845">
                  <c:v>18.42745</c:v>
                </c:pt>
                <c:pt idx="1846">
                  <c:v>19.182950000000005</c:v>
                </c:pt>
                <c:pt idx="1847">
                  <c:v>18.294350000000001</c:v>
                </c:pt>
                <c:pt idx="1848">
                  <c:v>16.818909999999999</c:v>
                </c:pt>
                <c:pt idx="1849">
                  <c:v>15.852370000000002</c:v>
                </c:pt>
                <c:pt idx="1850">
                  <c:v>14.442680000000006</c:v>
                </c:pt>
                <c:pt idx="1851">
                  <c:v>13.506360000000001</c:v>
                </c:pt>
                <c:pt idx="1852">
                  <c:v>12.830120000000001</c:v>
                </c:pt>
                <c:pt idx="1853">
                  <c:v>12.513120000000001</c:v>
                </c:pt>
                <c:pt idx="1854">
                  <c:v>10.812810000000002</c:v>
                </c:pt>
                <c:pt idx="1855">
                  <c:v>11.909410000000006</c:v>
                </c:pt>
                <c:pt idx="1856">
                  <c:v>14.197290000000001</c:v>
                </c:pt>
                <c:pt idx="1857">
                  <c:v>20.59516</c:v>
                </c:pt>
                <c:pt idx="1858">
                  <c:v>48.900360000000006</c:v>
                </c:pt>
                <c:pt idx="1859">
                  <c:v>88.749670000000023</c:v>
                </c:pt>
                <c:pt idx="1860">
                  <c:v>49.901310000000002</c:v>
                </c:pt>
                <c:pt idx="1861">
                  <c:v>37.046700000000001</c:v>
                </c:pt>
                <c:pt idx="1862">
                  <c:v>32.759070000000001</c:v>
                </c:pt>
                <c:pt idx="1863">
                  <c:v>30.84172999999997</c:v>
                </c:pt>
                <c:pt idx="1864">
                  <c:v>27.822229999999973</c:v>
                </c:pt>
                <c:pt idx="1865">
                  <c:v>24.096160000000001</c:v>
                </c:pt>
                <c:pt idx="1866">
                  <c:v>20.154990000000037</c:v>
                </c:pt>
                <c:pt idx="1867">
                  <c:v>17.499939999999974</c:v>
                </c:pt>
                <c:pt idx="1868">
                  <c:v>15.79636</c:v>
                </c:pt>
                <c:pt idx="1869">
                  <c:v>14.914570000000001</c:v>
                </c:pt>
                <c:pt idx="1870">
                  <c:v>11.710420000000001</c:v>
                </c:pt>
                <c:pt idx="1871">
                  <c:v>11.949720000000001</c:v>
                </c:pt>
                <c:pt idx="1872">
                  <c:v>12.74169</c:v>
                </c:pt>
                <c:pt idx="1873">
                  <c:v>12.836790000000002</c:v>
                </c:pt>
                <c:pt idx="1874">
                  <c:v>12.79355</c:v>
                </c:pt>
                <c:pt idx="1875">
                  <c:v>12.511760000000001</c:v>
                </c:pt>
                <c:pt idx="1876">
                  <c:v>12.47062</c:v>
                </c:pt>
                <c:pt idx="1877">
                  <c:v>12.68088</c:v>
                </c:pt>
                <c:pt idx="1878">
                  <c:v>12.23352</c:v>
                </c:pt>
                <c:pt idx="1879">
                  <c:v>15.472740000000011</c:v>
                </c:pt>
                <c:pt idx="1880">
                  <c:v>19.763609999999975</c:v>
                </c:pt>
                <c:pt idx="1881">
                  <c:v>29.06926</c:v>
                </c:pt>
                <c:pt idx="1882">
                  <c:v>25.00132</c:v>
                </c:pt>
                <c:pt idx="1883">
                  <c:v>21.82508</c:v>
                </c:pt>
                <c:pt idx="1884">
                  <c:v>21.244579999999978</c:v>
                </c:pt>
                <c:pt idx="1885">
                  <c:v>21.299479999999978</c:v>
                </c:pt>
                <c:pt idx="1886">
                  <c:v>19.18599</c:v>
                </c:pt>
                <c:pt idx="1887">
                  <c:v>16.187360000000005</c:v>
                </c:pt>
                <c:pt idx="1888">
                  <c:v>15.156220000000001</c:v>
                </c:pt>
                <c:pt idx="1889">
                  <c:v>13.25728</c:v>
                </c:pt>
                <c:pt idx="1890">
                  <c:v>13.542260000000001</c:v>
                </c:pt>
                <c:pt idx="1891">
                  <c:v>13.056610000000004</c:v>
                </c:pt>
                <c:pt idx="1892">
                  <c:v>14.58015</c:v>
                </c:pt>
                <c:pt idx="1893">
                  <c:v>14.465260000000002</c:v>
                </c:pt>
                <c:pt idx="1894">
                  <c:v>14.72283</c:v>
                </c:pt>
                <c:pt idx="1895">
                  <c:v>14.375030000000018</c:v>
                </c:pt>
                <c:pt idx="1896">
                  <c:v>14.385070000000002</c:v>
                </c:pt>
                <c:pt idx="1897">
                  <c:v>12.80280000000001</c:v>
                </c:pt>
                <c:pt idx="1898">
                  <c:v>11.47537</c:v>
                </c:pt>
                <c:pt idx="1899">
                  <c:v>11.143000000000001</c:v>
                </c:pt>
                <c:pt idx="1900">
                  <c:v>10.421750000000001</c:v>
                </c:pt>
                <c:pt idx="1901">
                  <c:v>8.3699370000000108</c:v>
                </c:pt>
                <c:pt idx="1902">
                  <c:v>8.2001619999999988</c:v>
                </c:pt>
                <c:pt idx="1903">
                  <c:v>7.5330459999999997</c:v>
                </c:pt>
                <c:pt idx="1904">
                  <c:v>8.747440000000001</c:v>
                </c:pt>
                <c:pt idx="1905">
                  <c:v>11.14001</c:v>
                </c:pt>
                <c:pt idx="1906">
                  <c:v>20.133379999999999</c:v>
                </c:pt>
                <c:pt idx="1907">
                  <c:v>19.98085</c:v>
                </c:pt>
                <c:pt idx="1908">
                  <c:v>25.310479999999988</c:v>
                </c:pt>
                <c:pt idx="1909">
                  <c:v>19.75704</c:v>
                </c:pt>
                <c:pt idx="1910">
                  <c:v>51.548290000000001</c:v>
                </c:pt>
                <c:pt idx="1911">
                  <c:v>42.365360000000003</c:v>
                </c:pt>
                <c:pt idx="1912">
                  <c:v>32.140600000000006</c:v>
                </c:pt>
                <c:pt idx="1913">
                  <c:v>24.937580000000001</c:v>
                </c:pt>
                <c:pt idx="1914">
                  <c:v>15.31593000000001</c:v>
                </c:pt>
                <c:pt idx="1915">
                  <c:v>17.295319999999968</c:v>
                </c:pt>
                <c:pt idx="1916">
                  <c:v>21.856999999999999</c:v>
                </c:pt>
                <c:pt idx="1917">
                  <c:v>22.775259999999989</c:v>
                </c:pt>
                <c:pt idx="1918">
                  <c:v>22.286989999999989</c:v>
                </c:pt>
                <c:pt idx="1919">
                  <c:v>21.254539999999974</c:v>
                </c:pt>
                <c:pt idx="1920">
                  <c:v>18.105969999999999</c:v>
                </c:pt>
                <c:pt idx="1921">
                  <c:v>16.27355</c:v>
                </c:pt>
                <c:pt idx="1922">
                  <c:v>14.855310000000006</c:v>
                </c:pt>
                <c:pt idx="1923">
                  <c:v>13.06418</c:v>
                </c:pt>
                <c:pt idx="1924">
                  <c:v>12.62678</c:v>
                </c:pt>
                <c:pt idx="1925">
                  <c:v>12.551910000000001</c:v>
                </c:pt>
                <c:pt idx="1926">
                  <c:v>10.07133</c:v>
                </c:pt>
                <c:pt idx="1927">
                  <c:v>11.173020000000001</c:v>
                </c:pt>
                <c:pt idx="1928">
                  <c:v>12.415940000000004</c:v>
                </c:pt>
                <c:pt idx="1929">
                  <c:v>17.060719999999975</c:v>
                </c:pt>
                <c:pt idx="1930">
                  <c:v>18.749309999999973</c:v>
                </c:pt>
                <c:pt idx="1931">
                  <c:v>18.096689999999974</c:v>
                </c:pt>
                <c:pt idx="1932">
                  <c:v>19.291360000000001</c:v>
                </c:pt>
                <c:pt idx="1933">
                  <c:v>18.094470000000001</c:v>
                </c:pt>
                <c:pt idx="1934">
                  <c:v>15.9244</c:v>
                </c:pt>
                <c:pt idx="1935">
                  <c:v>15.775700000000002</c:v>
                </c:pt>
                <c:pt idx="1936">
                  <c:v>17.127770000000005</c:v>
                </c:pt>
                <c:pt idx="1937">
                  <c:v>17.38167</c:v>
                </c:pt>
                <c:pt idx="1938">
                  <c:v>17.35557</c:v>
                </c:pt>
                <c:pt idx="1939">
                  <c:v>19.576589999999989</c:v>
                </c:pt>
                <c:pt idx="1940">
                  <c:v>22.816450000000021</c:v>
                </c:pt>
                <c:pt idx="1941">
                  <c:v>23.842119999999973</c:v>
                </c:pt>
                <c:pt idx="1942">
                  <c:v>24.470549999999957</c:v>
                </c:pt>
                <c:pt idx="1943">
                  <c:v>22.594830000000005</c:v>
                </c:pt>
                <c:pt idx="1944">
                  <c:v>22.79104999999997</c:v>
                </c:pt>
                <c:pt idx="1945">
                  <c:v>22.124949999999988</c:v>
                </c:pt>
                <c:pt idx="1946">
                  <c:v>20.68469</c:v>
                </c:pt>
                <c:pt idx="1947">
                  <c:v>18.002770000000002</c:v>
                </c:pt>
                <c:pt idx="1948">
                  <c:v>16.79714999999997</c:v>
                </c:pt>
                <c:pt idx="1949">
                  <c:v>15.349320000000001</c:v>
                </c:pt>
                <c:pt idx="1950">
                  <c:v>14.658300000000001</c:v>
                </c:pt>
                <c:pt idx="1951">
                  <c:v>13.77178</c:v>
                </c:pt>
                <c:pt idx="1952">
                  <c:v>16.21358</c:v>
                </c:pt>
                <c:pt idx="1953">
                  <c:v>19.22129</c:v>
                </c:pt>
                <c:pt idx="1954">
                  <c:v>20.444939999999974</c:v>
                </c:pt>
                <c:pt idx="1955">
                  <c:v>19.876660000000001</c:v>
                </c:pt>
                <c:pt idx="1956">
                  <c:v>22.131270000000022</c:v>
                </c:pt>
                <c:pt idx="1957">
                  <c:v>25.104810000000022</c:v>
                </c:pt>
                <c:pt idx="1958">
                  <c:v>19.60566</c:v>
                </c:pt>
                <c:pt idx="1959">
                  <c:v>15.326450000000012</c:v>
                </c:pt>
                <c:pt idx="1960">
                  <c:v>17.116309999999999</c:v>
                </c:pt>
                <c:pt idx="1961">
                  <c:v>16.38147</c:v>
                </c:pt>
                <c:pt idx="1962">
                  <c:v>17.596779999999974</c:v>
                </c:pt>
                <c:pt idx="1963">
                  <c:v>42.243340000000003</c:v>
                </c:pt>
                <c:pt idx="1964">
                  <c:v>44.575060000000001</c:v>
                </c:pt>
                <c:pt idx="1965">
                  <c:v>66.238489999999999</c:v>
                </c:pt>
                <c:pt idx="1966">
                  <c:v>45.844110000000001</c:v>
                </c:pt>
                <c:pt idx="1967">
                  <c:v>37.883040000000001</c:v>
                </c:pt>
                <c:pt idx="1968">
                  <c:v>35.570080000000004</c:v>
                </c:pt>
                <c:pt idx="1969">
                  <c:v>32.768910000000069</c:v>
                </c:pt>
                <c:pt idx="1970">
                  <c:v>31.237760000000005</c:v>
                </c:pt>
                <c:pt idx="1971">
                  <c:v>28.454999999999988</c:v>
                </c:pt>
                <c:pt idx="1972">
                  <c:v>26.903609999999972</c:v>
                </c:pt>
                <c:pt idx="1973">
                  <c:v>22.986609999999956</c:v>
                </c:pt>
                <c:pt idx="1974">
                  <c:v>23.7471</c:v>
                </c:pt>
                <c:pt idx="1975">
                  <c:v>19.065599999999975</c:v>
                </c:pt>
                <c:pt idx="1976">
                  <c:v>21.004049999999989</c:v>
                </c:pt>
                <c:pt idx="1979">
                  <c:v>23.332809999999988</c:v>
                </c:pt>
                <c:pt idx="1980">
                  <c:v>25.766239999999971</c:v>
                </c:pt>
                <c:pt idx="1981">
                  <c:v>20.75163999999997</c:v>
                </c:pt>
                <c:pt idx="1982">
                  <c:v>18.776539999999972</c:v>
                </c:pt>
                <c:pt idx="1983">
                  <c:v>15.805600000000011</c:v>
                </c:pt>
                <c:pt idx="1984">
                  <c:v>17.42665999999997</c:v>
                </c:pt>
                <c:pt idx="1985">
                  <c:v>16.476699999999973</c:v>
                </c:pt>
                <c:pt idx="1986">
                  <c:v>16.27331999999997</c:v>
                </c:pt>
                <c:pt idx="1987">
                  <c:v>14.36881</c:v>
                </c:pt>
                <c:pt idx="1988">
                  <c:v>26.770609999999973</c:v>
                </c:pt>
                <c:pt idx="1989">
                  <c:v>557.23739999999998</c:v>
                </c:pt>
                <c:pt idx="1990">
                  <c:v>155.74659999999992</c:v>
                </c:pt>
                <c:pt idx="1991">
                  <c:v>77.054550000000006</c:v>
                </c:pt>
                <c:pt idx="1992">
                  <c:v>54.206990000000012</c:v>
                </c:pt>
                <c:pt idx="1993">
                  <c:v>119.354</c:v>
                </c:pt>
                <c:pt idx="1994">
                  <c:v>301.78809999999953</c:v>
                </c:pt>
                <c:pt idx="1995">
                  <c:v>101.2251</c:v>
                </c:pt>
                <c:pt idx="1996">
                  <c:v>59.510780000000004</c:v>
                </c:pt>
                <c:pt idx="1997">
                  <c:v>43.915689999999998</c:v>
                </c:pt>
                <c:pt idx="1998">
                  <c:v>35.338070000000002</c:v>
                </c:pt>
                <c:pt idx="1999">
                  <c:v>29.192629999999973</c:v>
                </c:pt>
                <c:pt idx="2000">
                  <c:v>28.683019999999978</c:v>
                </c:pt>
                <c:pt idx="2001">
                  <c:v>29.160879999999999</c:v>
                </c:pt>
                <c:pt idx="2002">
                  <c:v>117.82940000000001</c:v>
                </c:pt>
                <c:pt idx="2003">
                  <c:v>212.42930000000001</c:v>
                </c:pt>
                <c:pt idx="2004">
                  <c:v>95.857600000000005</c:v>
                </c:pt>
                <c:pt idx="2005">
                  <c:v>331.14950000000033</c:v>
                </c:pt>
                <c:pt idx="2006">
                  <c:v>378.07589999999999</c:v>
                </c:pt>
                <c:pt idx="2007">
                  <c:v>314.97319999999939</c:v>
                </c:pt>
                <c:pt idx="2008">
                  <c:v>98.646789999999982</c:v>
                </c:pt>
                <c:pt idx="2009">
                  <c:v>266.9802999999996</c:v>
                </c:pt>
                <c:pt idx="2010">
                  <c:v>227.84630000000001</c:v>
                </c:pt>
                <c:pt idx="2011">
                  <c:v>1020.3469999999992</c:v>
                </c:pt>
                <c:pt idx="2012">
                  <c:v>511.79639999999932</c:v>
                </c:pt>
                <c:pt idx="2013">
                  <c:v>482.1284</c:v>
                </c:pt>
                <c:pt idx="2014">
                  <c:v>423.39490000000001</c:v>
                </c:pt>
                <c:pt idx="2015">
                  <c:v>118.83710000000002</c:v>
                </c:pt>
                <c:pt idx="2016">
                  <c:v>569.96689999999921</c:v>
                </c:pt>
                <c:pt idx="2017">
                  <c:v>324.10070000000002</c:v>
                </c:pt>
                <c:pt idx="2018">
                  <c:v>119.12909999999998</c:v>
                </c:pt>
                <c:pt idx="2019">
                  <c:v>100.22229999999999</c:v>
                </c:pt>
                <c:pt idx="2020">
                  <c:v>72.646729999999991</c:v>
                </c:pt>
                <c:pt idx="2021">
                  <c:v>55.084240000000001</c:v>
                </c:pt>
                <c:pt idx="2022">
                  <c:v>45.080600000000004</c:v>
                </c:pt>
                <c:pt idx="2023">
                  <c:v>44.638670000000012</c:v>
                </c:pt>
                <c:pt idx="2024">
                  <c:v>50.775810000000043</c:v>
                </c:pt>
                <c:pt idx="2025">
                  <c:v>98.292519999999996</c:v>
                </c:pt>
                <c:pt idx="2026">
                  <c:v>94.394099999999995</c:v>
                </c:pt>
                <c:pt idx="2027">
                  <c:v>134.53440000000001</c:v>
                </c:pt>
                <c:pt idx="2028">
                  <c:v>103.03319999999999</c:v>
                </c:pt>
                <c:pt idx="2029">
                  <c:v>68.291450000000026</c:v>
                </c:pt>
                <c:pt idx="2031">
                  <c:v>38.092580000000012</c:v>
                </c:pt>
                <c:pt idx="2032">
                  <c:v>40.371049999999997</c:v>
                </c:pt>
                <c:pt idx="2033">
                  <c:v>43.401740000000004</c:v>
                </c:pt>
                <c:pt idx="2034">
                  <c:v>33.47907</c:v>
                </c:pt>
                <c:pt idx="2035">
                  <c:v>35.168530000000068</c:v>
                </c:pt>
                <c:pt idx="2036">
                  <c:v>32.296830000000043</c:v>
                </c:pt>
                <c:pt idx="2037">
                  <c:v>32.461889999999997</c:v>
                </c:pt>
                <c:pt idx="2038">
                  <c:v>31.214950000000037</c:v>
                </c:pt>
                <c:pt idx="2039">
                  <c:v>33.33258</c:v>
                </c:pt>
                <c:pt idx="2040">
                  <c:v>32.672450000000012</c:v>
                </c:pt>
                <c:pt idx="2041">
                  <c:v>30.390870000000021</c:v>
                </c:pt>
                <c:pt idx="2042">
                  <c:v>29.73959</c:v>
                </c:pt>
                <c:pt idx="2043">
                  <c:v>28.369420000000002</c:v>
                </c:pt>
                <c:pt idx="2044">
                  <c:v>25.90945</c:v>
                </c:pt>
                <c:pt idx="2045">
                  <c:v>23.986799999999956</c:v>
                </c:pt>
                <c:pt idx="2046">
                  <c:v>23.538879999999999</c:v>
                </c:pt>
                <c:pt idx="2047">
                  <c:v>22.012049999999974</c:v>
                </c:pt>
                <c:pt idx="2048">
                  <c:v>22.792019999999972</c:v>
                </c:pt>
                <c:pt idx="2049">
                  <c:v>24.876930000000005</c:v>
                </c:pt>
                <c:pt idx="2050">
                  <c:v>27.241579999999974</c:v>
                </c:pt>
                <c:pt idx="2051">
                  <c:v>23.385339999999957</c:v>
                </c:pt>
                <c:pt idx="2052">
                  <c:v>21.576729999999973</c:v>
                </c:pt>
                <c:pt idx="2053">
                  <c:v>22.294180000000001</c:v>
                </c:pt>
                <c:pt idx="2054">
                  <c:v>47.051859999999998</c:v>
                </c:pt>
                <c:pt idx="2055">
                  <c:v>37.1586</c:v>
                </c:pt>
                <c:pt idx="2056">
                  <c:v>75.109889999999979</c:v>
                </c:pt>
                <c:pt idx="2057">
                  <c:v>92.928600000000003</c:v>
                </c:pt>
                <c:pt idx="2058">
                  <c:v>49.679740000000002</c:v>
                </c:pt>
                <c:pt idx="2059">
                  <c:v>51.67231000000006</c:v>
                </c:pt>
                <c:pt idx="2060">
                  <c:v>39.374209999999998</c:v>
                </c:pt>
                <c:pt idx="2061">
                  <c:v>38.007330000000003</c:v>
                </c:pt>
                <c:pt idx="2062">
                  <c:v>32.263240000000003</c:v>
                </c:pt>
                <c:pt idx="2063">
                  <c:v>30.641870000000026</c:v>
                </c:pt>
                <c:pt idx="2064">
                  <c:v>27.16066</c:v>
                </c:pt>
                <c:pt idx="2065">
                  <c:v>23.82319</c:v>
                </c:pt>
                <c:pt idx="2066">
                  <c:v>22.954609999999974</c:v>
                </c:pt>
                <c:pt idx="2067">
                  <c:v>20.357500000000005</c:v>
                </c:pt>
                <c:pt idx="2068">
                  <c:v>17.667259999999999</c:v>
                </c:pt>
                <c:pt idx="2069">
                  <c:v>12.80012</c:v>
                </c:pt>
                <c:pt idx="2070">
                  <c:v>12.75813</c:v>
                </c:pt>
                <c:pt idx="2071">
                  <c:v>13.73301</c:v>
                </c:pt>
                <c:pt idx="2072">
                  <c:v>20.240880000000001</c:v>
                </c:pt>
                <c:pt idx="2073">
                  <c:v>21.22758</c:v>
                </c:pt>
                <c:pt idx="2074">
                  <c:v>138.53110000000001</c:v>
                </c:pt>
                <c:pt idx="2075">
                  <c:v>254.14929999999998</c:v>
                </c:pt>
                <c:pt idx="2076">
                  <c:v>256.0625</c:v>
                </c:pt>
                <c:pt idx="2077">
                  <c:v>84.406290000000027</c:v>
                </c:pt>
                <c:pt idx="2078">
                  <c:v>50.702690000000011</c:v>
                </c:pt>
                <c:pt idx="2079">
                  <c:v>39.791300000000042</c:v>
                </c:pt>
                <c:pt idx="2080">
                  <c:v>33.150640000000003</c:v>
                </c:pt>
                <c:pt idx="2081">
                  <c:v>26.676369999999999</c:v>
                </c:pt>
                <c:pt idx="2082">
                  <c:v>26.496769999999973</c:v>
                </c:pt>
                <c:pt idx="2083">
                  <c:v>26.696580000000001</c:v>
                </c:pt>
                <c:pt idx="2084">
                  <c:v>23.817440000000001</c:v>
                </c:pt>
                <c:pt idx="2085">
                  <c:v>21.343109999999989</c:v>
                </c:pt>
                <c:pt idx="2086">
                  <c:v>24.065219999999975</c:v>
                </c:pt>
                <c:pt idx="2087">
                  <c:v>22.24316</c:v>
                </c:pt>
                <c:pt idx="2088">
                  <c:v>19.394539999999989</c:v>
                </c:pt>
                <c:pt idx="2089">
                  <c:v>17.283469999999973</c:v>
                </c:pt>
                <c:pt idx="2090">
                  <c:v>16.5947</c:v>
                </c:pt>
                <c:pt idx="2091">
                  <c:v>15.200610000000001</c:v>
                </c:pt>
                <c:pt idx="2092">
                  <c:v>15.53115</c:v>
                </c:pt>
                <c:pt idx="2093">
                  <c:v>14.670440000000006</c:v>
                </c:pt>
                <c:pt idx="2094">
                  <c:v>12.78054</c:v>
                </c:pt>
                <c:pt idx="2095">
                  <c:v>11.57536</c:v>
                </c:pt>
                <c:pt idx="2096">
                  <c:v>18.194160000000021</c:v>
                </c:pt>
                <c:pt idx="2097">
                  <c:v>1014.3319999999992</c:v>
                </c:pt>
                <c:pt idx="2098">
                  <c:v>996.76609999999948</c:v>
                </c:pt>
                <c:pt idx="2099">
                  <c:v>585.33870000000002</c:v>
                </c:pt>
                <c:pt idx="2100">
                  <c:v>122.21110000000009</c:v>
                </c:pt>
                <c:pt idx="2101">
                  <c:v>70.604960000000005</c:v>
                </c:pt>
                <c:pt idx="2102">
                  <c:v>49.914029999999997</c:v>
                </c:pt>
                <c:pt idx="2103">
                  <c:v>42.77684</c:v>
                </c:pt>
                <c:pt idx="2104">
                  <c:v>36.884419999999999</c:v>
                </c:pt>
                <c:pt idx="2105">
                  <c:v>33.691130000000044</c:v>
                </c:pt>
                <c:pt idx="2106">
                  <c:v>26.838470000000001</c:v>
                </c:pt>
                <c:pt idx="2107">
                  <c:v>73.142830000000004</c:v>
                </c:pt>
                <c:pt idx="2108">
                  <c:v>98.686549999999983</c:v>
                </c:pt>
                <c:pt idx="2109">
                  <c:v>136.13800000000001</c:v>
                </c:pt>
                <c:pt idx="2110">
                  <c:v>140.71309999999983</c:v>
                </c:pt>
                <c:pt idx="2111">
                  <c:v>93.664429999999996</c:v>
                </c:pt>
                <c:pt idx="2112">
                  <c:v>70.05265</c:v>
                </c:pt>
                <c:pt idx="2113">
                  <c:v>47.781600000000005</c:v>
                </c:pt>
                <c:pt idx="2114">
                  <c:v>46.934400000000004</c:v>
                </c:pt>
                <c:pt idx="2116">
                  <c:v>43.347469999999994</c:v>
                </c:pt>
                <c:pt idx="2117">
                  <c:v>33.520200000000003</c:v>
                </c:pt>
                <c:pt idx="2118">
                  <c:v>26.3155</c:v>
                </c:pt>
                <c:pt idx="2119">
                  <c:v>23.130849999999999</c:v>
                </c:pt>
                <c:pt idx="2120">
                  <c:v>27.04092</c:v>
                </c:pt>
                <c:pt idx="2121">
                  <c:v>25.22845999999997</c:v>
                </c:pt>
                <c:pt idx="2122">
                  <c:v>28.245629999999952</c:v>
                </c:pt>
                <c:pt idx="2123">
                  <c:v>29.429749999999952</c:v>
                </c:pt>
                <c:pt idx="2124">
                  <c:v>28.824149999999989</c:v>
                </c:pt>
                <c:pt idx="2125">
                  <c:v>39.612080000000006</c:v>
                </c:pt>
                <c:pt idx="2126">
                  <c:v>203.239</c:v>
                </c:pt>
                <c:pt idx="2127">
                  <c:v>75.918049999999994</c:v>
                </c:pt>
                <c:pt idx="2128">
                  <c:v>45.687780000000004</c:v>
                </c:pt>
                <c:pt idx="2129">
                  <c:v>37.424780000000005</c:v>
                </c:pt>
                <c:pt idx="2130">
                  <c:v>29.490839999999974</c:v>
                </c:pt>
                <c:pt idx="2131">
                  <c:v>24.71161</c:v>
                </c:pt>
                <c:pt idx="2132">
                  <c:v>43.987349999999999</c:v>
                </c:pt>
                <c:pt idx="2133">
                  <c:v>70.368539999999982</c:v>
                </c:pt>
                <c:pt idx="2134">
                  <c:v>158.9444</c:v>
                </c:pt>
                <c:pt idx="2135">
                  <c:v>162.87780000000001</c:v>
                </c:pt>
                <c:pt idx="2136">
                  <c:v>122.46820000000002</c:v>
                </c:pt>
                <c:pt idx="2137">
                  <c:v>95.689319999999981</c:v>
                </c:pt>
                <c:pt idx="2138">
                  <c:v>65.152139999999989</c:v>
                </c:pt>
                <c:pt idx="2139">
                  <c:v>55.047829999999998</c:v>
                </c:pt>
                <c:pt idx="2140">
                  <c:v>48.225030000000061</c:v>
                </c:pt>
                <c:pt idx="2141">
                  <c:v>40.18338</c:v>
                </c:pt>
                <c:pt idx="2142">
                  <c:v>34.569980000000001</c:v>
                </c:pt>
                <c:pt idx="2143">
                  <c:v>31.662339999999972</c:v>
                </c:pt>
                <c:pt idx="2144">
                  <c:v>34.020760000000003</c:v>
                </c:pt>
                <c:pt idx="2145">
                  <c:v>36.312530000000002</c:v>
                </c:pt>
                <c:pt idx="2146">
                  <c:v>38.634530000000012</c:v>
                </c:pt>
                <c:pt idx="2147">
                  <c:v>981.0607</c:v>
                </c:pt>
                <c:pt idx="2148">
                  <c:v>236.40530000000001</c:v>
                </c:pt>
                <c:pt idx="2149">
                  <c:v>102.36969999999999</c:v>
                </c:pt>
                <c:pt idx="2150">
                  <c:v>107.00020000000002</c:v>
                </c:pt>
                <c:pt idx="2151">
                  <c:v>100.99770000000002</c:v>
                </c:pt>
                <c:pt idx="2152">
                  <c:v>126.1026</c:v>
                </c:pt>
                <c:pt idx="2153">
                  <c:v>98.489279999999994</c:v>
                </c:pt>
                <c:pt idx="2154">
                  <c:v>59.137360000000001</c:v>
                </c:pt>
                <c:pt idx="2155">
                  <c:v>254.2978</c:v>
                </c:pt>
                <c:pt idx="2156">
                  <c:v>140.70449999999997</c:v>
                </c:pt>
                <c:pt idx="2157">
                  <c:v>113.43450000000009</c:v>
                </c:pt>
                <c:pt idx="2158">
                  <c:v>132.31030000000001</c:v>
                </c:pt>
                <c:pt idx="2159">
                  <c:v>116.8937</c:v>
                </c:pt>
                <c:pt idx="2160">
                  <c:v>118.6178</c:v>
                </c:pt>
                <c:pt idx="2161">
                  <c:v>137.5316</c:v>
                </c:pt>
                <c:pt idx="2162">
                  <c:v>115.62199999999999</c:v>
                </c:pt>
                <c:pt idx="2163">
                  <c:v>89.278669999999991</c:v>
                </c:pt>
                <c:pt idx="2164">
                  <c:v>71.57380999999998</c:v>
                </c:pt>
                <c:pt idx="2165">
                  <c:v>55.444389999999999</c:v>
                </c:pt>
                <c:pt idx="2166">
                  <c:v>50.582910000000012</c:v>
                </c:pt>
                <c:pt idx="2167">
                  <c:v>50.25365</c:v>
                </c:pt>
                <c:pt idx="2168">
                  <c:v>53.463630000000002</c:v>
                </c:pt>
                <c:pt idx="2169">
                  <c:v>57.712830000000011</c:v>
                </c:pt>
                <c:pt idx="2170">
                  <c:v>505.62970000000001</c:v>
                </c:pt>
                <c:pt idx="2171">
                  <c:v>291.42679999999939</c:v>
                </c:pt>
                <c:pt idx="2172">
                  <c:v>355.19720000000001</c:v>
                </c:pt>
                <c:pt idx="2173">
                  <c:v>271.21969999999999</c:v>
                </c:pt>
                <c:pt idx="2174">
                  <c:v>600.65549999999996</c:v>
                </c:pt>
                <c:pt idx="2175">
                  <c:v>707.24429999999938</c:v>
                </c:pt>
                <c:pt idx="2176">
                  <c:v>201.52950000000001</c:v>
                </c:pt>
                <c:pt idx="2177">
                  <c:v>64.362719999999982</c:v>
                </c:pt>
                <c:pt idx="2178">
                  <c:v>45.58961</c:v>
                </c:pt>
                <c:pt idx="2179">
                  <c:v>36.012340000000002</c:v>
                </c:pt>
                <c:pt idx="2180">
                  <c:v>33.5886</c:v>
                </c:pt>
                <c:pt idx="2181">
                  <c:v>33.761190000000013</c:v>
                </c:pt>
                <c:pt idx="2182">
                  <c:v>55.221740000000011</c:v>
                </c:pt>
                <c:pt idx="2183">
                  <c:v>158.55520000000001</c:v>
                </c:pt>
                <c:pt idx="2184">
                  <c:v>150.26179999999999</c:v>
                </c:pt>
                <c:pt idx="2185">
                  <c:v>82.36645</c:v>
                </c:pt>
                <c:pt idx="2186">
                  <c:v>67.865949999999998</c:v>
                </c:pt>
                <c:pt idx="2187">
                  <c:v>64.511410000000026</c:v>
                </c:pt>
                <c:pt idx="2188">
                  <c:v>64.961930000000024</c:v>
                </c:pt>
                <c:pt idx="2189">
                  <c:v>61.79854000000006</c:v>
                </c:pt>
                <c:pt idx="2190">
                  <c:v>52.79593000000007</c:v>
                </c:pt>
                <c:pt idx="2191">
                  <c:v>49.967140000000001</c:v>
                </c:pt>
                <c:pt idx="2192">
                  <c:v>45.075070000000011</c:v>
                </c:pt>
                <c:pt idx="2193">
                  <c:v>44.533350000000013</c:v>
                </c:pt>
                <c:pt idx="2194">
                  <c:v>40.160920000000011</c:v>
                </c:pt>
                <c:pt idx="2195">
                  <c:v>33.54092</c:v>
                </c:pt>
                <c:pt idx="2196">
                  <c:v>30.56793</c:v>
                </c:pt>
                <c:pt idx="2197">
                  <c:v>28.420099999999973</c:v>
                </c:pt>
                <c:pt idx="2198">
                  <c:v>27.553419999999978</c:v>
                </c:pt>
                <c:pt idx="2199">
                  <c:v>30.738209999999974</c:v>
                </c:pt>
                <c:pt idx="2200">
                  <c:v>55.049510000000012</c:v>
                </c:pt>
                <c:pt idx="2201">
                  <c:v>77.868949999999998</c:v>
                </c:pt>
                <c:pt idx="2202">
                  <c:v>59.790960000000013</c:v>
                </c:pt>
                <c:pt idx="2203">
                  <c:v>45.227360000000012</c:v>
                </c:pt>
                <c:pt idx="2204">
                  <c:v>35.852120000000006</c:v>
                </c:pt>
                <c:pt idx="2205">
                  <c:v>37.471200000000003</c:v>
                </c:pt>
                <c:pt idx="2206">
                  <c:v>36.011409999999998</c:v>
                </c:pt>
                <c:pt idx="2207">
                  <c:v>34.080950000000001</c:v>
                </c:pt>
                <c:pt idx="2208">
                  <c:v>30.435219999999973</c:v>
                </c:pt>
                <c:pt idx="2209">
                  <c:v>29.349450000000001</c:v>
                </c:pt>
                <c:pt idx="2210">
                  <c:v>27.091750000000001</c:v>
                </c:pt>
                <c:pt idx="2211">
                  <c:v>23.101659999999999</c:v>
                </c:pt>
                <c:pt idx="2212">
                  <c:v>20.494739999999968</c:v>
                </c:pt>
                <c:pt idx="2213">
                  <c:v>18.14371999999997</c:v>
                </c:pt>
                <c:pt idx="2214">
                  <c:v>16.523859999999999</c:v>
                </c:pt>
                <c:pt idx="2215">
                  <c:v>13.1968</c:v>
                </c:pt>
                <c:pt idx="2216">
                  <c:v>15.52407</c:v>
                </c:pt>
                <c:pt idx="2217">
                  <c:v>22.707270000000001</c:v>
                </c:pt>
                <c:pt idx="2218">
                  <c:v>28.209679999999974</c:v>
                </c:pt>
                <c:pt idx="2219">
                  <c:v>27.745939999999973</c:v>
                </c:pt>
                <c:pt idx="2220">
                  <c:v>24.97006</c:v>
                </c:pt>
                <c:pt idx="2221">
                  <c:v>24.42146</c:v>
                </c:pt>
                <c:pt idx="2222">
                  <c:v>24.322409999999973</c:v>
                </c:pt>
                <c:pt idx="2223">
                  <c:v>24.457660000000001</c:v>
                </c:pt>
                <c:pt idx="2224">
                  <c:v>20.530259999999988</c:v>
                </c:pt>
                <c:pt idx="2225">
                  <c:v>18.60163</c:v>
                </c:pt>
                <c:pt idx="2226">
                  <c:v>17.785269999999972</c:v>
                </c:pt>
                <c:pt idx="2227">
                  <c:v>17.505239999999972</c:v>
                </c:pt>
                <c:pt idx="2228">
                  <c:v>16.6691</c:v>
                </c:pt>
                <c:pt idx="2229">
                  <c:v>17.83503</c:v>
                </c:pt>
                <c:pt idx="2230">
                  <c:v>20.190870000000022</c:v>
                </c:pt>
                <c:pt idx="2231">
                  <c:v>19.270579999999974</c:v>
                </c:pt>
                <c:pt idx="2232">
                  <c:v>20.408939999999973</c:v>
                </c:pt>
                <c:pt idx="2233">
                  <c:v>22.440799999999957</c:v>
                </c:pt>
                <c:pt idx="2234">
                  <c:v>24.104130000000001</c:v>
                </c:pt>
                <c:pt idx="2235">
                  <c:v>26.611880000000035</c:v>
                </c:pt>
                <c:pt idx="2236">
                  <c:v>26.921959999999999</c:v>
                </c:pt>
                <c:pt idx="2237">
                  <c:v>28.22101</c:v>
                </c:pt>
                <c:pt idx="2238">
                  <c:v>28.965349999999955</c:v>
                </c:pt>
                <c:pt idx="2239">
                  <c:v>25.079229999999974</c:v>
                </c:pt>
                <c:pt idx="2240">
                  <c:v>23.521100000000001</c:v>
                </c:pt>
                <c:pt idx="2241">
                  <c:v>24.950749999999957</c:v>
                </c:pt>
                <c:pt idx="2242">
                  <c:v>24.100930000000005</c:v>
                </c:pt>
                <c:pt idx="2243">
                  <c:v>128.88100000000017</c:v>
                </c:pt>
                <c:pt idx="2244">
                  <c:v>162.98790000000017</c:v>
                </c:pt>
                <c:pt idx="2245">
                  <c:v>217.76559999999998</c:v>
                </c:pt>
                <c:pt idx="2246">
                  <c:v>210.9478</c:v>
                </c:pt>
                <c:pt idx="2247">
                  <c:v>123.44560000000008</c:v>
                </c:pt>
                <c:pt idx="2248">
                  <c:v>73.900310000000005</c:v>
                </c:pt>
                <c:pt idx="2249">
                  <c:v>59.046230000000001</c:v>
                </c:pt>
                <c:pt idx="2250">
                  <c:v>51.270790000000012</c:v>
                </c:pt>
                <c:pt idx="2251">
                  <c:v>47.944160000000004</c:v>
                </c:pt>
                <c:pt idx="2252">
                  <c:v>48.15099</c:v>
                </c:pt>
                <c:pt idx="2253">
                  <c:v>43.88015</c:v>
                </c:pt>
                <c:pt idx="2254">
                  <c:v>46.198090000000043</c:v>
                </c:pt>
                <c:pt idx="2255">
                  <c:v>46.445980000000006</c:v>
                </c:pt>
                <c:pt idx="2256">
                  <c:v>42.512720000000002</c:v>
                </c:pt>
                <c:pt idx="2257">
                  <c:v>39.722330000000085</c:v>
                </c:pt>
                <c:pt idx="2258">
                  <c:v>38.164280000000005</c:v>
                </c:pt>
                <c:pt idx="2259">
                  <c:v>35.835920000000002</c:v>
                </c:pt>
                <c:pt idx="2260">
                  <c:v>34.062340000000013</c:v>
                </c:pt>
                <c:pt idx="2261">
                  <c:v>34.362090000000002</c:v>
                </c:pt>
                <c:pt idx="2262">
                  <c:v>33.953449999999997</c:v>
                </c:pt>
                <c:pt idx="2263">
                  <c:v>31.432399999999973</c:v>
                </c:pt>
                <c:pt idx="2264">
                  <c:v>32.330879999999993</c:v>
                </c:pt>
                <c:pt idx="2265">
                  <c:v>28.983779999999957</c:v>
                </c:pt>
                <c:pt idx="2266">
                  <c:v>27.61279</c:v>
                </c:pt>
                <c:pt idx="2267">
                  <c:v>26.521830000000001</c:v>
                </c:pt>
                <c:pt idx="2268">
                  <c:v>23.028369999999974</c:v>
                </c:pt>
                <c:pt idx="2269">
                  <c:v>22.656040000000001</c:v>
                </c:pt>
                <c:pt idx="2270">
                  <c:v>20.908249999999956</c:v>
                </c:pt>
                <c:pt idx="2271">
                  <c:v>19.79701</c:v>
                </c:pt>
                <c:pt idx="2272">
                  <c:v>21.036770000000001</c:v>
                </c:pt>
                <c:pt idx="2273">
                  <c:v>20.899480000000001</c:v>
                </c:pt>
                <c:pt idx="2274">
                  <c:v>19.806739999999973</c:v>
                </c:pt>
                <c:pt idx="2275">
                  <c:v>21.371379999999988</c:v>
                </c:pt>
                <c:pt idx="2276">
                  <c:v>21.110360000000021</c:v>
                </c:pt>
                <c:pt idx="2277">
                  <c:v>18.365339999999971</c:v>
                </c:pt>
                <c:pt idx="2278">
                  <c:v>17.688189999999974</c:v>
                </c:pt>
                <c:pt idx="2279">
                  <c:v>15.552240000000012</c:v>
                </c:pt>
                <c:pt idx="2280">
                  <c:v>16.405409999999975</c:v>
                </c:pt>
                <c:pt idx="2281">
                  <c:v>18.283579999999972</c:v>
                </c:pt>
                <c:pt idx="2282">
                  <c:v>17.880939999999974</c:v>
                </c:pt>
                <c:pt idx="2283">
                  <c:v>17.517090000000021</c:v>
                </c:pt>
                <c:pt idx="2284">
                  <c:v>16.464580000000002</c:v>
                </c:pt>
                <c:pt idx="2285">
                  <c:v>16.18556999999997</c:v>
                </c:pt>
                <c:pt idx="2286">
                  <c:v>15.447369999999999</c:v>
                </c:pt>
                <c:pt idx="2287">
                  <c:v>15.476520000000002</c:v>
                </c:pt>
                <c:pt idx="2288">
                  <c:v>15.79182</c:v>
                </c:pt>
                <c:pt idx="2289">
                  <c:v>14.300440000000011</c:v>
                </c:pt>
                <c:pt idx="2290">
                  <c:v>14.569290000000002</c:v>
                </c:pt>
                <c:pt idx="2291">
                  <c:v>13.360910000000002</c:v>
                </c:pt>
                <c:pt idx="2292">
                  <c:v>14.46626</c:v>
                </c:pt>
                <c:pt idx="2293">
                  <c:v>15.405610000000006</c:v>
                </c:pt>
                <c:pt idx="2294">
                  <c:v>15.36401</c:v>
                </c:pt>
                <c:pt idx="2295">
                  <c:v>15.84498</c:v>
                </c:pt>
                <c:pt idx="2296">
                  <c:v>14.796810000000001</c:v>
                </c:pt>
                <c:pt idx="2297">
                  <c:v>16.022209999999973</c:v>
                </c:pt>
                <c:pt idx="2298">
                  <c:v>17.013780000000001</c:v>
                </c:pt>
                <c:pt idx="2299">
                  <c:v>15.950780000000011</c:v>
                </c:pt>
                <c:pt idx="2300">
                  <c:v>14.73129</c:v>
                </c:pt>
                <c:pt idx="2301">
                  <c:v>18.462829999999968</c:v>
                </c:pt>
                <c:pt idx="2302">
                  <c:v>18.18066</c:v>
                </c:pt>
                <c:pt idx="2303">
                  <c:v>25.417760000000001</c:v>
                </c:pt>
                <c:pt idx="2304">
                  <c:v>37.742360000000012</c:v>
                </c:pt>
                <c:pt idx="2305">
                  <c:v>37.317729999999997</c:v>
                </c:pt>
                <c:pt idx="2306">
                  <c:v>33.735950000000059</c:v>
                </c:pt>
                <c:pt idx="2307">
                  <c:v>30.224319999999974</c:v>
                </c:pt>
                <c:pt idx="2308">
                  <c:v>28.17361</c:v>
                </c:pt>
                <c:pt idx="2309">
                  <c:v>50.616330000000012</c:v>
                </c:pt>
                <c:pt idx="2310">
                  <c:v>69.223920000000007</c:v>
                </c:pt>
                <c:pt idx="2311">
                  <c:v>61.464680000000001</c:v>
                </c:pt>
                <c:pt idx="2312">
                  <c:v>44.121990000000011</c:v>
                </c:pt>
                <c:pt idx="2313">
                  <c:v>37.315640000000002</c:v>
                </c:pt>
                <c:pt idx="2314">
                  <c:v>33.722500000000061</c:v>
                </c:pt>
                <c:pt idx="2315">
                  <c:v>30.964369999999974</c:v>
                </c:pt>
                <c:pt idx="2316">
                  <c:v>99.683549999999983</c:v>
                </c:pt>
                <c:pt idx="2317">
                  <c:v>128.86490000000001</c:v>
                </c:pt>
                <c:pt idx="2318">
                  <c:v>161.76469999999998</c:v>
                </c:pt>
                <c:pt idx="2319">
                  <c:v>896.86249999999882</c:v>
                </c:pt>
                <c:pt idx="2320">
                  <c:v>1429.576</c:v>
                </c:pt>
                <c:pt idx="2321">
                  <c:v>1038.269</c:v>
                </c:pt>
                <c:pt idx="2322">
                  <c:v>720.37649999999996</c:v>
                </c:pt>
                <c:pt idx="2323">
                  <c:v>526.99880000000053</c:v>
                </c:pt>
                <c:pt idx="2324">
                  <c:v>203.9836</c:v>
                </c:pt>
                <c:pt idx="2325">
                  <c:v>146.0301</c:v>
                </c:pt>
                <c:pt idx="2326">
                  <c:v>186.27619999999999</c:v>
                </c:pt>
                <c:pt idx="2327">
                  <c:v>133.37690000000001</c:v>
                </c:pt>
                <c:pt idx="2328">
                  <c:v>151.52240000000023</c:v>
                </c:pt>
                <c:pt idx="2329">
                  <c:v>129.26309999999998</c:v>
                </c:pt>
                <c:pt idx="2330">
                  <c:v>96.005729999999986</c:v>
                </c:pt>
                <c:pt idx="2331">
                  <c:v>79.131590000000003</c:v>
                </c:pt>
                <c:pt idx="2332">
                  <c:v>69.441960000000137</c:v>
                </c:pt>
                <c:pt idx="2333">
                  <c:v>61.911969999999997</c:v>
                </c:pt>
                <c:pt idx="2334">
                  <c:v>55.610370000000003</c:v>
                </c:pt>
                <c:pt idx="2335">
                  <c:v>48.466080000000005</c:v>
                </c:pt>
                <c:pt idx="2336">
                  <c:v>59.086889999999997</c:v>
                </c:pt>
                <c:pt idx="2337">
                  <c:v>311.62619999999947</c:v>
                </c:pt>
                <c:pt idx="2338">
                  <c:v>631.04880000000003</c:v>
                </c:pt>
                <c:pt idx="2339">
                  <c:v>465.30399999999969</c:v>
                </c:pt>
                <c:pt idx="2340">
                  <c:v>308.2604</c:v>
                </c:pt>
                <c:pt idx="2341">
                  <c:v>310.46849999999961</c:v>
                </c:pt>
                <c:pt idx="2342">
                  <c:v>307.04989999999998</c:v>
                </c:pt>
                <c:pt idx="2343">
                  <c:v>241.2835</c:v>
                </c:pt>
                <c:pt idx="2344">
                  <c:v>188.65459999999999</c:v>
                </c:pt>
                <c:pt idx="2345">
                  <c:v>192.03700000000001</c:v>
                </c:pt>
                <c:pt idx="2346">
                  <c:v>211.93890000000007</c:v>
                </c:pt>
                <c:pt idx="2347">
                  <c:v>183.85020000000017</c:v>
                </c:pt>
                <c:pt idx="2348">
                  <c:v>140.2679</c:v>
                </c:pt>
                <c:pt idx="2349">
                  <c:v>123.166</c:v>
                </c:pt>
                <c:pt idx="2350">
                  <c:v>108.21950000000002</c:v>
                </c:pt>
                <c:pt idx="2351">
                  <c:v>96.779719999999998</c:v>
                </c:pt>
                <c:pt idx="2352">
                  <c:v>87.087660000000085</c:v>
                </c:pt>
                <c:pt idx="2353">
                  <c:v>82.948790000000002</c:v>
                </c:pt>
                <c:pt idx="2354">
                  <c:v>76.593900000000005</c:v>
                </c:pt>
                <c:pt idx="2355">
                  <c:v>70.092110000000005</c:v>
                </c:pt>
                <c:pt idx="2356">
                  <c:v>65.273929999999993</c:v>
                </c:pt>
                <c:pt idx="2357">
                  <c:v>59.110730000000011</c:v>
                </c:pt>
                <c:pt idx="2358">
                  <c:v>55.098580000000013</c:v>
                </c:pt>
                <c:pt idx="2359">
                  <c:v>52.283390000000011</c:v>
                </c:pt>
                <c:pt idx="2360">
                  <c:v>54.262790000000059</c:v>
                </c:pt>
                <c:pt idx="2361">
                  <c:v>131.33070000000001</c:v>
                </c:pt>
                <c:pt idx="2362">
                  <c:v>452.89240000000001</c:v>
                </c:pt>
                <c:pt idx="2363">
                  <c:v>181.0027</c:v>
                </c:pt>
                <c:pt idx="2364">
                  <c:v>120.0591</c:v>
                </c:pt>
                <c:pt idx="2365">
                  <c:v>101.24590000000002</c:v>
                </c:pt>
                <c:pt idx="2366">
                  <c:v>95.140429999999995</c:v>
                </c:pt>
                <c:pt idx="2367">
                  <c:v>112.8351</c:v>
                </c:pt>
                <c:pt idx="2368">
                  <c:v>119.38030000000001</c:v>
                </c:pt>
                <c:pt idx="2369">
                  <c:v>98.576099999999983</c:v>
                </c:pt>
                <c:pt idx="2370">
                  <c:v>72.904560000000117</c:v>
                </c:pt>
                <c:pt idx="2371">
                  <c:v>57.498500000000043</c:v>
                </c:pt>
                <c:pt idx="2372">
                  <c:v>50.666170000000044</c:v>
                </c:pt>
                <c:pt idx="2373">
                  <c:v>234.91419999999999</c:v>
                </c:pt>
                <c:pt idx="2374">
                  <c:v>344.48739999999935</c:v>
                </c:pt>
                <c:pt idx="2375">
                  <c:v>757.85729999999876</c:v>
                </c:pt>
                <c:pt idx="2376">
                  <c:v>950.12919999999997</c:v>
                </c:pt>
                <c:pt idx="2377">
                  <c:v>372.49189999999953</c:v>
                </c:pt>
                <c:pt idx="2378">
                  <c:v>419.93659999999932</c:v>
                </c:pt>
                <c:pt idx="2379">
                  <c:v>826.69560000000001</c:v>
                </c:pt>
                <c:pt idx="2380">
                  <c:v>863.32719999999892</c:v>
                </c:pt>
                <c:pt idx="2381">
                  <c:v>378.48109999999946</c:v>
                </c:pt>
                <c:pt idx="2382">
                  <c:v>483.7868999999996</c:v>
                </c:pt>
                <c:pt idx="2383">
                  <c:v>838.61789999999996</c:v>
                </c:pt>
                <c:pt idx="2384">
                  <c:v>599.7817000000008</c:v>
                </c:pt>
                <c:pt idx="2385">
                  <c:v>306.68669999999969</c:v>
                </c:pt>
                <c:pt idx="2386">
                  <c:v>187.71489999999983</c:v>
                </c:pt>
                <c:pt idx="2387">
                  <c:v>183.2859</c:v>
                </c:pt>
                <c:pt idx="2388">
                  <c:v>185.07050000000001</c:v>
                </c:pt>
                <c:pt idx="2389">
                  <c:v>133.00050000000002</c:v>
                </c:pt>
                <c:pt idx="2390">
                  <c:v>115.43400000000008</c:v>
                </c:pt>
                <c:pt idx="2391">
                  <c:v>134.69120000000001</c:v>
                </c:pt>
                <c:pt idx="2392">
                  <c:v>117.2664</c:v>
                </c:pt>
                <c:pt idx="2393">
                  <c:v>105.03710000000002</c:v>
                </c:pt>
                <c:pt idx="2394">
                  <c:v>89.812809999999999</c:v>
                </c:pt>
                <c:pt idx="2395">
                  <c:v>128.43700000000001</c:v>
                </c:pt>
                <c:pt idx="2396">
                  <c:v>206.37230000000017</c:v>
                </c:pt>
                <c:pt idx="2397">
                  <c:v>111.87299999999998</c:v>
                </c:pt>
                <c:pt idx="2398">
                  <c:v>95.917760000000101</c:v>
                </c:pt>
                <c:pt idx="2399">
                  <c:v>85.281210000000101</c:v>
                </c:pt>
                <c:pt idx="2400">
                  <c:v>75.4165500000001</c:v>
                </c:pt>
                <c:pt idx="2401">
                  <c:v>69.72584999999998</c:v>
                </c:pt>
                <c:pt idx="2402">
                  <c:v>67.043909999999997</c:v>
                </c:pt>
                <c:pt idx="2403">
                  <c:v>65.131839999999983</c:v>
                </c:pt>
                <c:pt idx="2404">
                  <c:v>66.701589999999996</c:v>
                </c:pt>
                <c:pt idx="2405">
                  <c:v>70.246460000000027</c:v>
                </c:pt>
                <c:pt idx="2406">
                  <c:v>63.316009999999999</c:v>
                </c:pt>
                <c:pt idx="2407">
                  <c:v>55.967889999999997</c:v>
                </c:pt>
                <c:pt idx="2408">
                  <c:v>53.140120000000003</c:v>
                </c:pt>
                <c:pt idx="2409">
                  <c:v>52.155850000000001</c:v>
                </c:pt>
                <c:pt idx="2410">
                  <c:v>52.210240000000006</c:v>
                </c:pt>
                <c:pt idx="2411">
                  <c:v>52.498910000000059</c:v>
                </c:pt>
                <c:pt idx="2412">
                  <c:v>49.538410000000013</c:v>
                </c:pt>
                <c:pt idx="2413">
                  <c:v>46.749490000000002</c:v>
                </c:pt>
                <c:pt idx="2414">
                  <c:v>47.677230000000002</c:v>
                </c:pt>
                <c:pt idx="2415">
                  <c:v>46.425380000000011</c:v>
                </c:pt>
                <c:pt idx="2416">
                  <c:v>46.748890000000003</c:v>
                </c:pt>
                <c:pt idx="2417">
                  <c:v>42.774860000000004</c:v>
                </c:pt>
                <c:pt idx="2418">
                  <c:v>43.824560000000005</c:v>
                </c:pt>
                <c:pt idx="2419">
                  <c:v>44.144080000000002</c:v>
                </c:pt>
                <c:pt idx="2420">
                  <c:v>43.845200000000006</c:v>
                </c:pt>
                <c:pt idx="2421">
                  <c:v>48.89958</c:v>
                </c:pt>
                <c:pt idx="2422">
                  <c:v>55.416340000000005</c:v>
                </c:pt>
                <c:pt idx="2423">
                  <c:v>50.890600000000006</c:v>
                </c:pt>
                <c:pt idx="2424">
                  <c:v>46.747050000000002</c:v>
                </c:pt>
                <c:pt idx="2425">
                  <c:v>44.325610000000012</c:v>
                </c:pt>
                <c:pt idx="2426">
                  <c:v>44.221270000000011</c:v>
                </c:pt>
                <c:pt idx="2427">
                  <c:v>41.694130000000044</c:v>
                </c:pt>
                <c:pt idx="2428">
                  <c:v>35.184859999999993</c:v>
                </c:pt>
                <c:pt idx="2429">
                  <c:v>32.795920000000059</c:v>
                </c:pt>
                <c:pt idx="2430">
                  <c:v>31.494739999999968</c:v>
                </c:pt>
                <c:pt idx="2431">
                  <c:v>32.863190000000003</c:v>
                </c:pt>
                <c:pt idx="2432">
                  <c:v>34.411039999999993</c:v>
                </c:pt>
                <c:pt idx="2433">
                  <c:v>36.547780000000003</c:v>
                </c:pt>
                <c:pt idx="2434">
                  <c:v>36.789960000000001</c:v>
                </c:pt>
                <c:pt idx="2435">
                  <c:v>36.840380000000003</c:v>
                </c:pt>
                <c:pt idx="2436">
                  <c:v>36.196170000000045</c:v>
                </c:pt>
                <c:pt idx="2437">
                  <c:v>34.729310000000069</c:v>
                </c:pt>
                <c:pt idx="2438">
                  <c:v>35.211920000000006</c:v>
                </c:pt>
                <c:pt idx="2439">
                  <c:v>34.67456</c:v>
                </c:pt>
                <c:pt idx="2440">
                  <c:v>34.055050000000001</c:v>
                </c:pt>
                <c:pt idx="2441">
                  <c:v>33.155130000000042</c:v>
                </c:pt>
                <c:pt idx="2442">
                  <c:v>34.596920000000011</c:v>
                </c:pt>
                <c:pt idx="2443">
                  <c:v>37.167900000000003</c:v>
                </c:pt>
                <c:pt idx="2444">
                  <c:v>41.271550000000012</c:v>
                </c:pt>
                <c:pt idx="2445">
                  <c:v>37.665490000000013</c:v>
                </c:pt>
                <c:pt idx="2446">
                  <c:v>35.149110000000043</c:v>
                </c:pt>
                <c:pt idx="2447">
                  <c:v>32.968890000000002</c:v>
                </c:pt>
                <c:pt idx="2448">
                  <c:v>31.916080000000001</c:v>
                </c:pt>
                <c:pt idx="2449">
                  <c:v>31.923339999999964</c:v>
                </c:pt>
                <c:pt idx="2450">
                  <c:v>31.485149999999955</c:v>
                </c:pt>
                <c:pt idx="2451">
                  <c:v>30.811199999999999</c:v>
                </c:pt>
                <c:pt idx="2452">
                  <c:v>28.860539999999968</c:v>
                </c:pt>
                <c:pt idx="2453">
                  <c:v>28.876750000000001</c:v>
                </c:pt>
                <c:pt idx="2454">
                  <c:v>27.87424</c:v>
                </c:pt>
                <c:pt idx="2455">
                  <c:v>27.43318</c:v>
                </c:pt>
                <c:pt idx="2456">
                  <c:v>28.4359</c:v>
                </c:pt>
                <c:pt idx="2457">
                  <c:v>28.061029999999974</c:v>
                </c:pt>
                <c:pt idx="2458">
                  <c:v>27.36149</c:v>
                </c:pt>
                <c:pt idx="2459">
                  <c:v>27.15879</c:v>
                </c:pt>
                <c:pt idx="2460">
                  <c:v>27.660119999999978</c:v>
                </c:pt>
                <c:pt idx="2461">
                  <c:v>28.6617</c:v>
                </c:pt>
                <c:pt idx="2462">
                  <c:v>32.665940000000013</c:v>
                </c:pt>
                <c:pt idx="2463">
                  <c:v>59.029060000000001</c:v>
                </c:pt>
                <c:pt idx="2464">
                  <c:v>193.66240000000016</c:v>
                </c:pt>
                <c:pt idx="2465">
                  <c:v>135.2243</c:v>
                </c:pt>
                <c:pt idx="2466">
                  <c:v>228.04079999999999</c:v>
                </c:pt>
                <c:pt idx="2467">
                  <c:v>174.85650000000001</c:v>
                </c:pt>
                <c:pt idx="2468">
                  <c:v>95.428619999999995</c:v>
                </c:pt>
                <c:pt idx="2469">
                  <c:v>73.70384</c:v>
                </c:pt>
                <c:pt idx="2470">
                  <c:v>95.946489999999997</c:v>
                </c:pt>
                <c:pt idx="2471">
                  <c:v>86.901790000000005</c:v>
                </c:pt>
                <c:pt idx="2472">
                  <c:v>78.817750000000004</c:v>
                </c:pt>
                <c:pt idx="2473">
                  <c:v>72.237790000000004</c:v>
                </c:pt>
                <c:pt idx="2474">
                  <c:v>64.439080000000004</c:v>
                </c:pt>
                <c:pt idx="2475">
                  <c:v>59.821110000000012</c:v>
                </c:pt>
                <c:pt idx="2476">
                  <c:v>51.785710000000044</c:v>
                </c:pt>
                <c:pt idx="2477">
                  <c:v>47.804279999999999</c:v>
                </c:pt>
                <c:pt idx="2478">
                  <c:v>44.014560000000003</c:v>
                </c:pt>
                <c:pt idx="2479">
                  <c:v>42.689840000000004</c:v>
                </c:pt>
                <c:pt idx="2480">
                  <c:v>45.569460000000007</c:v>
                </c:pt>
                <c:pt idx="2481">
                  <c:v>45.148150000000044</c:v>
                </c:pt>
                <c:pt idx="2482">
                  <c:v>47.141310000000011</c:v>
                </c:pt>
                <c:pt idx="2483">
                  <c:v>45.642660000000006</c:v>
                </c:pt>
                <c:pt idx="2484">
                  <c:v>48.785240000000002</c:v>
                </c:pt>
                <c:pt idx="2485">
                  <c:v>48.212890000000002</c:v>
                </c:pt>
                <c:pt idx="2486">
                  <c:v>45.797650000000012</c:v>
                </c:pt>
                <c:pt idx="2487">
                  <c:v>47.470390000000002</c:v>
                </c:pt>
                <c:pt idx="2488">
                  <c:v>78.957420000000027</c:v>
                </c:pt>
                <c:pt idx="2489">
                  <c:v>128.08930000000001</c:v>
                </c:pt>
                <c:pt idx="2490">
                  <c:v>80.566760000000002</c:v>
                </c:pt>
                <c:pt idx="2491">
                  <c:v>69.884079999999983</c:v>
                </c:pt>
                <c:pt idx="2492">
                  <c:v>69.483620000000101</c:v>
                </c:pt>
                <c:pt idx="2493">
                  <c:v>65.224900000000005</c:v>
                </c:pt>
                <c:pt idx="2494">
                  <c:v>57.628200000000042</c:v>
                </c:pt>
                <c:pt idx="2495">
                  <c:v>51.403740000000006</c:v>
                </c:pt>
                <c:pt idx="2496">
                  <c:v>44.648350000000043</c:v>
                </c:pt>
                <c:pt idx="2497">
                  <c:v>40.291930000000043</c:v>
                </c:pt>
                <c:pt idx="2498">
                  <c:v>37.93497</c:v>
                </c:pt>
                <c:pt idx="2499">
                  <c:v>36.802200000000006</c:v>
                </c:pt>
                <c:pt idx="2500">
                  <c:v>156.07140000000001</c:v>
                </c:pt>
                <c:pt idx="2501">
                  <c:v>83.044220000000138</c:v>
                </c:pt>
                <c:pt idx="2502">
                  <c:v>63.786520000000003</c:v>
                </c:pt>
                <c:pt idx="2503">
                  <c:v>57.757910000000003</c:v>
                </c:pt>
                <c:pt idx="2504">
                  <c:v>52.092110000000069</c:v>
                </c:pt>
                <c:pt idx="2505">
                  <c:v>50.614420000000003</c:v>
                </c:pt>
                <c:pt idx="2506">
                  <c:v>46.268420000000013</c:v>
                </c:pt>
                <c:pt idx="2507">
                  <c:v>48.733180000000011</c:v>
                </c:pt>
                <c:pt idx="2508">
                  <c:v>46.711240000000004</c:v>
                </c:pt>
                <c:pt idx="2509">
                  <c:v>42.566560000000003</c:v>
                </c:pt>
                <c:pt idx="2510">
                  <c:v>39.611510000000003</c:v>
                </c:pt>
                <c:pt idx="2511">
                  <c:v>40.350819999999999</c:v>
                </c:pt>
                <c:pt idx="2512">
                  <c:v>46.086940000000006</c:v>
                </c:pt>
                <c:pt idx="2513">
                  <c:v>45.361640000000001</c:v>
                </c:pt>
                <c:pt idx="2514">
                  <c:v>41.30639</c:v>
                </c:pt>
                <c:pt idx="2515">
                  <c:v>38.919780000000003</c:v>
                </c:pt>
                <c:pt idx="2516">
                  <c:v>41.451759999999993</c:v>
                </c:pt>
                <c:pt idx="2517">
                  <c:v>43.846249999999998</c:v>
                </c:pt>
                <c:pt idx="2518">
                  <c:v>38.285950000000042</c:v>
                </c:pt>
                <c:pt idx="2519">
                  <c:v>36.913489999999996</c:v>
                </c:pt>
                <c:pt idx="2520">
                  <c:v>34.820600000000006</c:v>
                </c:pt>
                <c:pt idx="2521">
                  <c:v>33.975440000000006</c:v>
                </c:pt>
                <c:pt idx="2522">
                  <c:v>33.850320000000004</c:v>
                </c:pt>
                <c:pt idx="2523">
                  <c:v>34.006130000000013</c:v>
                </c:pt>
                <c:pt idx="2524">
                  <c:v>32.477409999999999</c:v>
                </c:pt>
                <c:pt idx="2525">
                  <c:v>29.700759999999974</c:v>
                </c:pt>
                <c:pt idx="2526">
                  <c:v>27.273329999999973</c:v>
                </c:pt>
                <c:pt idx="2527">
                  <c:v>25.063089999999974</c:v>
                </c:pt>
                <c:pt idx="2528">
                  <c:v>24.497060000000001</c:v>
                </c:pt>
                <c:pt idx="2529">
                  <c:v>27.315159999999999</c:v>
                </c:pt>
                <c:pt idx="2530">
                  <c:v>29.42681</c:v>
                </c:pt>
                <c:pt idx="2531">
                  <c:v>27.248309999999975</c:v>
                </c:pt>
                <c:pt idx="2532">
                  <c:v>29.055949999999989</c:v>
                </c:pt>
                <c:pt idx="2533">
                  <c:v>27.620180000000001</c:v>
                </c:pt>
                <c:pt idx="2534">
                  <c:v>27.407109999999989</c:v>
                </c:pt>
                <c:pt idx="2535">
                  <c:v>29.08928999999997</c:v>
                </c:pt>
                <c:pt idx="2536">
                  <c:v>29.372529999999973</c:v>
                </c:pt>
                <c:pt idx="2537">
                  <c:v>29.266779999999972</c:v>
                </c:pt>
                <c:pt idx="2538">
                  <c:v>26.140350000000005</c:v>
                </c:pt>
                <c:pt idx="2539">
                  <c:v>24.304819999999999</c:v>
                </c:pt>
                <c:pt idx="2540">
                  <c:v>27.053820000000005</c:v>
                </c:pt>
                <c:pt idx="2541">
                  <c:v>27.098980000000001</c:v>
                </c:pt>
                <c:pt idx="2542">
                  <c:v>24.974689999999974</c:v>
                </c:pt>
                <c:pt idx="2543">
                  <c:v>25.616350000000022</c:v>
                </c:pt>
                <c:pt idx="2544">
                  <c:v>24.482229999999955</c:v>
                </c:pt>
                <c:pt idx="2545">
                  <c:v>24.292169999999974</c:v>
                </c:pt>
                <c:pt idx="2546">
                  <c:v>23.789870000000001</c:v>
                </c:pt>
                <c:pt idx="2547">
                  <c:v>23.111460000000033</c:v>
                </c:pt>
                <c:pt idx="2548">
                  <c:v>23.741539999999972</c:v>
                </c:pt>
                <c:pt idx="2549">
                  <c:v>22.64809</c:v>
                </c:pt>
                <c:pt idx="2550">
                  <c:v>20.045449999999956</c:v>
                </c:pt>
                <c:pt idx="2551">
                  <c:v>13.936640000000002</c:v>
                </c:pt>
                <c:pt idx="2552">
                  <c:v>19.666090000000001</c:v>
                </c:pt>
                <c:pt idx="2553">
                  <c:v>21.305070000000001</c:v>
                </c:pt>
                <c:pt idx="2554">
                  <c:v>24.649059999999999</c:v>
                </c:pt>
                <c:pt idx="2555">
                  <c:v>27.806550000000001</c:v>
                </c:pt>
                <c:pt idx="2556">
                  <c:v>29.557910000000021</c:v>
                </c:pt>
                <c:pt idx="2557">
                  <c:v>29.006219999999974</c:v>
                </c:pt>
                <c:pt idx="2558">
                  <c:v>28.213789999999989</c:v>
                </c:pt>
                <c:pt idx="2559">
                  <c:v>28.332229999999978</c:v>
                </c:pt>
                <c:pt idx="2560">
                  <c:v>27.708219999999972</c:v>
                </c:pt>
                <c:pt idx="2561">
                  <c:v>26.778880000000001</c:v>
                </c:pt>
                <c:pt idx="2562">
                  <c:v>33.178640000000001</c:v>
                </c:pt>
                <c:pt idx="2563">
                  <c:v>27.499960000000005</c:v>
                </c:pt>
                <c:pt idx="2564">
                  <c:v>27.713259999999988</c:v>
                </c:pt>
                <c:pt idx="2565">
                  <c:v>24.694870000000037</c:v>
                </c:pt>
                <c:pt idx="2566">
                  <c:v>26.303149999999974</c:v>
                </c:pt>
                <c:pt idx="2567">
                  <c:v>26.397010000000005</c:v>
                </c:pt>
                <c:pt idx="2568">
                  <c:v>24.651860000000035</c:v>
                </c:pt>
                <c:pt idx="2569">
                  <c:v>24.556049999999974</c:v>
                </c:pt>
                <c:pt idx="2570">
                  <c:v>24.0593</c:v>
                </c:pt>
                <c:pt idx="2571">
                  <c:v>23.241230000000002</c:v>
                </c:pt>
                <c:pt idx="2572">
                  <c:v>20.905799999999957</c:v>
                </c:pt>
                <c:pt idx="2573">
                  <c:v>19.816839999999999</c:v>
                </c:pt>
                <c:pt idx="2574">
                  <c:v>16.86298</c:v>
                </c:pt>
                <c:pt idx="2575">
                  <c:v>16.497779999999974</c:v>
                </c:pt>
                <c:pt idx="2576">
                  <c:v>20.454440000000002</c:v>
                </c:pt>
                <c:pt idx="2577">
                  <c:v>29.009889999999999</c:v>
                </c:pt>
                <c:pt idx="2578">
                  <c:v>27.226539999999975</c:v>
                </c:pt>
                <c:pt idx="2579">
                  <c:v>28.842499999999973</c:v>
                </c:pt>
                <c:pt idx="2580">
                  <c:v>31.42689</c:v>
                </c:pt>
                <c:pt idx="2581">
                  <c:v>31.137280000000022</c:v>
                </c:pt>
                <c:pt idx="2582">
                  <c:v>26.887319999999974</c:v>
                </c:pt>
                <c:pt idx="2583">
                  <c:v>26.887509999999974</c:v>
                </c:pt>
                <c:pt idx="2584">
                  <c:v>27.562929999999973</c:v>
                </c:pt>
                <c:pt idx="2585">
                  <c:v>27.085339999999956</c:v>
                </c:pt>
                <c:pt idx="2586">
                  <c:v>25.000779999999974</c:v>
                </c:pt>
                <c:pt idx="2587">
                  <c:v>25.17953</c:v>
                </c:pt>
                <c:pt idx="2588">
                  <c:v>23.909029999999973</c:v>
                </c:pt>
                <c:pt idx="2589">
                  <c:v>24.159199999999988</c:v>
                </c:pt>
                <c:pt idx="2590">
                  <c:v>24.374060000000021</c:v>
                </c:pt>
                <c:pt idx="2591">
                  <c:v>23.940319999999975</c:v>
                </c:pt>
                <c:pt idx="2592">
                  <c:v>24.420569999999973</c:v>
                </c:pt>
                <c:pt idx="2593">
                  <c:v>23.408769999999972</c:v>
                </c:pt>
                <c:pt idx="2594">
                  <c:v>23.793039999999973</c:v>
                </c:pt>
                <c:pt idx="2595">
                  <c:v>25.554120000000001</c:v>
                </c:pt>
                <c:pt idx="2596">
                  <c:v>25.09019</c:v>
                </c:pt>
                <c:pt idx="2597">
                  <c:v>23.840170000000001</c:v>
                </c:pt>
                <c:pt idx="2598">
                  <c:v>22.002829999999989</c:v>
                </c:pt>
                <c:pt idx="2599">
                  <c:v>19.830249999999989</c:v>
                </c:pt>
                <c:pt idx="2600">
                  <c:v>20.258339999999972</c:v>
                </c:pt>
                <c:pt idx="2601">
                  <c:v>18.215389999999989</c:v>
                </c:pt>
                <c:pt idx="2602">
                  <c:v>17.017320000000005</c:v>
                </c:pt>
                <c:pt idx="2603">
                  <c:v>16.709739999999975</c:v>
                </c:pt>
                <c:pt idx="2604">
                  <c:v>16.743549999999956</c:v>
                </c:pt>
                <c:pt idx="2605">
                  <c:v>17.814450000000026</c:v>
                </c:pt>
                <c:pt idx="2606">
                  <c:v>17.455689999999972</c:v>
                </c:pt>
                <c:pt idx="2607">
                  <c:v>18.34008</c:v>
                </c:pt>
                <c:pt idx="2608">
                  <c:v>18.067729999999973</c:v>
                </c:pt>
                <c:pt idx="2609">
                  <c:v>19.011019999999988</c:v>
                </c:pt>
                <c:pt idx="2610">
                  <c:v>20.516069999999999</c:v>
                </c:pt>
                <c:pt idx="2611">
                  <c:v>19.662050000000001</c:v>
                </c:pt>
                <c:pt idx="2612">
                  <c:v>18.982759999999956</c:v>
                </c:pt>
                <c:pt idx="2613">
                  <c:v>18.597840000000001</c:v>
                </c:pt>
                <c:pt idx="2614">
                  <c:v>17.822659999999978</c:v>
                </c:pt>
                <c:pt idx="2615">
                  <c:v>17.124450000000021</c:v>
                </c:pt>
                <c:pt idx="2616">
                  <c:v>16.68256999999997</c:v>
                </c:pt>
                <c:pt idx="2617">
                  <c:v>15.98429</c:v>
                </c:pt>
                <c:pt idx="2618">
                  <c:v>15.568020000000001</c:v>
                </c:pt>
                <c:pt idx="2619">
                  <c:v>15.232240000000001</c:v>
                </c:pt>
                <c:pt idx="2620">
                  <c:v>15.42765</c:v>
                </c:pt>
                <c:pt idx="2621">
                  <c:v>14.783900000000001</c:v>
                </c:pt>
                <c:pt idx="2622">
                  <c:v>15.307700000000002</c:v>
                </c:pt>
                <c:pt idx="2623">
                  <c:v>15.2699</c:v>
                </c:pt>
                <c:pt idx="2624">
                  <c:v>14.992580000000011</c:v>
                </c:pt>
                <c:pt idx="2625">
                  <c:v>14.612920000000001</c:v>
                </c:pt>
                <c:pt idx="2626">
                  <c:v>14.382810000000006</c:v>
                </c:pt>
                <c:pt idx="2627">
                  <c:v>14.023540000000002</c:v>
                </c:pt>
                <c:pt idx="2628">
                  <c:v>13.63565</c:v>
                </c:pt>
                <c:pt idx="2629">
                  <c:v>14.102430000000011</c:v>
                </c:pt>
                <c:pt idx="2630">
                  <c:v>14.25328</c:v>
                </c:pt>
                <c:pt idx="2631">
                  <c:v>14.154720000000001</c:v>
                </c:pt>
                <c:pt idx="2632">
                  <c:v>14.329600000000006</c:v>
                </c:pt>
                <c:pt idx="2633">
                  <c:v>14.726760000000001</c:v>
                </c:pt>
                <c:pt idx="2634">
                  <c:v>14.66634</c:v>
                </c:pt>
                <c:pt idx="2635">
                  <c:v>15.129570000000001</c:v>
                </c:pt>
                <c:pt idx="2636">
                  <c:v>15.48143000000001</c:v>
                </c:pt>
                <c:pt idx="2637">
                  <c:v>16.980919999999973</c:v>
                </c:pt>
                <c:pt idx="2638">
                  <c:v>19.108860000000021</c:v>
                </c:pt>
                <c:pt idx="2639">
                  <c:v>18.93641999999997</c:v>
                </c:pt>
                <c:pt idx="2640">
                  <c:v>19.388779999999972</c:v>
                </c:pt>
                <c:pt idx="2641">
                  <c:v>20.13552</c:v>
                </c:pt>
                <c:pt idx="2642">
                  <c:v>19.857900000000026</c:v>
                </c:pt>
                <c:pt idx="2643">
                  <c:v>19.511109999999999</c:v>
                </c:pt>
                <c:pt idx="2644">
                  <c:v>18.563580000000002</c:v>
                </c:pt>
                <c:pt idx="2645">
                  <c:v>16.47587</c:v>
                </c:pt>
                <c:pt idx="2646">
                  <c:v>16.288649999999954</c:v>
                </c:pt>
                <c:pt idx="2647">
                  <c:v>15.903550000000006</c:v>
                </c:pt>
                <c:pt idx="2648">
                  <c:v>16.776499999999974</c:v>
                </c:pt>
                <c:pt idx="2649">
                  <c:v>16.837620000000001</c:v>
                </c:pt>
                <c:pt idx="2650">
                  <c:v>17.36994</c:v>
                </c:pt>
                <c:pt idx="2651">
                  <c:v>18.536159999999999</c:v>
                </c:pt>
                <c:pt idx="2652">
                  <c:v>19.370370000000001</c:v>
                </c:pt>
                <c:pt idx="2653">
                  <c:v>19.148029999999974</c:v>
                </c:pt>
                <c:pt idx="2654">
                  <c:v>18.8523</c:v>
                </c:pt>
                <c:pt idx="2655">
                  <c:v>17.777739999999973</c:v>
                </c:pt>
                <c:pt idx="2656">
                  <c:v>17.268779999999964</c:v>
                </c:pt>
                <c:pt idx="2657">
                  <c:v>19.630240000000001</c:v>
                </c:pt>
                <c:pt idx="2658">
                  <c:v>20.177109999999999</c:v>
                </c:pt>
                <c:pt idx="2659">
                  <c:v>17.691910000000021</c:v>
                </c:pt>
                <c:pt idx="2660">
                  <c:v>14.699860000000001</c:v>
                </c:pt>
                <c:pt idx="2661">
                  <c:v>15.052100000000006</c:v>
                </c:pt>
                <c:pt idx="2662">
                  <c:v>16.489459999999973</c:v>
                </c:pt>
                <c:pt idx="2663">
                  <c:v>15.92914</c:v>
                </c:pt>
                <c:pt idx="2664">
                  <c:v>17.817799999999988</c:v>
                </c:pt>
                <c:pt idx="2665">
                  <c:v>18.850539999999974</c:v>
                </c:pt>
                <c:pt idx="2666">
                  <c:v>19.306560000000001</c:v>
                </c:pt>
                <c:pt idx="2667">
                  <c:v>19.181619999999974</c:v>
                </c:pt>
                <c:pt idx="2668">
                  <c:v>19.366629999999972</c:v>
                </c:pt>
                <c:pt idx="2669">
                  <c:v>17.441599999999973</c:v>
                </c:pt>
                <c:pt idx="2670">
                  <c:v>14.312150000000004</c:v>
                </c:pt>
                <c:pt idx="2671">
                  <c:v>15.22353</c:v>
                </c:pt>
                <c:pt idx="2672">
                  <c:v>15.76981</c:v>
                </c:pt>
                <c:pt idx="2673">
                  <c:v>17.849920000000001</c:v>
                </c:pt>
                <c:pt idx="2674">
                  <c:v>20.402379999999972</c:v>
                </c:pt>
                <c:pt idx="2675">
                  <c:v>21.21613</c:v>
                </c:pt>
                <c:pt idx="2676">
                  <c:v>20.489499999999964</c:v>
                </c:pt>
                <c:pt idx="2677">
                  <c:v>21.086760000000002</c:v>
                </c:pt>
                <c:pt idx="2678">
                  <c:v>21.023529999999973</c:v>
                </c:pt>
                <c:pt idx="2679">
                  <c:v>21.255009999999974</c:v>
                </c:pt>
                <c:pt idx="2680">
                  <c:v>20.50282</c:v>
                </c:pt>
                <c:pt idx="2681">
                  <c:v>22.256729999999973</c:v>
                </c:pt>
                <c:pt idx="2682">
                  <c:v>20.876380000000001</c:v>
                </c:pt>
                <c:pt idx="2683">
                  <c:v>19.408609999999957</c:v>
                </c:pt>
                <c:pt idx="2684">
                  <c:v>19.379619999999989</c:v>
                </c:pt>
                <c:pt idx="2685">
                  <c:v>18.38729</c:v>
                </c:pt>
                <c:pt idx="2686">
                  <c:v>19.916979999999999</c:v>
                </c:pt>
                <c:pt idx="2687">
                  <c:v>21.825509999999973</c:v>
                </c:pt>
                <c:pt idx="2688">
                  <c:v>20.673940000000005</c:v>
                </c:pt>
                <c:pt idx="2689">
                  <c:v>21.174240000000001</c:v>
                </c:pt>
                <c:pt idx="2690">
                  <c:v>20.237369999999999</c:v>
                </c:pt>
                <c:pt idx="2691">
                  <c:v>21.127109999999988</c:v>
                </c:pt>
                <c:pt idx="2692">
                  <c:v>21.856359999999999</c:v>
                </c:pt>
                <c:pt idx="2693">
                  <c:v>21.056930000000001</c:v>
                </c:pt>
                <c:pt idx="2694">
                  <c:v>19.58155</c:v>
                </c:pt>
                <c:pt idx="2695">
                  <c:v>19.772819999999989</c:v>
                </c:pt>
                <c:pt idx="2696">
                  <c:v>19.830829999999999</c:v>
                </c:pt>
                <c:pt idx="2697">
                  <c:v>22.071120000000001</c:v>
                </c:pt>
                <c:pt idx="2698">
                  <c:v>24.8996</c:v>
                </c:pt>
                <c:pt idx="2699">
                  <c:v>25.609919999999999</c:v>
                </c:pt>
                <c:pt idx="2700">
                  <c:v>26.330880000000022</c:v>
                </c:pt>
                <c:pt idx="2701">
                  <c:v>29.171820000000022</c:v>
                </c:pt>
                <c:pt idx="2702">
                  <c:v>29.926159999999989</c:v>
                </c:pt>
                <c:pt idx="2703">
                  <c:v>33.266930000000045</c:v>
                </c:pt>
                <c:pt idx="2704">
                  <c:v>36.826140000000002</c:v>
                </c:pt>
                <c:pt idx="2705">
                  <c:v>31.337100000000021</c:v>
                </c:pt>
                <c:pt idx="2706">
                  <c:v>30.199619999999989</c:v>
                </c:pt>
                <c:pt idx="2707">
                  <c:v>28.924900000000001</c:v>
                </c:pt>
                <c:pt idx="2708">
                  <c:v>26.997209999999974</c:v>
                </c:pt>
                <c:pt idx="2709">
                  <c:v>27.661840000000005</c:v>
                </c:pt>
                <c:pt idx="2710">
                  <c:v>25.91966</c:v>
                </c:pt>
                <c:pt idx="2711">
                  <c:v>26.071750000000005</c:v>
                </c:pt>
                <c:pt idx="2712">
                  <c:v>25.68817</c:v>
                </c:pt>
                <c:pt idx="2713">
                  <c:v>27.34009</c:v>
                </c:pt>
                <c:pt idx="2714">
                  <c:v>27.119720000000001</c:v>
                </c:pt>
                <c:pt idx="2715">
                  <c:v>26.509599999999974</c:v>
                </c:pt>
                <c:pt idx="2716">
                  <c:v>25.890129999999989</c:v>
                </c:pt>
                <c:pt idx="2717">
                  <c:v>23.098609999999972</c:v>
                </c:pt>
                <c:pt idx="2718">
                  <c:v>22.369009999999989</c:v>
                </c:pt>
                <c:pt idx="2719">
                  <c:v>19.951599999999978</c:v>
                </c:pt>
                <c:pt idx="2720">
                  <c:v>17.696750000000005</c:v>
                </c:pt>
                <c:pt idx="2721">
                  <c:v>16.961689999999972</c:v>
                </c:pt>
                <c:pt idx="2722">
                  <c:v>21.095089999999974</c:v>
                </c:pt>
                <c:pt idx="2723">
                  <c:v>21.352419999999974</c:v>
                </c:pt>
                <c:pt idx="2724">
                  <c:v>22.001049999999989</c:v>
                </c:pt>
                <c:pt idx="2725">
                  <c:v>21.73057</c:v>
                </c:pt>
                <c:pt idx="2726">
                  <c:v>20.07525</c:v>
                </c:pt>
                <c:pt idx="2727">
                  <c:v>20.384139999999974</c:v>
                </c:pt>
                <c:pt idx="2728">
                  <c:v>21.685970000000001</c:v>
                </c:pt>
                <c:pt idx="2729">
                  <c:v>23.029639999999972</c:v>
                </c:pt>
                <c:pt idx="2730">
                  <c:v>22.174650000000021</c:v>
                </c:pt>
                <c:pt idx="2731">
                  <c:v>21.437049999999989</c:v>
                </c:pt>
                <c:pt idx="2732">
                  <c:v>21.932359999999989</c:v>
                </c:pt>
                <c:pt idx="2733">
                  <c:v>21.837620000000001</c:v>
                </c:pt>
                <c:pt idx="2734">
                  <c:v>21.783579999999972</c:v>
                </c:pt>
                <c:pt idx="2735">
                  <c:v>19.032129999999974</c:v>
                </c:pt>
                <c:pt idx="2736">
                  <c:v>19.157710000000005</c:v>
                </c:pt>
                <c:pt idx="2737">
                  <c:v>19.051929999999999</c:v>
                </c:pt>
                <c:pt idx="2738">
                  <c:v>18.82226</c:v>
                </c:pt>
                <c:pt idx="2739">
                  <c:v>19.497589999999974</c:v>
                </c:pt>
                <c:pt idx="2740">
                  <c:v>18.681750000000001</c:v>
                </c:pt>
                <c:pt idx="2741">
                  <c:v>18.674070000000022</c:v>
                </c:pt>
                <c:pt idx="2742">
                  <c:v>19.387049999999974</c:v>
                </c:pt>
                <c:pt idx="2743">
                  <c:v>17.220599999999973</c:v>
                </c:pt>
                <c:pt idx="2744">
                  <c:v>12.34252</c:v>
                </c:pt>
                <c:pt idx="2745">
                  <c:v>14.51591</c:v>
                </c:pt>
                <c:pt idx="2746">
                  <c:v>17.117799999999999</c:v>
                </c:pt>
                <c:pt idx="2747">
                  <c:v>17.049769999999974</c:v>
                </c:pt>
                <c:pt idx="2748">
                  <c:v>15.167450000000002</c:v>
                </c:pt>
                <c:pt idx="2749">
                  <c:v>16.333639999999974</c:v>
                </c:pt>
                <c:pt idx="2750">
                  <c:v>15.90663000000001</c:v>
                </c:pt>
                <c:pt idx="2751">
                  <c:v>16.8902</c:v>
                </c:pt>
                <c:pt idx="2752">
                  <c:v>15.475020000000002</c:v>
                </c:pt>
                <c:pt idx="2753">
                  <c:v>16.74184</c:v>
                </c:pt>
                <c:pt idx="2754">
                  <c:v>14.08954000000001</c:v>
                </c:pt>
                <c:pt idx="2755">
                  <c:v>15.29992</c:v>
                </c:pt>
                <c:pt idx="2756">
                  <c:v>14.36482</c:v>
                </c:pt>
                <c:pt idx="2757">
                  <c:v>15.406000000000002</c:v>
                </c:pt>
                <c:pt idx="2758">
                  <c:v>14.651670000000001</c:v>
                </c:pt>
                <c:pt idx="2759">
                  <c:v>15.91292</c:v>
                </c:pt>
                <c:pt idx="2760">
                  <c:v>14.891500000000002</c:v>
                </c:pt>
                <c:pt idx="2761">
                  <c:v>14.060140000000002</c:v>
                </c:pt>
                <c:pt idx="2762">
                  <c:v>13.905450000000011</c:v>
                </c:pt>
                <c:pt idx="2763">
                  <c:v>13.75198</c:v>
                </c:pt>
                <c:pt idx="2764">
                  <c:v>12.805160000000004</c:v>
                </c:pt>
                <c:pt idx="2765">
                  <c:v>14.09942</c:v>
                </c:pt>
                <c:pt idx="2766">
                  <c:v>12.65621</c:v>
                </c:pt>
                <c:pt idx="2767">
                  <c:v>12.49361</c:v>
                </c:pt>
                <c:pt idx="2768">
                  <c:v>11.260020000000001</c:v>
                </c:pt>
                <c:pt idx="2769">
                  <c:v>13.33934</c:v>
                </c:pt>
                <c:pt idx="2770">
                  <c:v>13.79354</c:v>
                </c:pt>
                <c:pt idx="2771">
                  <c:v>13.77666</c:v>
                </c:pt>
                <c:pt idx="2772">
                  <c:v>13.91352</c:v>
                </c:pt>
                <c:pt idx="2773">
                  <c:v>13.298640000000001</c:v>
                </c:pt>
                <c:pt idx="2774">
                  <c:v>13.36863000000001</c:v>
                </c:pt>
                <c:pt idx="2775">
                  <c:v>12.812010000000004</c:v>
                </c:pt>
                <c:pt idx="2776">
                  <c:v>12.26032</c:v>
                </c:pt>
                <c:pt idx="2777">
                  <c:v>12.876480000000019</c:v>
                </c:pt>
                <c:pt idx="2778">
                  <c:v>11.49854</c:v>
                </c:pt>
                <c:pt idx="2779">
                  <c:v>11.38846</c:v>
                </c:pt>
                <c:pt idx="2780">
                  <c:v>12.61036</c:v>
                </c:pt>
                <c:pt idx="2781">
                  <c:v>13.466140000000006</c:v>
                </c:pt>
                <c:pt idx="2782">
                  <c:v>12.93272</c:v>
                </c:pt>
                <c:pt idx="2783">
                  <c:v>12.55419</c:v>
                </c:pt>
                <c:pt idx="2784">
                  <c:v>11.894070000000001</c:v>
                </c:pt>
                <c:pt idx="2785">
                  <c:v>13.00066</c:v>
                </c:pt>
                <c:pt idx="2786">
                  <c:v>13.58545000000001</c:v>
                </c:pt>
                <c:pt idx="2787">
                  <c:v>12.19093</c:v>
                </c:pt>
                <c:pt idx="2788">
                  <c:v>12.35181</c:v>
                </c:pt>
                <c:pt idx="2789">
                  <c:v>11.548450000000001</c:v>
                </c:pt>
                <c:pt idx="2790">
                  <c:v>12.100580000000004</c:v>
                </c:pt>
                <c:pt idx="2791">
                  <c:v>11.738339999999999</c:v>
                </c:pt>
                <c:pt idx="2792">
                  <c:v>11.708080000000001</c:v>
                </c:pt>
                <c:pt idx="2793">
                  <c:v>11.27129</c:v>
                </c:pt>
                <c:pt idx="2794">
                  <c:v>11.63344</c:v>
                </c:pt>
                <c:pt idx="2795">
                  <c:v>11.714369999999999</c:v>
                </c:pt>
                <c:pt idx="2796">
                  <c:v>11.760580000000004</c:v>
                </c:pt>
                <c:pt idx="2797">
                  <c:v>11.143410000000001</c:v>
                </c:pt>
                <c:pt idx="2798">
                  <c:v>11.861790000000004</c:v>
                </c:pt>
                <c:pt idx="2799">
                  <c:v>11.453490000000011</c:v>
                </c:pt>
                <c:pt idx="2800">
                  <c:v>11.558910000000001</c:v>
                </c:pt>
                <c:pt idx="2801">
                  <c:v>12.70622</c:v>
                </c:pt>
                <c:pt idx="2802">
                  <c:v>11.951140000000002</c:v>
                </c:pt>
                <c:pt idx="2803">
                  <c:v>11.594890000000001</c:v>
                </c:pt>
                <c:pt idx="2804">
                  <c:v>12.273950000000001</c:v>
                </c:pt>
                <c:pt idx="2805">
                  <c:v>14.277240000000001</c:v>
                </c:pt>
                <c:pt idx="2806">
                  <c:v>14.84337</c:v>
                </c:pt>
                <c:pt idx="2807">
                  <c:v>14.55864</c:v>
                </c:pt>
                <c:pt idx="2808">
                  <c:v>14.98995</c:v>
                </c:pt>
                <c:pt idx="2809">
                  <c:v>14.73616</c:v>
                </c:pt>
                <c:pt idx="2810">
                  <c:v>14.79392</c:v>
                </c:pt>
                <c:pt idx="2811">
                  <c:v>14.52886</c:v>
                </c:pt>
                <c:pt idx="2812">
                  <c:v>14.23972</c:v>
                </c:pt>
                <c:pt idx="2813">
                  <c:v>12.595480000000011</c:v>
                </c:pt>
                <c:pt idx="2814">
                  <c:v>9.0626710000000035</c:v>
                </c:pt>
                <c:pt idx="2815">
                  <c:v>9.4974520000000027</c:v>
                </c:pt>
                <c:pt idx="2816">
                  <c:v>9.1907840000000007</c:v>
                </c:pt>
                <c:pt idx="2817">
                  <c:v>10.15715</c:v>
                </c:pt>
                <c:pt idx="2818">
                  <c:v>12.87079000000001</c:v>
                </c:pt>
                <c:pt idx="2819">
                  <c:v>12.46316</c:v>
                </c:pt>
                <c:pt idx="2820">
                  <c:v>12.77571</c:v>
                </c:pt>
                <c:pt idx="2821">
                  <c:v>12.489540000000011</c:v>
                </c:pt>
                <c:pt idx="2822">
                  <c:v>13.410300000000001</c:v>
                </c:pt>
                <c:pt idx="2823">
                  <c:v>13.333730000000006</c:v>
                </c:pt>
                <c:pt idx="2824">
                  <c:v>13.381410000000002</c:v>
                </c:pt>
                <c:pt idx="2825">
                  <c:v>12.278640000000001</c:v>
                </c:pt>
                <c:pt idx="2826">
                  <c:v>11.599310000000001</c:v>
                </c:pt>
                <c:pt idx="2827">
                  <c:v>12.039300000000001</c:v>
                </c:pt>
                <c:pt idx="2828">
                  <c:v>12.51656</c:v>
                </c:pt>
                <c:pt idx="2829">
                  <c:v>12.59158</c:v>
                </c:pt>
                <c:pt idx="2830">
                  <c:v>12.730079999999999</c:v>
                </c:pt>
                <c:pt idx="2831">
                  <c:v>13.3849</c:v>
                </c:pt>
                <c:pt idx="2832">
                  <c:v>14.21054</c:v>
                </c:pt>
                <c:pt idx="2833">
                  <c:v>13.95866</c:v>
                </c:pt>
                <c:pt idx="2834">
                  <c:v>13.761380000000001</c:v>
                </c:pt>
                <c:pt idx="2835">
                  <c:v>13.61567</c:v>
                </c:pt>
                <c:pt idx="2836">
                  <c:v>13.61224</c:v>
                </c:pt>
                <c:pt idx="2837">
                  <c:v>11.76858</c:v>
                </c:pt>
                <c:pt idx="2838">
                  <c:v>10.972240000000006</c:v>
                </c:pt>
                <c:pt idx="2839">
                  <c:v>12.11478</c:v>
                </c:pt>
                <c:pt idx="2840">
                  <c:v>11.456590000000011</c:v>
                </c:pt>
                <c:pt idx="2841">
                  <c:v>13.798109999999999</c:v>
                </c:pt>
                <c:pt idx="2842">
                  <c:v>14.692170000000001</c:v>
                </c:pt>
                <c:pt idx="2843">
                  <c:v>14.432700000000002</c:v>
                </c:pt>
                <c:pt idx="2844">
                  <c:v>15.808120000000001</c:v>
                </c:pt>
                <c:pt idx="2845">
                  <c:v>15.351890000000004</c:v>
                </c:pt>
                <c:pt idx="2846">
                  <c:v>15.41596</c:v>
                </c:pt>
                <c:pt idx="2847">
                  <c:v>13.35097</c:v>
                </c:pt>
                <c:pt idx="2848">
                  <c:v>14.948869999999999</c:v>
                </c:pt>
                <c:pt idx="2849">
                  <c:v>15.857890000000006</c:v>
                </c:pt>
                <c:pt idx="2850">
                  <c:v>15.108450000000001</c:v>
                </c:pt>
                <c:pt idx="2851">
                  <c:v>13.827300000000001</c:v>
                </c:pt>
                <c:pt idx="2852">
                  <c:v>12.882710000000012</c:v>
                </c:pt>
                <c:pt idx="2853">
                  <c:v>11.712</c:v>
                </c:pt>
                <c:pt idx="2854">
                  <c:v>11.02045</c:v>
                </c:pt>
                <c:pt idx="2855">
                  <c:v>13.44192</c:v>
                </c:pt>
                <c:pt idx="2856">
                  <c:v>13.582580000000011</c:v>
                </c:pt>
                <c:pt idx="2857">
                  <c:v>13.15335</c:v>
                </c:pt>
                <c:pt idx="2858">
                  <c:v>13.31284000000001</c:v>
                </c:pt>
                <c:pt idx="2859">
                  <c:v>13.308730000000002</c:v>
                </c:pt>
                <c:pt idx="2860">
                  <c:v>13.090210000000001</c:v>
                </c:pt>
                <c:pt idx="2861">
                  <c:v>12.860680000000011</c:v>
                </c:pt>
                <c:pt idx="2862">
                  <c:v>9.9019500000000011</c:v>
                </c:pt>
                <c:pt idx="2863">
                  <c:v>8.8554720000000113</c:v>
                </c:pt>
                <c:pt idx="2864">
                  <c:v>7.9895569999999996</c:v>
                </c:pt>
                <c:pt idx="2865">
                  <c:v>10.042760000000001</c:v>
                </c:pt>
                <c:pt idx="2866">
                  <c:v>10.772210000000001</c:v>
                </c:pt>
                <c:pt idx="2867">
                  <c:v>178.93959999999998</c:v>
                </c:pt>
                <c:pt idx="2868">
                  <c:v>194.8391</c:v>
                </c:pt>
                <c:pt idx="2869">
                  <c:v>167.3297</c:v>
                </c:pt>
                <c:pt idx="2870">
                  <c:v>114.66289999999998</c:v>
                </c:pt>
                <c:pt idx="2871">
                  <c:v>84.885839999999988</c:v>
                </c:pt>
                <c:pt idx="2872">
                  <c:v>73.349469999999997</c:v>
                </c:pt>
                <c:pt idx="2873">
                  <c:v>67.861199999999997</c:v>
                </c:pt>
                <c:pt idx="2874">
                  <c:v>60.887169999999998</c:v>
                </c:pt>
                <c:pt idx="2875">
                  <c:v>56.136000000000003</c:v>
                </c:pt>
                <c:pt idx="2876">
                  <c:v>55.263290000000012</c:v>
                </c:pt>
                <c:pt idx="2877">
                  <c:v>55.01634</c:v>
                </c:pt>
                <c:pt idx="2878">
                  <c:v>54.551729999999999</c:v>
                </c:pt>
                <c:pt idx="2879">
                  <c:v>51.441389999999998</c:v>
                </c:pt>
                <c:pt idx="2880">
                  <c:v>48.224510000000059</c:v>
                </c:pt>
                <c:pt idx="2881">
                  <c:v>58.163780000000003</c:v>
                </c:pt>
                <c:pt idx="2882">
                  <c:v>60.323300000000003</c:v>
                </c:pt>
                <c:pt idx="2883">
                  <c:v>59.011089999999996</c:v>
                </c:pt>
                <c:pt idx="2884">
                  <c:v>56.748020000000011</c:v>
                </c:pt>
                <c:pt idx="2885">
                  <c:v>53.788400000000003</c:v>
                </c:pt>
                <c:pt idx="2886">
                  <c:v>50.950710000000001</c:v>
                </c:pt>
                <c:pt idx="2887">
                  <c:v>48.041340000000005</c:v>
                </c:pt>
                <c:pt idx="2888">
                  <c:v>45.234270000000002</c:v>
                </c:pt>
                <c:pt idx="2889">
                  <c:v>43.703910000000043</c:v>
                </c:pt>
                <c:pt idx="2890">
                  <c:v>43.325030000000012</c:v>
                </c:pt>
                <c:pt idx="2891">
                  <c:v>48.738540000000043</c:v>
                </c:pt>
                <c:pt idx="2892">
                  <c:v>63.649800000000006</c:v>
                </c:pt>
                <c:pt idx="2893">
                  <c:v>74.983220000000088</c:v>
                </c:pt>
                <c:pt idx="2894">
                  <c:v>70.998859999999993</c:v>
                </c:pt>
                <c:pt idx="2895">
                  <c:v>59.197540000000011</c:v>
                </c:pt>
                <c:pt idx="2896">
                  <c:v>62.981079999999999</c:v>
                </c:pt>
                <c:pt idx="2897">
                  <c:v>57.897440000000003</c:v>
                </c:pt>
                <c:pt idx="2898">
                  <c:v>52.295570000000069</c:v>
                </c:pt>
                <c:pt idx="2899">
                  <c:v>49.587620000000001</c:v>
                </c:pt>
                <c:pt idx="2900">
                  <c:v>46.693100000000044</c:v>
                </c:pt>
                <c:pt idx="2901">
                  <c:v>44.117180000000005</c:v>
                </c:pt>
                <c:pt idx="2902">
                  <c:v>42.569900000000011</c:v>
                </c:pt>
                <c:pt idx="2903">
                  <c:v>40.428540000000012</c:v>
                </c:pt>
                <c:pt idx="2904">
                  <c:v>39.254010000000001</c:v>
                </c:pt>
                <c:pt idx="2905">
                  <c:v>38.349730000000001</c:v>
                </c:pt>
                <c:pt idx="2906">
                  <c:v>37.1066</c:v>
                </c:pt>
                <c:pt idx="2907">
                  <c:v>36.655740000000002</c:v>
                </c:pt>
                <c:pt idx="2908">
                  <c:v>36.190720000000013</c:v>
                </c:pt>
                <c:pt idx="2909">
                  <c:v>35.567730000000012</c:v>
                </c:pt>
                <c:pt idx="2910">
                  <c:v>34.477640000000001</c:v>
                </c:pt>
                <c:pt idx="2911">
                  <c:v>33.802060000000004</c:v>
                </c:pt>
                <c:pt idx="2912">
                  <c:v>33.684889999999996</c:v>
                </c:pt>
                <c:pt idx="2913">
                  <c:v>33.92154</c:v>
                </c:pt>
                <c:pt idx="2914">
                  <c:v>34.22184</c:v>
                </c:pt>
                <c:pt idx="2915">
                  <c:v>37.923440000000006</c:v>
                </c:pt>
                <c:pt idx="2916">
                  <c:v>39.345840000000003</c:v>
                </c:pt>
                <c:pt idx="2917">
                  <c:v>41.42022</c:v>
                </c:pt>
                <c:pt idx="2918">
                  <c:v>42.580780000000004</c:v>
                </c:pt>
                <c:pt idx="2919">
                  <c:v>38.781469999999999</c:v>
                </c:pt>
                <c:pt idx="2920">
                  <c:v>33.614170000000001</c:v>
                </c:pt>
                <c:pt idx="2921">
                  <c:v>30.171220000000005</c:v>
                </c:pt>
                <c:pt idx="2922">
                  <c:v>28.55878999999997</c:v>
                </c:pt>
                <c:pt idx="2923">
                  <c:v>28.401589999999974</c:v>
                </c:pt>
                <c:pt idx="2924">
                  <c:v>39.084469999999996</c:v>
                </c:pt>
                <c:pt idx="2925">
                  <c:v>39.456270000000004</c:v>
                </c:pt>
                <c:pt idx="2926">
                  <c:v>39.462380000000003</c:v>
                </c:pt>
                <c:pt idx="2927">
                  <c:v>40.842660000000002</c:v>
                </c:pt>
                <c:pt idx="2928">
                  <c:v>40.619170000000011</c:v>
                </c:pt>
                <c:pt idx="2929">
                  <c:v>39.577469999999998</c:v>
                </c:pt>
                <c:pt idx="2930">
                  <c:v>38.74868</c:v>
                </c:pt>
                <c:pt idx="2931">
                  <c:v>37.850989999999996</c:v>
                </c:pt>
                <c:pt idx="2932">
                  <c:v>36.260600000000011</c:v>
                </c:pt>
                <c:pt idx="2933">
                  <c:v>34.957099999999997</c:v>
                </c:pt>
                <c:pt idx="2934">
                  <c:v>34.664520000000003</c:v>
                </c:pt>
                <c:pt idx="2935">
                  <c:v>34.026070000000011</c:v>
                </c:pt>
                <c:pt idx="2936">
                  <c:v>32.56156</c:v>
                </c:pt>
                <c:pt idx="2937">
                  <c:v>33.535930000000043</c:v>
                </c:pt>
                <c:pt idx="2938">
                  <c:v>34.229430000000043</c:v>
                </c:pt>
                <c:pt idx="2939">
                  <c:v>33.961600000000004</c:v>
                </c:pt>
                <c:pt idx="2940">
                  <c:v>33.21369</c:v>
                </c:pt>
                <c:pt idx="2941">
                  <c:v>32.115100000000012</c:v>
                </c:pt>
                <c:pt idx="2942">
                  <c:v>31.273869999999999</c:v>
                </c:pt>
                <c:pt idx="2943">
                  <c:v>28.883369999999989</c:v>
                </c:pt>
                <c:pt idx="2944">
                  <c:v>28.253319999999974</c:v>
                </c:pt>
                <c:pt idx="2945">
                  <c:v>30.234680000000001</c:v>
                </c:pt>
                <c:pt idx="2946">
                  <c:v>26.043759999999974</c:v>
                </c:pt>
                <c:pt idx="2947">
                  <c:v>26.937909999999999</c:v>
                </c:pt>
                <c:pt idx="2948">
                  <c:v>24.80002</c:v>
                </c:pt>
                <c:pt idx="2949">
                  <c:v>25.570139999999974</c:v>
                </c:pt>
                <c:pt idx="2950">
                  <c:v>29.435919999999989</c:v>
                </c:pt>
                <c:pt idx="2951">
                  <c:v>29.571069999999999</c:v>
                </c:pt>
                <c:pt idx="2952">
                  <c:v>29.25761</c:v>
                </c:pt>
                <c:pt idx="2953">
                  <c:v>27.696680000000001</c:v>
                </c:pt>
                <c:pt idx="2954">
                  <c:v>26.857910000000022</c:v>
                </c:pt>
                <c:pt idx="2955">
                  <c:v>26.466319999999964</c:v>
                </c:pt>
                <c:pt idx="2956">
                  <c:v>26.142479999999974</c:v>
                </c:pt>
                <c:pt idx="2957">
                  <c:v>26.004829999999988</c:v>
                </c:pt>
                <c:pt idx="2958">
                  <c:v>23.742739999999955</c:v>
                </c:pt>
                <c:pt idx="2959">
                  <c:v>22.439439999999973</c:v>
                </c:pt>
                <c:pt idx="2960">
                  <c:v>21.948159999999973</c:v>
                </c:pt>
                <c:pt idx="2961">
                  <c:v>22.4772</c:v>
                </c:pt>
                <c:pt idx="2962">
                  <c:v>23.02650999999997</c:v>
                </c:pt>
                <c:pt idx="2963">
                  <c:v>22.12537</c:v>
                </c:pt>
                <c:pt idx="2964">
                  <c:v>20.916170000000001</c:v>
                </c:pt>
                <c:pt idx="2965">
                  <c:v>21.190460000000005</c:v>
                </c:pt>
                <c:pt idx="2966">
                  <c:v>20.829609999999974</c:v>
                </c:pt>
                <c:pt idx="2967">
                  <c:v>20.319749999999978</c:v>
                </c:pt>
                <c:pt idx="2968">
                  <c:v>20.007370000000005</c:v>
                </c:pt>
                <c:pt idx="2969">
                  <c:v>20.005189999999974</c:v>
                </c:pt>
                <c:pt idx="2970">
                  <c:v>19.844889999999999</c:v>
                </c:pt>
                <c:pt idx="2971">
                  <c:v>19.257490000000001</c:v>
                </c:pt>
                <c:pt idx="2972">
                  <c:v>19.197929999999999</c:v>
                </c:pt>
                <c:pt idx="2973">
                  <c:v>19.057089999999999</c:v>
                </c:pt>
                <c:pt idx="2974">
                  <c:v>18.358450000000001</c:v>
                </c:pt>
                <c:pt idx="2975">
                  <c:v>18.343350000000001</c:v>
                </c:pt>
                <c:pt idx="2976">
                  <c:v>17.756820000000001</c:v>
                </c:pt>
                <c:pt idx="2977">
                  <c:v>17.35073999999997</c:v>
                </c:pt>
                <c:pt idx="2978">
                  <c:v>16.82958</c:v>
                </c:pt>
                <c:pt idx="2979">
                  <c:v>16.637640000000001</c:v>
                </c:pt>
                <c:pt idx="2980">
                  <c:v>16.532499999999974</c:v>
                </c:pt>
                <c:pt idx="2981">
                  <c:v>14.88776</c:v>
                </c:pt>
                <c:pt idx="2982">
                  <c:v>12.757020000000001</c:v>
                </c:pt>
                <c:pt idx="2983">
                  <c:v>11.405860000000002</c:v>
                </c:pt>
                <c:pt idx="2984">
                  <c:v>12.23795</c:v>
                </c:pt>
                <c:pt idx="2985">
                  <c:v>12.75154</c:v>
                </c:pt>
                <c:pt idx="2986">
                  <c:v>12.029110000000001</c:v>
                </c:pt>
                <c:pt idx="2987">
                  <c:v>10.996310000000001</c:v>
                </c:pt>
                <c:pt idx="2988">
                  <c:v>11.44256</c:v>
                </c:pt>
                <c:pt idx="2989">
                  <c:v>12.98903000000001</c:v>
                </c:pt>
                <c:pt idx="2990">
                  <c:v>15.394540000000006</c:v>
                </c:pt>
                <c:pt idx="2991">
                  <c:v>18.508339999999972</c:v>
                </c:pt>
                <c:pt idx="2992">
                  <c:v>17.9343</c:v>
                </c:pt>
                <c:pt idx="2993">
                  <c:v>17.49475</c:v>
                </c:pt>
                <c:pt idx="2994">
                  <c:v>17.692729999999973</c:v>
                </c:pt>
                <c:pt idx="2995">
                  <c:v>18.24900999999997</c:v>
                </c:pt>
                <c:pt idx="2996">
                  <c:v>18.160450000000001</c:v>
                </c:pt>
                <c:pt idx="2997">
                  <c:v>17.567779999999978</c:v>
                </c:pt>
                <c:pt idx="2998">
                  <c:v>17.315770000000001</c:v>
                </c:pt>
                <c:pt idx="2999">
                  <c:v>16.395489999999974</c:v>
                </c:pt>
                <c:pt idx="3000">
                  <c:v>16.056799999999978</c:v>
                </c:pt>
                <c:pt idx="3001">
                  <c:v>15.240410000000001</c:v>
                </c:pt>
                <c:pt idx="3002">
                  <c:v>13.938510000000001</c:v>
                </c:pt>
                <c:pt idx="3003">
                  <c:v>11.866250000000004</c:v>
                </c:pt>
                <c:pt idx="3004">
                  <c:v>13.300380000000002</c:v>
                </c:pt>
                <c:pt idx="3005">
                  <c:v>12.757680000000002</c:v>
                </c:pt>
                <c:pt idx="3006">
                  <c:v>13.452070000000004</c:v>
                </c:pt>
                <c:pt idx="3007">
                  <c:v>11.39371</c:v>
                </c:pt>
                <c:pt idx="3008">
                  <c:v>21.497979999999988</c:v>
                </c:pt>
                <c:pt idx="3009">
                  <c:v>56.491420000000005</c:v>
                </c:pt>
                <c:pt idx="3010">
                  <c:v>78.452690000000004</c:v>
                </c:pt>
                <c:pt idx="3011">
                  <c:v>69.667530000000014</c:v>
                </c:pt>
                <c:pt idx="3012">
                  <c:v>99.075799999999958</c:v>
                </c:pt>
                <c:pt idx="3013">
                  <c:v>82.414570000000026</c:v>
                </c:pt>
                <c:pt idx="3014">
                  <c:v>69.567240000000027</c:v>
                </c:pt>
                <c:pt idx="3015">
                  <c:v>74.800699999999992</c:v>
                </c:pt>
                <c:pt idx="3016">
                  <c:v>70.760040000000004</c:v>
                </c:pt>
                <c:pt idx="3017">
                  <c:v>76.247040000000027</c:v>
                </c:pt>
                <c:pt idx="3018">
                  <c:v>67.570529999999991</c:v>
                </c:pt>
                <c:pt idx="3019">
                  <c:v>61.725720000000059</c:v>
                </c:pt>
                <c:pt idx="3020">
                  <c:v>56.401969999999999</c:v>
                </c:pt>
                <c:pt idx="3021">
                  <c:v>53.788340000000012</c:v>
                </c:pt>
                <c:pt idx="3022">
                  <c:v>50.032450000000011</c:v>
                </c:pt>
                <c:pt idx="3023">
                  <c:v>45.753680000000003</c:v>
                </c:pt>
                <c:pt idx="3024">
                  <c:v>44.259120000000003</c:v>
                </c:pt>
                <c:pt idx="3025">
                  <c:v>41.531970000000001</c:v>
                </c:pt>
                <c:pt idx="3026">
                  <c:v>38.072230000000012</c:v>
                </c:pt>
                <c:pt idx="3027">
                  <c:v>34.604050000000001</c:v>
                </c:pt>
                <c:pt idx="3028">
                  <c:v>30.685509999999972</c:v>
                </c:pt>
                <c:pt idx="3029">
                  <c:v>27.31514</c:v>
                </c:pt>
                <c:pt idx="3030">
                  <c:v>23.386839999999989</c:v>
                </c:pt>
                <c:pt idx="3031">
                  <c:v>22.242609999999956</c:v>
                </c:pt>
                <c:pt idx="3032">
                  <c:v>21.781559999999974</c:v>
                </c:pt>
                <c:pt idx="3033">
                  <c:v>22.635280000000005</c:v>
                </c:pt>
                <c:pt idx="3034">
                  <c:v>27.165509999999973</c:v>
                </c:pt>
                <c:pt idx="3035">
                  <c:v>29.511030000000005</c:v>
                </c:pt>
                <c:pt idx="3036">
                  <c:v>30.09951999999997</c:v>
                </c:pt>
                <c:pt idx="3037">
                  <c:v>29.199300000000001</c:v>
                </c:pt>
                <c:pt idx="3038">
                  <c:v>28.973849999999974</c:v>
                </c:pt>
                <c:pt idx="3039">
                  <c:v>27.935029999999973</c:v>
                </c:pt>
                <c:pt idx="3040">
                  <c:v>27.011460000000021</c:v>
                </c:pt>
                <c:pt idx="3041">
                  <c:v>25.126890000000021</c:v>
                </c:pt>
                <c:pt idx="3042">
                  <c:v>24.162009999999974</c:v>
                </c:pt>
                <c:pt idx="3043">
                  <c:v>24.052119999999974</c:v>
                </c:pt>
                <c:pt idx="3044">
                  <c:v>23.896870000000021</c:v>
                </c:pt>
                <c:pt idx="3045">
                  <c:v>22.117819999999998</c:v>
                </c:pt>
                <c:pt idx="3046">
                  <c:v>22.342529999999975</c:v>
                </c:pt>
                <c:pt idx="3047">
                  <c:v>25.875959999999999</c:v>
                </c:pt>
                <c:pt idx="3048">
                  <c:v>27.022239999999975</c:v>
                </c:pt>
                <c:pt idx="3049">
                  <c:v>25.880779999999973</c:v>
                </c:pt>
                <c:pt idx="3050">
                  <c:v>24.789469999999973</c:v>
                </c:pt>
                <c:pt idx="3051">
                  <c:v>23.017710000000001</c:v>
                </c:pt>
                <c:pt idx="3052">
                  <c:v>22.581959999999999</c:v>
                </c:pt>
                <c:pt idx="3053">
                  <c:v>18.976689999999973</c:v>
                </c:pt>
                <c:pt idx="3054">
                  <c:v>18.877160000000021</c:v>
                </c:pt>
                <c:pt idx="3055">
                  <c:v>14.99845</c:v>
                </c:pt>
                <c:pt idx="3056">
                  <c:v>17.277739999999973</c:v>
                </c:pt>
                <c:pt idx="3057">
                  <c:v>22.020439999999972</c:v>
                </c:pt>
                <c:pt idx="3058">
                  <c:v>22.240159999999989</c:v>
                </c:pt>
                <c:pt idx="3059">
                  <c:v>22.435029999999973</c:v>
                </c:pt>
                <c:pt idx="3060">
                  <c:v>22.16933999999997</c:v>
                </c:pt>
                <c:pt idx="3061">
                  <c:v>23.806480000000001</c:v>
                </c:pt>
                <c:pt idx="3062">
                  <c:v>24.068809999999978</c:v>
                </c:pt>
                <c:pt idx="3063">
                  <c:v>22.838989999999999</c:v>
                </c:pt>
                <c:pt idx="3064">
                  <c:v>37.828780000000002</c:v>
                </c:pt>
                <c:pt idx="3065">
                  <c:v>72.037189999999995</c:v>
                </c:pt>
                <c:pt idx="3066">
                  <c:v>149.71439999999998</c:v>
                </c:pt>
                <c:pt idx="3067">
                  <c:v>373.01069999999999</c:v>
                </c:pt>
                <c:pt idx="3068">
                  <c:v>302.85270000000008</c:v>
                </c:pt>
                <c:pt idx="3069">
                  <c:v>128.4042</c:v>
                </c:pt>
                <c:pt idx="3070">
                  <c:v>107.5934</c:v>
                </c:pt>
                <c:pt idx="3071">
                  <c:v>90.634770000000003</c:v>
                </c:pt>
                <c:pt idx="3072">
                  <c:v>80.925739999999948</c:v>
                </c:pt>
                <c:pt idx="3073">
                  <c:v>85.128269999999986</c:v>
                </c:pt>
                <c:pt idx="3074">
                  <c:v>83.286240000000006</c:v>
                </c:pt>
                <c:pt idx="3075">
                  <c:v>75.361210000000085</c:v>
                </c:pt>
                <c:pt idx="3076">
                  <c:v>71.174829999999986</c:v>
                </c:pt>
                <c:pt idx="3077">
                  <c:v>60.580170000000003</c:v>
                </c:pt>
                <c:pt idx="3078">
                  <c:v>56.672500000000042</c:v>
                </c:pt>
                <c:pt idx="3079">
                  <c:v>55.728210000000068</c:v>
                </c:pt>
                <c:pt idx="3080">
                  <c:v>61.438630000000003</c:v>
                </c:pt>
                <c:pt idx="3081">
                  <c:v>330.12279999999993</c:v>
                </c:pt>
                <c:pt idx="3082">
                  <c:v>405.56470000000002</c:v>
                </c:pt>
                <c:pt idx="3083">
                  <c:v>245.98400000000001</c:v>
                </c:pt>
                <c:pt idx="3084">
                  <c:v>187.6652</c:v>
                </c:pt>
                <c:pt idx="3085">
                  <c:v>158.45240000000024</c:v>
                </c:pt>
                <c:pt idx="3086">
                  <c:v>144.65740000000017</c:v>
                </c:pt>
                <c:pt idx="3087">
                  <c:v>121.43660000000008</c:v>
                </c:pt>
                <c:pt idx="3088">
                  <c:v>127.5121</c:v>
                </c:pt>
                <c:pt idx="3089">
                  <c:v>136.38250000000019</c:v>
                </c:pt>
                <c:pt idx="3090">
                  <c:v>112.5245</c:v>
                </c:pt>
                <c:pt idx="3091">
                  <c:v>90.310010000000005</c:v>
                </c:pt>
                <c:pt idx="3092">
                  <c:v>71.658919999999981</c:v>
                </c:pt>
                <c:pt idx="3093">
                  <c:v>58.99729</c:v>
                </c:pt>
                <c:pt idx="3094">
                  <c:v>48.630220000000001</c:v>
                </c:pt>
                <c:pt idx="3095">
                  <c:v>52.010460000000002</c:v>
                </c:pt>
                <c:pt idx="3096">
                  <c:v>53.020450000000011</c:v>
                </c:pt>
                <c:pt idx="3097">
                  <c:v>57.974029999999999</c:v>
                </c:pt>
                <c:pt idx="3098">
                  <c:v>62.052330000000012</c:v>
                </c:pt>
                <c:pt idx="3099">
                  <c:v>73.056399999999982</c:v>
                </c:pt>
                <c:pt idx="3100">
                  <c:v>98.096970000000013</c:v>
                </c:pt>
                <c:pt idx="3101">
                  <c:v>151.45310000000001</c:v>
                </c:pt>
                <c:pt idx="3102">
                  <c:v>243.38820000000024</c:v>
                </c:pt>
                <c:pt idx="3103">
                  <c:v>452.26580000000001</c:v>
                </c:pt>
                <c:pt idx="3104">
                  <c:v>351.91419999999954</c:v>
                </c:pt>
                <c:pt idx="3105">
                  <c:v>250.00550000000001</c:v>
                </c:pt>
                <c:pt idx="3106">
                  <c:v>181.86640000000017</c:v>
                </c:pt>
                <c:pt idx="3107">
                  <c:v>153.64859999999999</c:v>
                </c:pt>
                <c:pt idx="3108">
                  <c:v>130.18140000000017</c:v>
                </c:pt>
                <c:pt idx="3109">
                  <c:v>111.80829999999999</c:v>
                </c:pt>
                <c:pt idx="3110">
                  <c:v>98.716759999999994</c:v>
                </c:pt>
                <c:pt idx="3111">
                  <c:v>99.01849</c:v>
                </c:pt>
                <c:pt idx="3112">
                  <c:v>171.09399999999999</c:v>
                </c:pt>
                <c:pt idx="3113">
                  <c:v>258.46319999999935</c:v>
                </c:pt>
                <c:pt idx="3114">
                  <c:v>157.52450000000002</c:v>
                </c:pt>
                <c:pt idx="3115">
                  <c:v>108.4085</c:v>
                </c:pt>
                <c:pt idx="3116">
                  <c:v>87.838229999999996</c:v>
                </c:pt>
                <c:pt idx="3117">
                  <c:v>75.455849999999998</c:v>
                </c:pt>
                <c:pt idx="3118">
                  <c:v>202.99730000000017</c:v>
                </c:pt>
                <c:pt idx="3119">
                  <c:v>313.20859999999954</c:v>
                </c:pt>
                <c:pt idx="3120">
                  <c:v>212.18640000000016</c:v>
                </c:pt>
                <c:pt idx="3121">
                  <c:v>169.0428</c:v>
                </c:pt>
                <c:pt idx="3122">
                  <c:v>143.40350000000001</c:v>
                </c:pt>
                <c:pt idx="3123">
                  <c:v>121.71690000000002</c:v>
                </c:pt>
                <c:pt idx="3124">
                  <c:v>108.2987</c:v>
                </c:pt>
                <c:pt idx="3125">
                  <c:v>95.017110000000116</c:v>
                </c:pt>
                <c:pt idx="3126">
                  <c:v>83.453410000000005</c:v>
                </c:pt>
                <c:pt idx="3127">
                  <c:v>78.193820000000002</c:v>
                </c:pt>
                <c:pt idx="3128">
                  <c:v>75.953869999999995</c:v>
                </c:pt>
                <c:pt idx="3129">
                  <c:v>93.992009999999993</c:v>
                </c:pt>
                <c:pt idx="3130">
                  <c:v>160.92400000000001</c:v>
                </c:pt>
                <c:pt idx="3131">
                  <c:v>136.54929999999999</c:v>
                </c:pt>
                <c:pt idx="3132">
                  <c:v>115.03319999999999</c:v>
                </c:pt>
                <c:pt idx="3133">
                  <c:v>97.980909999999994</c:v>
                </c:pt>
                <c:pt idx="3134">
                  <c:v>86.756820000000005</c:v>
                </c:pt>
                <c:pt idx="3135">
                  <c:v>84.198009999999982</c:v>
                </c:pt>
                <c:pt idx="3136">
                  <c:v>94.035129999999995</c:v>
                </c:pt>
                <c:pt idx="3137">
                  <c:v>89.973920000000007</c:v>
                </c:pt>
                <c:pt idx="3138">
                  <c:v>79.207920000000101</c:v>
                </c:pt>
                <c:pt idx="3139">
                  <c:v>70.024109999999993</c:v>
                </c:pt>
                <c:pt idx="3140">
                  <c:v>58.303310000000003</c:v>
                </c:pt>
                <c:pt idx="3141">
                  <c:v>52.815940000000005</c:v>
                </c:pt>
                <c:pt idx="3142">
                  <c:v>47.80818</c:v>
                </c:pt>
                <c:pt idx="3143">
                  <c:v>43.28389</c:v>
                </c:pt>
                <c:pt idx="3144">
                  <c:v>41.50421</c:v>
                </c:pt>
                <c:pt idx="3145">
                  <c:v>49.554780000000001</c:v>
                </c:pt>
                <c:pt idx="3146">
                  <c:v>51.339840000000002</c:v>
                </c:pt>
                <c:pt idx="3147">
                  <c:v>51.23313000000006</c:v>
                </c:pt>
                <c:pt idx="3148">
                  <c:v>49.815860000000001</c:v>
                </c:pt>
                <c:pt idx="3149">
                  <c:v>46.425140000000013</c:v>
                </c:pt>
                <c:pt idx="3150">
                  <c:v>44.628500000000059</c:v>
                </c:pt>
                <c:pt idx="3151">
                  <c:v>41.258700000000012</c:v>
                </c:pt>
                <c:pt idx="3152">
                  <c:v>41.495660000000001</c:v>
                </c:pt>
                <c:pt idx="3153">
                  <c:v>38.18289</c:v>
                </c:pt>
                <c:pt idx="3154">
                  <c:v>42.264140000000012</c:v>
                </c:pt>
                <c:pt idx="3155">
                  <c:v>43.634330000000013</c:v>
                </c:pt>
                <c:pt idx="3156">
                  <c:v>46.557949999999998</c:v>
                </c:pt>
                <c:pt idx="3157">
                  <c:v>57.459669999999996</c:v>
                </c:pt>
                <c:pt idx="3158">
                  <c:v>68.063030000000012</c:v>
                </c:pt>
                <c:pt idx="3159">
                  <c:v>84.96387</c:v>
                </c:pt>
                <c:pt idx="3160">
                  <c:v>105.39019999999999</c:v>
                </c:pt>
                <c:pt idx="3161">
                  <c:v>92.652489999999958</c:v>
                </c:pt>
                <c:pt idx="3162">
                  <c:v>86.161289999999994</c:v>
                </c:pt>
                <c:pt idx="3163">
                  <c:v>93.4400100000001</c:v>
                </c:pt>
                <c:pt idx="3164">
                  <c:v>89.585660000000004</c:v>
                </c:pt>
                <c:pt idx="3165">
                  <c:v>79.966670000000022</c:v>
                </c:pt>
                <c:pt idx="3166">
                  <c:v>73.803420000000003</c:v>
                </c:pt>
                <c:pt idx="3167">
                  <c:v>65.952680000000001</c:v>
                </c:pt>
                <c:pt idx="3168">
                  <c:v>60.206920000000011</c:v>
                </c:pt>
                <c:pt idx="3169">
                  <c:v>57.233530000000044</c:v>
                </c:pt>
                <c:pt idx="3170">
                  <c:v>53.635440000000003</c:v>
                </c:pt>
                <c:pt idx="3171">
                  <c:v>52.278450000000042</c:v>
                </c:pt>
                <c:pt idx="3172">
                  <c:v>48.069320000000012</c:v>
                </c:pt>
                <c:pt idx="3173">
                  <c:v>43.3</c:v>
                </c:pt>
                <c:pt idx="3174">
                  <c:v>39.145730000000043</c:v>
                </c:pt>
                <c:pt idx="3175">
                  <c:v>38.834910000000001</c:v>
                </c:pt>
                <c:pt idx="3176">
                  <c:v>97.827769999999987</c:v>
                </c:pt>
                <c:pt idx="3177">
                  <c:v>204.58120000000017</c:v>
                </c:pt>
                <c:pt idx="3178">
                  <c:v>137.73499999999999</c:v>
                </c:pt>
                <c:pt idx="3179">
                  <c:v>110.1571</c:v>
                </c:pt>
                <c:pt idx="3180">
                  <c:v>90.698829999999987</c:v>
                </c:pt>
                <c:pt idx="3181">
                  <c:v>74.19229</c:v>
                </c:pt>
                <c:pt idx="3182">
                  <c:v>70.222899999999981</c:v>
                </c:pt>
                <c:pt idx="3183">
                  <c:v>64.710880000000003</c:v>
                </c:pt>
                <c:pt idx="3184">
                  <c:v>59.340620000000001</c:v>
                </c:pt>
                <c:pt idx="3185">
                  <c:v>52.117340000000006</c:v>
                </c:pt>
                <c:pt idx="3186">
                  <c:v>44.934229999999999</c:v>
                </c:pt>
                <c:pt idx="3187">
                  <c:v>50.889259999999993</c:v>
                </c:pt>
                <c:pt idx="3188">
                  <c:v>58.971479999999993</c:v>
                </c:pt>
                <c:pt idx="3189">
                  <c:v>55.915970000000002</c:v>
                </c:pt>
                <c:pt idx="3190">
                  <c:v>53.475620000000006</c:v>
                </c:pt>
                <c:pt idx="3191">
                  <c:v>51.083530000000003</c:v>
                </c:pt>
                <c:pt idx="3192">
                  <c:v>49.131450000000001</c:v>
                </c:pt>
                <c:pt idx="3193">
                  <c:v>49.435540000000003</c:v>
                </c:pt>
                <c:pt idx="3194">
                  <c:v>45.567600000000006</c:v>
                </c:pt>
                <c:pt idx="3195">
                  <c:v>43.836440000000003</c:v>
                </c:pt>
                <c:pt idx="3196">
                  <c:v>42.678350000000044</c:v>
                </c:pt>
                <c:pt idx="3197">
                  <c:v>41.11544</c:v>
                </c:pt>
                <c:pt idx="3198">
                  <c:v>37.76408</c:v>
                </c:pt>
                <c:pt idx="3199">
                  <c:v>36.15269</c:v>
                </c:pt>
                <c:pt idx="3200">
                  <c:v>37.776260000000001</c:v>
                </c:pt>
                <c:pt idx="3201">
                  <c:v>36.221380000000003</c:v>
                </c:pt>
                <c:pt idx="3202">
                  <c:v>35.303540000000005</c:v>
                </c:pt>
                <c:pt idx="3203">
                  <c:v>32.909130000000012</c:v>
                </c:pt>
                <c:pt idx="3204">
                  <c:v>32.116460000000004</c:v>
                </c:pt>
                <c:pt idx="3205">
                  <c:v>33.12706</c:v>
                </c:pt>
                <c:pt idx="3206">
                  <c:v>31.949569999999973</c:v>
                </c:pt>
                <c:pt idx="3207">
                  <c:v>31.434719999999974</c:v>
                </c:pt>
                <c:pt idx="3208">
                  <c:v>30.451650000000001</c:v>
                </c:pt>
                <c:pt idx="3209">
                  <c:v>29.163869999999999</c:v>
                </c:pt>
                <c:pt idx="3210">
                  <c:v>27.612590000000001</c:v>
                </c:pt>
                <c:pt idx="3211">
                  <c:v>26.615580000000001</c:v>
                </c:pt>
                <c:pt idx="3212">
                  <c:v>25.691420000000001</c:v>
                </c:pt>
                <c:pt idx="3213">
                  <c:v>25.679060000000021</c:v>
                </c:pt>
                <c:pt idx="3214">
                  <c:v>26.55829</c:v>
                </c:pt>
                <c:pt idx="3215">
                  <c:v>27.482429999999955</c:v>
                </c:pt>
                <c:pt idx="3216">
                  <c:v>28.164570000000001</c:v>
                </c:pt>
                <c:pt idx="3217">
                  <c:v>27.77806</c:v>
                </c:pt>
                <c:pt idx="3218">
                  <c:v>26.41207</c:v>
                </c:pt>
                <c:pt idx="3219">
                  <c:v>25.008649999999957</c:v>
                </c:pt>
                <c:pt idx="3220">
                  <c:v>25.164050000000021</c:v>
                </c:pt>
                <c:pt idx="3221">
                  <c:v>23.816050000000022</c:v>
                </c:pt>
                <c:pt idx="3222">
                  <c:v>24.087820000000001</c:v>
                </c:pt>
                <c:pt idx="3223">
                  <c:v>23.411899999999999</c:v>
                </c:pt>
                <c:pt idx="3224">
                  <c:v>20.163350000000001</c:v>
                </c:pt>
                <c:pt idx="3225">
                  <c:v>20.512810000000005</c:v>
                </c:pt>
                <c:pt idx="3226">
                  <c:v>21.993489999999973</c:v>
                </c:pt>
                <c:pt idx="3227">
                  <c:v>23.10924</c:v>
                </c:pt>
                <c:pt idx="3228">
                  <c:v>23.07961999999997</c:v>
                </c:pt>
                <c:pt idx="3229">
                  <c:v>22.801860000000033</c:v>
                </c:pt>
                <c:pt idx="3230">
                  <c:v>21.91535</c:v>
                </c:pt>
                <c:pt idx="3231">
                  <c:v>23.012560000000001</c:v>
                </c:pt>
                <c:pt idx="3232">
                  <c:v>27.322339999999972</c:v>
                </c:pt>
                <c:pt idx="3233">
                  <c:v>25.753830000000001</c:v>
                </c:pt>
                <c:pt idx="3234">
                  <c:v>24.363320000000002</c:v>
                </c:pt>
                <c:pt idx="3235">
                  <c:v>25.483279999999972</c:v>
                </c:pt>
                <c:pt idx="3236">
                  <c:v>27.344480000000001</c:v>
                </c:pt>
                <c:pt idx="3237">
                  <c:v>27.425429999999956</c:v>
                </c:pt>
                <c:pt idx="3238">
                  <c:v>26.21949</c:v>
                </c:pt>
                <c:pt idx="3239">
                  <c:v>26.477180000000001</c:v>
                </c:pt>
                <c:pt idx="3240">
                  <c:v>25.647120000000001</c:v>
                </c:pt>
                <c:pt idx="3241">
                  <c:v>23.840250000000001</c:v>
                </c:pt>
                <c:pt idx="3242">
                  <c:v>22.603050000000021</c:v>
                </c:pt>
                <c:pt idx="3243">
                  <c:v>21.391950000000033</c:v>
                </c:pt>
                <c:pt idx="3244">
                  <c:v>20.754709999999989</c:v>
                </c:pt>
                <c:pt idx="3245">
                  <c:v>17.954039999999978</c:v>
                </c:pt>
                <c:pt idx="3246">
                  <c:v>14.046190000000001</c:v>
                </c:pt>
                <c:pt idx="3247">
                  <c:v>12.879530000000019</c:v>
                </c:pt>
                <c:pt idx="3248">
                  <c:v>19.188309999999973</c:v>
                </c:pt>
                <c:pt idx="3249">
                  <c:v>19.340170000000001</c:v>
                </c:pt>
                <c:pt idx="3250">
                  <c:v>18.95467</c:v>
                </c:pt>
                <c:pt idx="3251">
                  <c:v>18.729509999999973</c:v>
                </c:pt>
                <c:pt idx="3252">
                  <c:v>18.604679999999988</c:v>
                </c:pt>
                <c:pt idx="3253">
                  <c:v>17.986929999999973</c:v>
                </c:pt>
                <c:pt idx="3254">
                  <c:v>19.537099999999999</c:v>
                </c:pt>
                <c:pt idx="3255">
                  <c:v>19.330670000000001</c:v>
                </c:pt>
                <c:pt idx="3256">
                  <c:v>19.817240000000005</c:v>
                </c:pt>
                <c:pt idx="3257">
                  <c:v>19.610360000000021</c:v>
                </c:pt>
                <c:pt idx="3258">
                  <c:v>19.41206</c:v>
                </c:pt>
                <c:pt idx="3259">
                  <c:v>17.649940000000001</c:v>
                </c:pt>
                <c:pt idx="3260">
                  <c:v>17.465689999999952</c:v>
                </c:pt>
                <c:pt idx="3261">
                  <c:v>20.47448</c:v>
                </c:pt>
                <c:pt idx="3262">
                  <c:v>19.996559999999974</c:v>
                </c:pt>
                <c:pt idx="3263">
                  <c:v>19.983459999999972</c:v>
                </c:pt>
                <c:pt idx="3264">
                  <c:v>20.583559999999974</c:v>
                </c:pt>
                <c:pt idx="3265">
                  <c:v>19.835039999999989</c:v>
                </c:pt>
                <c:pt idx="3266">
                  <c:v>18.681979999999999</c:v>
                </c:pt>
                <c:pt idx="3267">
                  <c:v>19.459299999999974</c:v>
                </c:pt>
                <c:pt idx="3268">
                  <c:v>19.84515</c:v>
                </c:pt>
                <c:pt idx="3269">
                  <c:v>19.288829999999972</c:v>
                </c:pt>
                <c:pt idx="3270">
                  <c:v>18.794319999999974</c:v>
                </c:pt>
                <c:pt idx="3271">
                  <c:v>17.532489999999989</c:v>
                </c:pt>
                <c:pt idx="3272">
                  <c:v>17.243679999999973</c:v>
                </c:pt>
                <c:pt idx="3273">
                  <c:v>18.58446</c:v>
                </c:pt>
                <c:pt idx="3274">
                  <c:v>18.803159999999988</c:v>
                </c:pt>
                <c:pt idx="3275">
                  <c:v>18.483279999999972</c:v>
                </c:pt>
                <c:pt idx="3276">
                  <c:v>18.44708</c:v>
                </c:pt>
                <c:pt idx="3277">
                  <c:v>18.379940000000001</c:v>
                </c:pt>
                <c:pt idx="3278">
                  <c:v>19.13869</c:v>
                </c:pt>
                <c:pt idx="3279">
                  <c:v>18.22892999999997</c:v>
                </c:pt>
                <c:pt idx="3280">
                  <c:v>17.962629999999955</c:v>
                </c:pt>
                <c:pt idx="3281">
                  <c:v>18.298589999999972</c:v>
                </c:pt>
                <c:pt idx="3282">
                  <c:v>18.521319999999989</c:v>
                </c:pt>
                <c:pt idx="3283">
                  <c:v>17.76296</c:v>
                </c:pt>
                <c:pt idx="3284">
                  <c:v>19.433990000000001</c:v>
                </c:pt>
                <c:pt idx="3285">
                  <c:v>19.110009999999999</c:v>
                </c:pt>
                <c:pt idx="3286">
                  <c:v>18.112210000000001</c:v>
                </c:pt>
                <c:pt idx="3287">
                  <c:v>17.486289999999968</c:v>
                </c:pt>
                <c:pt idx="3288">
                  <c:v>18.234890000000021</c:v>
                </c:pt>
                <c:pt idx="3289">
                  <c:v>17.363239999999973</c:v>
                </c:pt>
                <c:pt idx="3290">
                  <c:v>18.689850000000021</c:v>
                </c:pt>
                <c:pt idx="3291">
                  <c:v>19.002859999999988</c:v>
                </c:pt>
                <c:pt idx="3292">
                  <c:v>18.738709999999973</c:v>
                </c:pt>
                <c:pt idx="3293">
                  <c:v>18.556280000000001</c:v>
                </c:pt>
                <c:pt idx="3294">
                  <c:v>18.307770000000001</c:v>
                </c:pt>
                <c:pt idx="3295">
                  <c:v>17.045609999999975</c:v>
                </c:pt>
                <c:pt idx="3296">
                  <c:v>16.912519999999972</c:v>
                </c:pt>
                <c:pt idx="3297">
                  <c:v>17.578869999999988</c:v>
                </c:pt>
                <c:pt idx="3298">
                  <c:v>17.16555</c:v>
                </c:pt>
                <c:pt idx="3299">
                  <c:v>17.542339999999957</c:v>
                </c:pt>
                <c:pt idx="3300">
                  <c:v>17.449850000000001</c:v>
                </c:pt>
                <c:pt idx="3301">
                  <c:v>17.00966</c:v>
                </c:pt>
                <c:pt idx="3302">
                  <c:v>16.89293</c:v>
                </c:pt>
                <c:pt idx="3303">
                  <c:v>17.029299999999989</c:v>
                </c:pt>
                <c:pt idx="3304">
                  <c:v>18.849080000000001</c:v>
                </c:pt>
                <c:pt idx="3305">
                  <c:v>25.580009999999973</c:v>
                </c:pt>
                <c:pt idx="3306">
                  <c:v>39.264030000000012</c:v>
                </c:pt>
                <c:pt idx="3307">
                  <c:v>44.078350000000043</c:v>
                </c:pt>
                <c:pt idx="3308">
                  <c:v>79.988410000000002</c:v>
                </c:pt>
                <c:pt idx="3309">
                  <c:v>65.989559999999997</c:v>
                </c:pt>
                <c:pt idx="3310">
                  <c:v>43.486000000000004</c:v>
                </c:pt>
                <c:pt idx="3311">
                  <c:v>40.021260000000005</c:v>
                </c:pt>
                <c:pt idx="3312">
                  <c:v>39.672720000000012</c:v>
                </c:pt>
                <c:pt idx="3313">
                  <c:v>36.185220000000001</c:v>
                </c:pt>
                <c:pt idx="3314">
                  <c:v>33.529560000000011</c:v>
                </c:pt>
                <c:pt idx="3315">
                  <c:v>31.668239999999972</c:v>
                </c:pt>
                <c:pt idx="3316">
                  <c:v>30.741199999999989</c:v>
                </c:pt>
                <c:pt idx="3317">
                  <c:v>28.441210000000002</c:v>
                </c:pt>
                <c:pt idx="3318">
                  <c:v>23.57028</c:v>
                </c:pt>
                <c:pt idx="3319">
                  <c:v>23.509509999999974</c:v>
                </c:pt>
                <c:pt idx="3320">
                  <c:v>25.822089999999989</c:v>
                </c:pt>
                <c:pt idx="3321">
                  <c:v>27.492649999999959</c:v>
                </c:pt>
                <c:pt idx="3322">
                  <c:v>27.033799999999989</c:v>
                </c:pt>
                <c:pt idx="3324">
                  <c:v>58.267010000000013</c:v>
                </c:pt>
                <c:pt idx="3325">
                  <c:v>69.649869999999993</c:v>
                </c:pt>
                <c:pt idx="3326">
                  <c:v>98.688569999999999</c:v>
                </c:pt>
                <c:pt idx="3327">
                  <c:v>78.580370000000002</c:v>
                </c:pt>
                <c:pt idx="3328">
                  <c:v>71.469160000000116</c:v>
                </c:pt>
                <c:pt idx="3329">
                  <c:v>65.610579999999999</c:v>
                </c:pt>
                <c:pt idx="3330">
                  <c:v>52.801189999999998</c:v>
                </c:pt>
                <c:pt idx="3331">
                  <c:v>56.688900000000011</c:v>
                </c:pt>
                <c:pt idx="3332">
                  <c:v>49.388720000000006</c:v>
                </c:pt>
                <c:pt idx="3333">
                  <c:v>39.474899999999998</c:v>
                </c:pt>
                <c:pt idx="3334">
                  <c:v>34.136380000000003</c:v>
                </c:pt>
                <c:pt idx="3335">
                  <c:v>28.541530000000002</c:v>
                </c:pt>
                <c:pt idx="3336">
                  <c:v>32.320570000000011</c:v>
                </c:pt>
                <c:pt idx="3337">
                  <c:v>30.410260000000001</c:v>
                </c:pt>
                <c:pt idx="3338">
                  <c:v>28.963729999999959</c:v>
                </c:pt>
                <c:pt idx="3339">
                  <c:v>27.155370000000001</c:v>
                </c:pt>
                <c:pt idx="3340">
                  <c:v>25.022709999999975</c:v>
                </c:pt>
                <c:pt idx="3341">
                  <c:v>22.60614</c:v>
                </c:pt>
                <c:pt idx="3342">
                  <c:v>19.883189999999974</c:v>
                </c:pt>
                <c:pt idx="3343">
                  <c:v>15.91985</c:v>
                </c:pt>
                <c:pt idx="3344">
                  <c:v>14.829230000000004</c:v>
                </c:pt>
                <c:pt idx="3345">
                  <c:v>15.259870000000001</c:v>
                </c:pt>
                <c:pt idx="3346">
                  <c:v>25.081579999999974</c:v>
                </c:pt>
                <c:pt idx="3347">
                  <c:v>19.29461999999997</c:v>
                </c:pt>
                <c:pt idx="3348">
                  <c:v>19.721719999999973</c:v>
                </c:pt>
                <c:pt idx="3349">
                  <c:v>19.990509999999972</c:v>
                </c:pt>
                <c:pt idx="3350">
                  <c:v>18.602550000000001</c:v>
                </c:pt>
                <c:pt idx="3351">
                  <c:v>22.339320000000001</c:v>
                </c:pt>
                <c:pt idx="3352">
                  <c:v>36.410479999999993</c:v>
                </c:pt>
                <c:pt idx="3353">
                  <c:v>60.543089999999999</c:v>
                </c:pt>
                <c:pt idx="3354">
                  <c:v>42.131880000000002</c:v>
                </c:pt>
                <c:pt idx="3355">
                  <c:v>38.897820000000003</c:v>
                </c:pt>
                <c:pt idx="3356">
                  <c:v>27.066519999999972</c:v>
                </c:pt>
                <c:pt idx="3357">
                  <c:v>20.685939999999974</c:v>
                </c:pt>
                <c:pt idx="3358">
                  <c:v>24.490509999999972</c:v>
                </c:pt>
                <c:pt idx="3359">
                  <c:v>33.284120000000001</c:v>
                </c:pt>
                <c:pt idx="3360">
                  <c:v>31.261329999999973</c:v>
                </c:pt>
                <c:pt idx="3361">
                  <c:v>35.883420000000001</c:v>
                </c:pt>
                <c:pt idx="3362">
                  <c:v>35.642350000000043</c:v>
                </c:pt>
                <c:pt idx="3363">
                  <c:v>35.850580000000001</c:v>
                </c:pt>
                <c:pt idx="3364">
                  <c:v>33.16273000000006</c:v>
                </c:pt>
                <c:pt idx="3365">
                  <c:v>30.275980000000001</c:v>
                </c:pt>
                <c:pt idx="3366">
                  <c:v>23.741289999999989</c:v>
                </c:pt>
                <c:pt idx="3367">
                  <c:v>21.202819999999978</c:v>
                </c:pt>
                <c:pt idx="3368">
                  <c:v>17.978289999999973</c:v>
                </c:pt>
                <c:pt idx="3369">
                  <c:v>18.621580000000005</c:v>
                </c:pt>
                <c:pt idx="3370">
                  <c:v>83.703339999999983</c:v>
                </c:pt>
                <c:pt idx="3371">
                  <c:v>127.554</c:v>
                </c:pt>
                <c:pt idx="3372">
                  <c:v>74.711039999999997</c:v>
                </c:pt>
                <c:pt idx="3373">
                  <c:v>66.470020000000005</c:v>
                </c:pt>
                <c:pt idx="3374">
                  <c:v>62.695320000000059</c:v>
                </c:pt>
                <c:pt idx="3375">
                  <c:v>76.738169999999997</c:v>
                </c:pt>
                <c:pt idx="3376">
                  <c:v>69.691760000000002</c:v>
                </c:pt>
                <c:pt idx="3377">
                  <c:v>52.005980000000001</c:v>
                </c:pt>
                <c:pt idx="3378">
                  <c:v>38.202090000000013</c:v>
                </c:pt>
                <c:pt idx="3379">
                  <c:v>36.004220000000004</c:v>
                </c:pt>
                <c:pt idx="3380">
                  <c:v>30.781679999999973</c:v>
                </c:pt>
                <c:pt idx="3381">
                  <c:v>51.175770000000043</c:v>
                </c:pt>
                <c:pt idx="3382">
                  <c:v>47.585900000000002</c:v>
                </c:pt>
                <c:pt idx="3383">
                  <c:v>39.191490000000002</c:v>
                </c:pt>
                <c:pt idx="3384">
                  <c:v>31.128779999999974</c:v>
                </c:pt>
                <c:pt idx="3385">
                  <c:v>29.354749999999989</c:v>
                </c:pt>
                <c:pt idx="3386">
                  <c:v>27.015539999999973</c:v>
                </c:pt>
                <c:pt idx="3387">
                  <c:v>27.989369999999973</c:v>
                </c:pt>
                <c:pt idx="3388">
                  <c:v>26.9208</c:v>
                </c:pt>
                <c:pt idx="3389">
                  <c:v>26.878769999999989</c:v>
                </c:pt>
                <c:pt idx="3390">
                  <c:v>21.217790000000001</c:v>
                </c:pt>
                <c:pt idx="3391">
                  <c:v>21.820119999999989</c:v>
                </c:pt>
                <c:pt idx="3392">
                  <c:v>21.531880000000033</c:v>
                </c:pt>
                <c:pt idx="3393">
                  <c:v>23.45283999999997</c:v>
                </c:pt>
                <c:pt idx="3394">
                  <c:v>24.00773999999997</c:v>
                </c:pt>
                <c:pt idx="3395">
                  <c:v>23.82432</c:v>
                </c:pt>
                <c:pt idx="3396">
                  <c:v>21.475370000000002</c:v>
                </c:pt>
                <c:pt idx="3397">
                  <c:v>23.026820000000001</c:v>
                </c:pt>
                <c:pt idx="3398">
                  <c:v>37.857549999999996</c:v>
                </c:pt>
                <c:pt idx="3399">
                  <c:v>38.176640000000006</c:v>
                </c:pt>
                <c:pt idx="3400">
                  <c:v>31.089639999999957</c:v>
                </c:pt>
                <c:pt idx="3401">
                  <c:v>31.552569999999989</c:v>
                </c:pt>
                <c:pt idx="3402">
                  <c:v>38.215310000000059</c:v>
                </c:pt>
                <c:pt idx="3403">
                  <c:v>34.613880000000002</c:v>
                </c:pt>
                <c:pt idx="3404">
                  <c:v>25.609359999999999</c:v>
                </c:pt>
                <c:pt idx="3405">
                  <c:v>19.451950000000021</c:v>
                </c:pt>
                <c:pt idx="3406">
                  <c:v>17.041250000000005</c:v>
                </c:pt>
                <c:pt idx="3407">
                  <c:v>13.87787</c:v>
                </c:pt>
                <c:pt idx="3408">
                  <c:v>11.26684</c:v>
                </c:pt>
                <c:pt idx="3409">
                  <c:v>11.34647</c:v>
                </c:pt>
                <c:pt idx="3410">
                  <c:v>12.183440000000004</c:v>
                </c:pt>
                <c:pt idx="3411">
                  <c:v>14.25529</c:v>
                </c:pt>
                <c:pt idx="3412">
                  <c:v>15.18933</c:v>
                </c:pt>
                <c:pt idx="3413">
                  <c:v>14.29499</c:v>
                </c:pt>
                <c:pt idx="3414">
                  <c:v>12.695600000000002</c:v>
                </c:pt>
                <c:pt idx="3415">
                  <c:v>10.2531</c:v>
                </c:pt>
                <c:pt idx="3416">
                  <c:v>11.434840000000001</c:v>
                </c:pt>
                <c:pt idx="3417">
                  <c:v>12.168950000000001</c:v>
                </c:pt>
                <c:pt idx="3418">
                  <c:v>462.08789999999999</c:v>
                </c:pt>
                <c:pt idx="3419">
                  <c:v>441.0437</c:v>
                </c:pt>
                <c:pt idx="3420">
                  <c:v>233.47240000000016</c:v>
                </c:pt>
                <c:pt idx="3421">
                  <c:v>124.1499</c:v>
                </c:pt>
                <c:pt idx="3422">
                  <c:v>79.971339999999998</c:v>
                </c:pt>
                <c:pt idx="3423">
                  <c:v>94.205529999999996</c:v>
                </c:pt>
                <c:pt idx="3424">
                  <c:v>72.734399999999994</c:v>
                </c:pt>
                <c:pt idx="3425">
                  <c:v>60.243690000000001</c:v>
                </c:pt>
                <c:pt idx="3426">
                  <c:v>42.366960000000006</c:v>
                </c:pt>
                <c:pt idx="3427">
                  <c:v>30.313260000000021</c:v>
                </c:pt>
                <c:pt idx="3428">
                  <c:v>28.942719999999955</c:v>
                </c:pt>
                <c:pt idx="3429">
                  <c:v>25.79292999999997</c:v>
                </c:pt>
                <c:pt idx="3430">
                  <c:v>20.372330000000002</c:v>
                </c:pt>
                <c:pt idx="3431">
                  <c:v>18.756209999999989</c:v>
                </c:pt>
                <c:pt idx="3432">
                  <c:v>17.767969999999988</c:v>
                </c:pt>
                <c:pt idx="3433">
                  <c:v>14.869070000000002</c:v>
                </c:pt>
                <c:pt idx="3434">
                  <c:v>19.848089999999978</c:v>
                </c:pt>
                <c:pt idx="3435">
                  <c:v>35.239870000000003</c:v>
                </c:pt>
                <c:pt idx="3436">
                  <c:v>36.740940000000002</c:v>
                </c:pt>
                <c:pt idx="3437">
                  <c:v>35.98639</c:v>
                </c:pt>
                <c:pt idx="3438">
                  <c:v>33.794850000000011</c:v>
                </c:pt>
                <c:pt idx="3439">
                  <c:v>46.579410000000003</c:v>
                </c:pt>
                <c:pt idx="3440">
                  <c:v>54.884049999999995</c:v>
                </c:pt>
                <c:pt idx="3441">
                  <c:v>48.699440000000003</c:v>
                </c:pt>
                <c:pt idx="3442">
                  <c:v>41.107050000000001</c:v>
                </c:pt>
                <c:pt idx="3443">
                  <c:v>41.597030000000011</c:v>
                </c:pt>
                <c:pt idx="3444">
                  <c:v>34.909970000000001</c:v>
                </c:pt>
                <c:pt idx="3445">
                  <c:v>28.92726</c:v>
                </c:pt>
                <c:pt idx="3446">
                  <c:v>34.58081</c:v>
                </c:pt>
                <c:pt idx="3447">
                  <c:v>25.665949999999974</c:v>
                </c:pt>
                <c:pt idx="3448">
                  <c:v>34.221640000000001</c:v>
                </c:pt>
                <c:pt idx="3449">
                  <c:v>37.993920000000003</c:v>
                </c:pt>
                <c:pt idx="3450">
                  <c:v>34.864440000000002</c:v>
                </c:pt>
                <c:pt idx="3451">
                  <c:v>30.507370000000005</c:v>
                </c:pt>
                <c:pt idx="3452">
                  <c:v>22.911770000000001</c:v>
                </c:pt>
                <c:pt idx="3453">
                  <c:v>18.780499999999975</c:v>
                </c:pt>
                <c:pt idx="3454">
                  <c:v>17.473329999999972</c:v>
                </c:pt>
                <c:pt idx="3455">
                  <c:v>16.017849999999999</c:v>
                </c:pt>
                <c:pt idx="3456">
                  <c:v>13.612630000000006</c:v>
                </c:pt>
                <c:pt idx="3457">
                  <c:v>11.53927</c:v>
                </c:pt>
                <c:pt idx="3458">
                  <c:v>19.780759999999972</c:v>
                </c:pt>
                <c:pt idx="3459">
                  <c:v>15.491900000000001</c:v>
                </c:pt>
                <c:pt idx="3460">
                  <c:v>15.950560000000012</c:v>
                </c:pt>
                <c:pt idx="3461">
                  <c:v>17.128959999999999</c:v>
                </c:pt>
                <c:pt idx="3462">
                  <c:v>14.26178</c:v>
                </c:pt>
                <c:pt idx="3463">
                  <c:v>13.522020000000001</c:v>
                </c:pt>
                <c:pt idx="3464">
                  <c:v>13.638279999999998</c:v>
                </c:pt>
                <c:pt idx="3465">
                  <c:v>11.92517</c:v>
                </c:pt>
                <c:pt idx="3466">
                  <c:v>50.827330000000003</c:v>
                </c:pt>
                <c:pt idx="3467">
                  <c:v>215.31810000000004</c:v>
                </c:pt>
                <c:pt idx="3468">
                  <c:v>163.22540000000001</c:v>
                </c:pt>
                <c:pt idx="3469">
                  <c:v>172.44730000000001</c:v>
                </c:pt>
                <c:pt idx="3470">
                  <c:v>209.63630000000001</c:v>
                </c:pt>
                <c:pt idx="3471">
                  <c:v>169.85490000000001</c:v>
                </c:pt>
                <c:pt idx="3472">
                  <c:v>100.14460000000008</c:v>
                </c:pt>
                <c:pt idx="3473">
                  <c:v>65.116439999999983</c:v>
                </c:pt>
                <c:pt idx="3474">
                  <c:v>45.077910000000003</c:v>
                </c:pt>
                <c:pt idx="3475">
                  <c:v>45.006530000000012</c:v>
                </c:pt>
                <c:pt idx="3476">
                  <c:v>47.921020000000006</c:v>
                </c:pt>
                <c:pt idx="3477">
                  <c:v>44.759860000000003</c:v>
                </c:pt>
                <c:pt idx="3478">
                  <c:v>39.501869999999997</c:v>
                </c:pt>
                <c:pt idx="3479">
                  <c:v>35.50177</c:v>
                </c:pt>
                <c:pt idx="3480">
                  <c:v>29.747489999999978</c:v>
                </c:pt>
                <c:pt idx="3481">
                  <c:v>27.564119999999978</c:v>
                </c:pt>
                <c:pt idx="3482">
                  <c:v>26.597989999999999</c:v>
                </c:pt>
                <c:pt idx="3483">
                  <c:v>26.037590000000005</c:v>
                </c:pt>
                <c:pt idx="3484">
                  <c:v>30.962369999999975</c:v>
                </c:pt>
                <c:pt idx="3485">
                  <c:v>30.660450000000001</c:v>
                </c:pt>
                <c:pt idx="3486">
                  <c:v>28.869019999999974</c:v>
                </c:pt>
                <c:pt idx="3487">
                  <c:v>27.427439999999972</c:v>
                </c:pt>
                <c:pt idx="3488">
                  <c:v>26.643180000000001</c:v>
                </c:pt>
                <c:pt idx="3489">
                  <c:v>25.258900000000001</c:v>
                </c:pt>
                <c:pt idx="3490">
                  <c:v>29.331499999999988</c:v>
                </c:pt>
                <c:pt idx="3491">
                  <c:v>23.622669999999989</c:v>
                </c:pt>
                <c:pt idx="3492">
                  <c:v>23.417970000000022</c:v>
                </c:pt>
                <c:pt idx="3493">
                  <c:v>21.043429999999972</c:v>
                </c:pt>
                <c:pt idx="3494">
                  <c:v>37.567140000000002</c:v>
                </c:pt>
                <c:pt idx="3495">
                  <c:v>33.894410000000001</c:v>
                </c:pt>
                <c:pt idx="3496">
                  <c:v>27.893160000000005</c:v>
                </c:pt>
                <c:pt idx="3497">
                  <c:v>13.39325</c:v>
                </c:pt>
                <c:pt idx="3498">
                  <c:v>15.41783</c:v>
                </c:pt>
                <c:pt idx="3499">
                  <c:v>23.414539999999974</c:v>
                </c:pt>
                <c:pt idx="3500">
                  <c:v>22.84225</c:v>
                </c:pt>
                <c:pt idx="3501">
                  <c:v>20.263489999999972</c:v>
                </c:pt>
                <c:pt idx="3502">
                  <c:v>16.0381</c:v>
                </c:pt>
                <c:pt idx="3503">
                  <c:v>14.580300000000001</c:v>
                </c:pt>
                <c:pt idx="3504">
                  <c:v>18.013739999999974</c:v>
                </c:pt>
                <c:pt idx="3505">
                  <c:v>19.158159999999999</c:v>
                </c:pt>
                <c:pt idx="3506">
                  <c:v>19.626539999999974</c:v>
                </c:pt>
                <c:pt idx="3507">
                  <c:v>20.62152</c:v>
                </c:pt>
                <c:pt idx="3508">
                  <c:v>20.533740000000002</c:v>
                </c:pt>
                <c:pt idx="3509">
                  <c:v>19.265719999999959</c:v>
                </c:pt>
                <c:pt idx="3510">
                  <c:v>17.404959999999999</c:v>
                </c:pt>
                <c:pt idx="3511">
                  <c:v>16.54316</c:v>
                </c:pt>
                <c:pt idx="3512">
                  <c:v>14.819790000000006</c:v>
                </c:pt>
                <c:pt idx="3513">
                  <c:v>15.1172</c:v>
                </c:pt>
                <c:pt idx="3514">
                  <c:v>17.41104</c:v>
                </c:pt>
                <c:pt idx="3515">
                  <c:v>18.703669999999974</c:v>
                </c:pt>
                <c:pt idx="3516">
                  <c:v>18.59835</c:v>
                </c:pt>
                <c:pt idx="3517">
                  <c:v>14.989330000000002</c:v>
                </c:pt>
                <c:pt idx="3518">
                  <c:v>24.929389999999973</c:v>
                </c:pt>
                <c:pt idx="3519">
                  <c:v>35.713330000000013</c:v>
                </c:pt>
                <c:pt idx="3520">
                  <c:v>32.331600000000002</c:v>
                </c:pt>
                <c:pt idx="3521">
                  <c:v>49.903570000000002</c:v>
                </c:pt>
                <c:pt idx="3522">
                  <c:v>48.804989999999997</c:v>
                </c:pt>
                <c:pt idx="3523">
                  <c:v>41.385889999999996</c:v>
                </c:pt>
                <c:pt idx="3524">
                  <c:v>36.440370000000001</c:v>
                </c:pt>
                <c:pt idx="3525">
                  <c:v>32.76746</c:v>
                </c:pt>
                <c:pt idx="3526">
                  <c:v>32.617789999999999</c:v>
                </c:pt>
                <c:pt idx="3527">
                  <c:v>26.22132999999997</c:v>
                </c:pt>
                <c:pt idx="3528">
                  <c:v>28.291360000000001</c:v>
                </c:pt>
                <c:pt idx="3529">
                  <c:v>28.07511999999997</c:v>
                </c:pt>
                <c:pt idx="3530">
                  <c:v>25.654660000000021</c:v>
                </c:pt>
                <c:pt idx="3531">
                  <c:v>23.979129999999973</c:v>
                </c:pt>
                <c:pt idx="3532">
                  <c:v>22.36030999999997</c:v>
                </c:pt>
                <c:pt idx="3533">
                  <c:v>21.699490000000001</c:v>
                </c:pt>
                <c:pt idx="3534">
                  <c:v>19.857119999999988</c:v>
                </c:pt>
                <c:pt idx="3535">
                  <c:v>18.973729999999971</c:v>
                </c:pt>
                <c:pt idx="3536">
                  <c:v>18.039850000000033</c:v>
                </c:pt>
                <c:pt idx="3537">
                  <c:v>18.199940000000005</c:v>
                </c:pt>
                <c:pt idx="3538">
                  <c:v>15.41</c:v>
                </c:pt>
                <c:pt idx="3539">
                  <c:v>15.682080000000004</c:v>
                </c:pt>
                <c:pt idx="3540">
                  <c:v>13.92231</c:v>
                </c:pt>
                <c:pt idx="3541">
                  <c:v>16.690750000000001</c:v>
                </c:pt>
                <c:pt idx="3542">
                  <c:v>14.35699000000001</c:v>
                </c:pt>
                <c:pt idx="3543">
                  <c:v>29.429339999999975</c:v>
                </c:pt>
                <c:pt idx="3544">
                  <c:v>52.179990000000011</c:v>
                </c:pt>
                <c:pt idx="3545">
                  <c:v>60.920780000000001</c:v>
                </c:pt>
                <c:pt idx="3546">
                  <c:v>34.207120000000003</c:v>
                </c:pt>
                <c:pt idx="3547">
                  <c:v>23.898900000000001</c:v>
                </c:pt>
                <c:pt idx="3548">
                  <c:v>25.095980000000001</c:v>
                </c:pt>
                <c:pt idx="3549">
                  <c:v>21.416639999999973</c:v>
                </c:pt>
                <c:pt idx="3550">
                  <c:v>20.011790000000001</c:v>
                </c:pt>
                <c:pt idx="3551">
                  <c:v>18.117980000000035</c:v>
                </c:pt>
                <c:pt idx="3552">
                  <c:v>19.060409999999973</c:v>
                </c:pt>
                <c:pt idx="3553">
                  <c:v>20.358049999999974</c:v>
                </c:pt>
                <c:pt idx="3554">
                  <c:v>18.310929999999999</c:v>
                </c:pt>
                <c:pt idx="3555">
                  <c:v>16.98386</c:v>
                </c:pt>
                <c:pt idx="3556">
                  <c:v>16.819690000000001</c:v>
                </c:pt>
                <c:pt idx="3557">
                  <c:v>18.307870000000033</c:v>
                </c:pt>
                <c:pt idx="3558">
                  <c:v>17.45148</c:v>
                </c:pt>
                <c:pt idx="3559">
                  <c:v>13.54621</c:v>
                </c:pt>
                <c:pt idx="3560">
                  <c:v>13.78435</c:v>
                </c:pt>
                <c:pt idx="3561">
                  <c:v>11.397550000000004</c:v>
                </c:pt>
                <c:pt idx="3562">
                  <c:v>11.749790000000001</c:v>
                </c:pt>
                <c:pt idx="3563">
                  <c:v>32.724930000000043</c:v>
                </c:pt>
                <c:pt idx="3564">
                  <c:v>42.340229999999998</c:v>
                </c:pt>
                <c:pt idx="3565">
                  <c:v>36.296360000000043</c:v>
                </c:pt>
                <c:pt idx="3566">
                  <c:v>31.201090000000001</c:v>
                </c:pt>
                <c:pt idx="3567">
                  <c:v>32.552720000000001</c:v>
                </c:pt>
                <c:pt idx="3568">
                  <c:v>36.973010000000002</c:v>
                </c:pt>
                <c:pt idx="3569">
                  <c:v>37.802110000000013</c:v>
                </c:pt>
                <c:pt idx="3570">
                  <c:v>32.378310000000013</c:v>
                </c:pt>
                <c:pt idx="3571">
                  <c:v>26.49625</c:v>
                </c:pt>
                <c:pt idx="3572">
                  <c:v>55.740730000000013</c:v>
                </c:pt>
                <c:pt idx="3573">
                  <c:v>56.824010000000001</c:v>
                </c:pt>
                <c:pt idx="3574">
                  <c:v>45.861150000000002</c:v>
                </c:pt>
                <c:pt idx="3575">
                  <c:v>41.251269999999998</c:v>
                </c:pt>
                <c:pt idx="3576">
                  <c:v>78.793020000000027</c:v>
                </c:pt>
                <c:pt idx="3577">
                  <c:v>64.95581</c:v>
                </c:pt>
                <c:pt idx="3578">
                  <c:v>55.905970000000003</c:v>
                </c:pt>
                <c:pt idx="3579">
                  <c:v>49.246470000000002</c:v>
                </c:pt>
                <c:pt idx="3580">
                  <c:v>48.762860000000003</c:v>
                </c:pt>
                <c:pt idx="3581">
                  <c:v>49.154489999999996</c:v>
                </c:pt>
                <c:pt idx="3582">
                  <c:v>45.60998</c:v>
                </c:pt>
                <c:pt idx="3583">
                  <c:v>47.248860000000001</c:v>
                </c:pt>
                <c:pt idx="3584">
                  <c:v>44.525200000000012</c:v>
                </c:pt>
                <c:pt idx="3585">
                  <c:v>43.888820000000003</c:v>
                </c:pt>
                <c:pt idx="3586">
                  <c:v>42.064860000000003</c:v>
                </c:pt>
                <c:pt idx="3587">
                  <c:v>37.56888</c:v>
                </c:pt>
                <c:pt idx="3588">
                  <c:v>33.655520000000003</c:v>
                </c:pt>
                <c:pt idx="3589">
                  <c:v>41.185680000000005</c:v>
                </c:pt>
                <c:pt idx="3590">
                  <c:v>46.90981</c:v>
                </c:pt>
                <c:pt idx="3591">
                  <c:v>53.942910000000012</c:v>
                </c:pt>
                <c:pt idx="3592">
                  <c:v>46.597180000000002</c:v>
                </c:pt>
                <c:pt idx="3593">
                  <c:v>45.121830000000003</c:v>
                </c:pt>
                <c:pt idx="3594">
                  <c:v>37.651420000000002</c:v>
                </c:pt>
                <c:pt idx="3595">
                  <c:v>34.47195</c:v>
                </c:pt>
                <c:pt idx="3596">
                  <c:v>34.857699999999994</c:v>
                </c:pt>
                <c:pt idx="3597">
                  <c:v>31.20743999999997</c:v>
                </c:pt>
                <c:pt idx="3598">
                  <c:v>29.630130000000001</c:v>
                </c:pt>
                <c:pt idx="3599">
                  <c:v>26.993729999999957</c:v>
                </c:pt>
                <c:pt idx="3600">
                  <c:v>26.409729999999964</c:v>
                </c:pt>
                <c:pt idx="3601">
                  <c:v>24.761959999999988</c:v>
                </c:pt>
                <c:pt idx="3602">
                  <c:v>22.588279999999973</c:v>
                </c:pt>
                <c:pt idx="3603">
                  <c:v>19.986019999999975</c:v>
                </c:pt>
                <c:pt idx="3604">
                  <c:v>18.462929999999975</c:v>
                </c:pt>
                <c:pt idx="3605">
                  <c:v>17.487129999999972</c:v>
                </c:pt>
                <c:pt idx="3606">
                  <c:v>16.876069999999999</c:v>
                </c:pt>
                <c:pt idx="3607">
                  <c:v>15.96238000000001</c:v>
                </c:pt>
                <c:pt idx="3608">
                  <c:v>14.19149</c:v>
                </c:pt>
                <c:pt idx="3609">
                  <c:v>13.143000000000001</c:v>
                </c:pt>
                <c:pt idx="3610">
                  <c:v>12.612020000000001</c:v>
                </c:pt>
                <c:pt idx="3611">
                  <c:v>11.66737</c:v>
                </c:pt>
                <c:pt idx="3612">
                  <c:v>11.818850000000001</c:v>
                </c:pt>
                <c:pt idx="3613">
                  <c:v>10.56142</c:v>
                </c:pt>
                <c:pt idx="3614">
                  <c:v>10.47494</c:v>
                </c:pt>
                <c:pt idx="3615">
                  <c:v>11.7164</c:v>
                </c:pt>
                <c:pt idx="3616">
                  <c:v>10.935750000000002</c:v>
                </c:pt>
                <c:pt idx="3617">
                  <c:v>12.414160000000001</c:v>
                </c:pt>
                <c:pt idx="3618">
                  <c:v>21.962419999999959</c:v>
                </c:pt>
                <c:pt idx="3619">
                  <c:v>51.616840000000003</c:v>
                </c:pt>
                <c:pt idx="3620">
                  <c:v>52.333849999999998</c:v>
                </c:pt>
                <c:pt idx="3621">
                  <c:v>44.136970000000012</c:v>
                </c:pt>
                <c:pt idx="3622">
                  <c:v>37.899360000000001</c:v>
                </c:pt>
                <c:pt idx="3623">
                  <c:v>45.280190000000012</c:v>
                </c:pt>
                <c:pt idx="3624">
                  <c:v>117.78760000000008</c:v>
                </c:pt>
                <c:pt idx="3625">
                  <c:v>142.53919999999999</c:v>
                </c:pt>
                <c:pt idx="3626">
                  <c:v>137.75319999999999</c:v>
                </c:pt>
                <c:pt idx="3627">
                  <c:v>121.3068</c:v>
                </c:pt>
                <c:pt idx="3628">
                  <c:v>128.32170000000016</c:v>
                </c:pt>
                <c:pt idx="3629">
                  <c:v>120.4058</c:v>
                </c:pt>
                <c:pt idx="3630">
                  <c:v>77.105260000000001</c:v>
                </c:pt>
                <c:pt idx="3631">
                  <c:v>71.702539999999999</c:v>
                </c:pt>
                <c:pt idx="3632">
                  <c:v>76.177599999999998</c:v>
                </c:pt>
                <c:pt idx="3633">
                  <c:v>64.864750000000001</c:v>
                </c:pt>
                <c:pt idx="3634">
                  <c:v>85.669719999999998</c:v>
                </c:pt>
                <c:pt idx="3635">
                  <c:v>90.617490000000004</c:v>
                </c:pt>
                <c:pt idx="3636">
                  <c:v>100.92789999999999</c:v>
                </c:pt>
                <c:pt idx="3637">
                  <c:v>127.29150000000008</c:v>
                </c:pt>
                <c:pt idx="3638">
                  <c:v>123.85339999999998</c:v>
                </c:pt>
                <c:pt idx="3639">
                  <c:v>103.30569999999999</c:v>
                </c:pt>
                <c:pt idx="3640">
                  <c:v>202.20389999999998</c:v>
                </c:pt>
                <c:pt idx="3641">
                  <c:v>233.32270000000017</c:v>
                </c:pt>
                <c:pt idx="3642">
                  <c:v>132.46469999999999</c:v>
                </c:pt>
                <c:pt idx="3643">
                  <c:v>86.232839999999982</c:v>
                </c:pt>
                <c:pt idx="3644">
                  <c:v>64.833849999999998</c:v>
                </c:pt>
                <c:pt idx="3645">
                  <c:v>52.015420000000006</c:v>
                </c:pt>
                <c:pt idx="3646">
                  <c:v>44.74098</c:v>
                </c:pt>
                <c:pt idx="3647">
                  <c:v>40.567590000000003</c:v>
                </c:pt>
                <c:pt idx="3648">
                  <c:v>35.961410000000001</c:v>
                </c:pt>
                <c:pt idx="3649">
                  <c:v>34.609300000000012</c:v>
                </c:pt>
                <c:pt idx="3650">
                  <c:v>77.982439999999983</c:v>
                </c:pt>
                <c:pt idx="3651">
                  <c:v>132.36020000000016</c:v>
                </c:pt>
                <c:pt idx="3652">
                  <c:v>209.9162</c:v>
                </c:pt>
                <c:pt idx="3653">
                  <c:v>207.3091</c:v>
                </c:pt>
                <c:pt idx="3654">
                  <c:v>137.08369999999999</c:v>
                </c:pt>
                <c:pt idx="3655">
                  <c:v>133.27679999999998</c:v>
                </c:pt>
                <c:pt idx="3656">
                  <c:v>153.42780000000016</c:v>
                </c:pt>
                <c:pt idx="3657">
                  <c:v>105.5437</c:v>
                </c:pt>
                <c:pt idx="3658">
                  <c:v>68.355119999999999</c:v>
                </c:pt>
                <c:pt idx="3659">
                  <c:v>56.715600000000002</c:v>
                </c:pt>
                <c:pt idx="3660">
                  <c:v>53.308880000000002</c:v>
                </c:pt>
                <c:pt idx="3661">
                  <c:v>55.80827</c:v>
                </c:pt>
                <c:pt idx="3662">
                  <c:v>49.202200000000012</c:v>
                </c:pt>
                <c:pt idx="3663">
                  <c:v>41.486110000000011</c:v>
                </c:pt>
                <c:pt idx="3664">
                  <c:v>38.626230000000042</c:v>
                </c:pt>
                <c:pt idx="3665">
                  <c:v>32.808280000000003</c:v>
                </c:pt>
                <c:pt idx="3666">
                  <c:v>32.094550000000012</c:v>
                </c:pt>
                <c:pt idx="3667">
                  <c:v>27.113009999999999</c:v>
                </c:pt>
                <c:pt idx="3668">
                  <c:v>30.710660000000001</c:v>
                </c:pt>
                <c:pt idx="3669">
                  <c:v>42.462410000000013</c:v>
                </c:pt>
                <c:pt idx="3670">
                  <c:v>48.654589999999999</c:v>
                </c:pt>
                <c:pt idx="3671">
                  <c:v>46.285550000000043</c:v>
                </c:pt>
                <c:pt idx="3672">
                  <c:v>40.282960000000003</c:v>
                </c:pt>
                <c:pt idx="3673">
                  <c:v>38.777900000000002</c:v>
                </c:pt>
                <c:pt idx="3674">
                  <c:v>35.394740000000006</c:v>
                </c:pt>
                <c:pt idx="3675">
                  <c:v>32.609080000000006</c:v>
                </c:pt>
                <c:pt idx="3676">
                  <c:v>31.964429999999975</c:v>
                </c:pt>
                <c:pt idx="3677">
                  <c:v>25.436260000000001</c:v>
                </c:pt>
                <c:pt idx="3678">
                  <c:v>24.118469999999999</c:v>
                </c:pt>
                <c:pt idx="3679">
                  <c:v>20.208699999999968</c:v>
                </c:pt>
                <c:pt idx="3680">
                  <c:v>16.958069999999989</c:v>
                </c:pt>
                <c:pt idx="3681">
                  <c:v>15.53387</c:v>
                </c:pt>
                <c:pt idx="3682">
                  <c:v>22.62250999999997</c:v>
                </c:pt>
                <c:pt idx="3683">
                  <c:v>34.72505000000006</c:v>
                </c:pt>
                <c:pt idx="3684">
                  <c:v>30.59769</c:v>
                </c:pt>
                <c:pt idx="3685">
                  <c:v>23.802820000000001</c:v>
                </c:pt>
                <c:pt idx="3686">
                  <c:v>20.736729999999973</c:v>
                </c:pt>
                <c:pt idx="3687">
                  <c:v>24.922229999999956</c:v>
                </c:pt>
                <c:pt idx="3688">
                  <c:v>38.006710000000012</c:v>
                </c:pt>
                <c:pt idx="3689">
                  <c:v>39.368950000000012</c:v>
                </c:pt>
                <c:pt idx="3690">
                  <c:v>30.980039999999956</c:v>
                </c:pt>
                <c:pt idx="3691">
                  <c:v>25.614780000000021</c:v>
                </c:pt>
                <c:pt idx="3692">
                  <c:v>38.905650000000001</c:v>
                </c:pt>
                <c:pt idx="3693">
                  <c:v>76.719620000000106</c:v>
                </c:pt>
                <c:pt idx="3694">
                  <c:v>60.766000000000012</c:v>
                </c:pt>
                <c:pt idx="3695">
                  <c:v>48.884520000000002</c:v>
                </c:pt>
                <c:pt idx="3696">
                  <c:v>42.521080000000005</c:v>
                </c:pt>
                <c:pt idx="3697">
                  <c:v>36.615460000000006</c:v>
                </c:pt>
                <c:pt idx="3698">
                  <c:v>29.919419999999974</c:v>
                </c:pt>
                <c:pt idx="3699">
                  <c:v>27.206050000000001</c:v>
                </c:pt>
                <c:pt idx="3700">
                  <c:v>25.68892</c:v>
                </c:pt>
                <c:pt idx="3701">
                  <c:v>21.34423</c:v>
                </c:pt>
                <c:pt idx="3702">
                  <c:v>18.28492</c:v>
                </c:pt>
                <c:pt idx="3703">
                  <c:v>18.05001</c:v>
                </c:pt>
                <c:pt idx="3704">
                  <c:v>19.107030000000005</c:v>
                </c:pt>
                <c:pt idx="3705">
                  <c:v>25.938739999999957</c:v>
                </c:pt>
                <c:pt idx="3706">
                  <c:v>27.771049999999974</c:v>
                </c:pt>
                <c:pt idx="3707">
                  <c:v>29.725429999999957</c:v>
                </c:pt>
                <c:pt idx="3708">
                  <c:v>25.119940000000021</c:v>
                </c:pt>
                <c:pt idx="3709">
                  <c:v>26.569189999999974</c:v>
                </c:pt>
                <c:pt idx="3710">
                  <c:v>63.519350000000003</c:v>
                </c:pt>
                <c:pt idx="3711">
                  <c:v>169.16069999999999</c:v>
                </c:pt>
                <c:pt idx="3712">
                  <c:v>109.5955</c:v>
                </c:pt>
                <c:pt idx="3713">
                  <c:v>79.997150000000104</c:v>
                </c:pt>
                <c:pt idx="3714">
                  <c:v>93.525660000000002</c:v>
                </c:pt>
                <c:pt idx="3715">
                  <c:v>126.37560000000001</c:v>
                </c:pt>
                <c:pt idx="3716">
                  <c:v>112.9624</c:v>
                </c:pt>
                <c:pt idx="3717">
                  <c:v>98.391570000000002</c:v>
                </c:pt>
                <c:pt idx="3718">
                  <c:v>103.9554</c:v>
                </c:pt>
                <c:pt idx="3719">
                  <c:v>64.704840000000004</c:v>
                </c:pt>
                <c:pt idx="3720">
                  <c:v>49.542670000000001</c:v>
                </c:pt>
                <c:pt idx="3721">
                  <c:v>41.020500000000013</c:v>
                </c:pt>
                <c:pt idx="3722">
                  <c:v>37.936400000000006</c:v>
                </c:pt>
                <c:pt idx="3723">
                  <c:v>36.401820000000001</c:v>
                </c:pt>
                <c:pt idx="3724">
                  <c:v>32.047820000000002</c:v>
                </c:pt>
                <c:pt idx="3725">
                  <c:v>28.689309999999974</c:v>
                </c:pt>
                <c:pt idx="3726">
                  <c:v>25.904679999999974</c:v>
                </c:pt>
                <c:pt idx="3727">
                  <c:v>27.968819999999972</c:v>
                </c:pt>
                <c:pt idx="3728">
                  <c:v>36.692160000000044</c:v>
                </c:pt>
                <c:pt idx="3729">
                  <c:v>37.929120000000012</c:v>
                </c:pt>
                <c:pt idx="3730">
                  <c:v>33.178790000000042</c:v>
                </c:pt>
                <c:pt idx="3731">
                  <c:v>32.146100000000011</c:v>
                </c:pt>
                <c:pt idx="3732">
                  <c:v>36.827860000000001</c:v>
                </c:pt>
                <c:pt idx="3733">
                  <c:v>54.134730000000012</c:v>
                </c:pt>
                <c:pt idx="3734">
                  <c:v>65.78613</c:v>
                </c:pt>
                <c:pt idx="3735">
                  <c:v>81.801640000000006</c:v>
                </c:pt>
                <c:pt idx="3736">
                  <c:v>55.538180000000011</c:v>
                </c:pt>
                <c:pt idx="3737">
                  <c:v>32.141500000000001</c:v>
                </c:pt>
                <c:pt idx="3738">
                  <c:v>29.715050000000005</c:v>
                </c:pt>
                <c:pt idx="3739">
                  <c:v>34.183880000000002</c:v>
                </c:pt>
                <c:pt idx="3740">
                  <c:v>31.194790000000001</c:v>
                </c:pt>
                <c:pt idx="3741">
                  <c:v>24.37754</c:v>
                </c:pt>
                <c:pt idx="3742">
                  <c:v>24.053519999999974</c:v>
                </c:pt>
                <c:pt idx="3743">
                  <c:v>16.709800000000001</c:v>
                </c:pt>
                <c:pt idx="3744">
                  <c:v>24.838010000000001</c:v>
                </c:pt>
                <c:pt idx="3745">
                  <c:v>25.132400000000001</c:v>
                </c:pt>
                <c:pt idx="3746">
                  <c:v>24.25065</c:v>
                </c:pt>
                <c:pt idx="3747">
                  <c:v>26.079180000000001</c:v>
                </c:pt>
                <c:pt idx="3748">
                  <c:v>23.387039999999974</c:v>
                </c:pt>
                <c:pt idx="3749">
                  <c:v>20.358550000000001</c:v>
                </c:pt>
                <c:pt idx="3750">
                  <c:v>21.400609999999968</c:v>
                </c:pt>
                <c:pt idx="3751">
                  <c:v>19.1252</c:v>
                </c:pt>
                <c:pt idx="3752">
                  <c:v>15.297510000000001</c:v>
                </c:pt>
                <c:pt idx="3753">
                  <c:v>38.411289999999994</c:v>
                </c:pt>
                <c:pt idx="3754">
                  <c:v>143.3965</c:v>
                </c:pt>
                <c:pt idx="3755">
                  <c:v>109.13549999999998</c:v>
                </c:pt>
                <c:pt idx="3756">
                  <c:v>138.24459999999982</c:v>
                </c:pt>
                <c:pt idx="3757">
                  <c:v>214.31300000000002</c:v>
                </c:pt>
                <c:pt idx="3758">
                  <c:v>204.50530000000001</c:v>
                </c:pt>
                <c:pt idx="3759">
                  <c:v>149.88900000000001</c:v>
                </c:pt>
                <c:pt idx="3760">
                  <c:v>96.15119</c:v>
                </c:pt>
                <c:pt idx="3761">
                  <c:v>60.631160000000001</c:v>
                </c:pt>
                <c:pt idx="3762">
                  <c:v>52.961860000000001</c:v>
                </c:pt>
                <c:pt idx="3763">
                  <c:v>43.74868</c:v>
                </c:pt>
                <c:pt idx="3764">
                  <c:v>48.771030000000003</c:v>
                </c:pt>
                <c:pt idx="3765">
                  <c:v>39.423880000000004</c:v>
                </c:pt>
                <c:pt idx="3766">
                  <c:v>42.023710000000044</c:v>
                </c:pt>
                <c:pt idx="3767">
                  <c:v>33.835830000000001</c:v>
                </c:pt>
                <c:pt idx="3768">
                  <c:v>28.537089999999999</c:v>
                </c:pt>
                <c:pt idx="3769">
                  <c:v>25.736560000000001</c:v>
                </c:pt>
                <c:pt idx="3770">
                  <c:v>26.475259999999974</c:v>
                </c:pt>
                <c:pt idx="3771">
                  <c:v>40.409790000000001</c:v>
                </c:pt>
                <c:pt idx="3772">
                  <c:v>49.445160000000001</c:v>
                </c:pt>
                <c:pt idx="3773">
                  <c:v>46.947920000000003</c:v>
                </c:pt>
                <c:pt idx="3774">
                  <c:v>38.715470000000003</c:v>
                </c:pt>
                <c:pt idx="3775">
                  <c:v>30.867100000000001</c:v>
                </c:pt>
                <c:pt idx="3776">
                  <c:v>32.387259999999998</c:v>
                </c:pt>
                <c:pt idx="3777">
                  <c:v>32.788210000000042</c:v>
                </c:pt>
                <c:pt idx="3778">
                  <c:v>68.92534999999998</c:v>
                </c:pt>
                <c:pt idx="3779">
                  <c:v>201.44</c:v>
                </c:pt>
                <c:pt idx="3780">
                  <c:v>209.5615</c:v>
                </c:pt>
                <c:pt idx="3781">
                  <c:v>125.35890000000001</c:v>
                </c:pt>
                <c:pt idx="3782">
                  <c:v>100.70620000000002</c:v>
                </c:pt>
                <c:pt idx="3783">
                  <c:v>101.5741</c:v>
                </c:pt>
                <c:pt idx="3784">
                  <c:v>65.001830000000012</c:v>
                </c:pt>
                <c:pt idx="3785">
                  <c:v>52.242540000000012</c:v>
                </c:pt>
                <c:pt idx="3786">
                  <c:v>43.164360000000002</c:v>
                </c:pt>
                <c:pt idx="3787">
                  <c:v>38.08963</c:v>
                </c:pt>
                <c:pt idx="3788">
                  <c:v>32.223380000000013</c:v>
                </c:pt>
                <c:pt idx="3789">
                  <c:v>30.870760000000001</c:v>
                </c:pt>
                <c:pt idx="3790">
                  <c:v>27.918900000000001</c:v>
                </c:pt>
                <c:pt idx="3791">
                  <c:v>23.18319</c:v>
                </c:pt>
                <c:pt idx="3792">
                  <c:v>31.871300000000005</c:v>
                </c:pt>
                <c:pt idx="3793">
                  <c:v>26.205079999999974</c:v>
                </c:pt>
                <c:pt idx="3794">
                  <c:v>24.97175</c:v>
                </c:pt>
                <c:pt idx="3795">
                  <c:v>29.677550000000021</c:v>
                </c:pt>
                <c:pt idx="3796">
                  <c:v>26.645119999999974</c:v>
                </c:pt>
                <c:pt idx="3797">
                  <c:v>28.165429999999972</c:v>
                </c:pt>
                <c:pt idx="3798">
                  <c:v>25.075039999999973</c:v>
                </c:pt>
                <c:pt idx="3799">
                  <c:v>20.666360000000001</c:v>
                </c:pt>
                <c:pt idx="3800">
                  <c:v>19.66516</c:v>
                </c:pt>
                <c:pt idx="3801">
                  <c:v>21.441099999999974</c:v>
                </c:pt>
                <c:pt idx="3802">
                  <c:v>21.789479999999973</c:v>
                </c:pt>
                <c:pt idx="3803">
                  <c:v>75.154510000000002</c:v>
                </c:pt>
                <c:pt idx="3804">
                  <c:v>156.3229000000002</c:v>
                </c:pt>
                <c:pt idx="3805">
                  <c:v>98.926769999999991</c:v>
                </c:pt>
                <c:pt idx="3806">
                  <c:v>141.09190000000001</c:v>
                </c:pt>
                <c:pt idx="3807">
                  <c:v>83.019329999999997</c:v>
                </c:pt>
                <c:pt idx="3808">
                  <c:v>55.395090000000003</c:v>
                </c:pt>
                <c:pt idx="3809">
                  <c:v>50.816809999999997</c:v>
                </c:pt>
                <c:pt idx="3810">
                  <c:v>57.60962</c:v>
                </c:pt>
                <c:pt idx="3811">
                  <c:v>46.019879999999993</c:v>
                </c:pt>
                <c:pt idx="3812">
                  <c:v>39.113320000000002</c:v>
                </c:pt>
                <c:pt idx="3813">
                  <c:v>31.077549999999974</c:v>
                </c:pt>
                <c:pt idx="3814">
                  <c:v>25.281509999999972</c:v>
                </c:pt>
                <c:pt idx="3815">
                  <c:v>23.19164</c:v>
                </c:pt>
                <c:pt idx="3816">
                  <c:v>19.43519999999997</c:v>
                </c:pt>
                <c:pt idx="3817">
                  <c:v>16.05341</c:v>
                </c:pt>
                <c:pt idx="3818">
                  <c:v>18.733160000000005</c:v>
                </c:pt>
                <c:pt idx="3819">
                  <c:v>18.228259999999974</c:v>
                </c:pt>
                <c:pt idx="3820">
                  <c:v>18.951820000000001</c:v>
                </c:pt>
                <c:pt idx="3821">
                  <c:v>18.30012</c:v>
                </c:pt>
                <c:pt idx="3822">
                  <c:v>17.905769999999972</c:v>
                </c:pt>
                <c:pt idx="3823">
                  <c:v>14.67803</c:v>
                </c:pt>
                <c:pt idx="3824">
                  <c:v>14.60562</c:v>
                </c:pt>
                <c:pt idx="3825">
                  <c:v>13.084770000000001</c:v>
                </c:pt>
                <c:pt idx="3826">
                  <c:v>20.773709999999973</c:v>
                </c:pt>
                <c:pt idx="3827">
                  <c:v>22.360519999999973</c:v>
                </c:pt>
                <c:pt idx="3828">
                  <c:v>17.704739999999973</c:v>
                </c:pt>
                <c:pt idx="3829">
                  <c:v>20.132269999999988</c:v>
                </c:pt>
                <c:pt idx="3830">
                  <c:v>54.671030000000002</c:v>
                </c:pt>
                <c:pt idx="3831">
                  <c:v>62.491340000000001</c:v>
                </c:pt>
                <c:pt idx="3832">
                  <c:v>67.084149999999994</c:v>
                </c:pt>
                <c:pt idx="3833">
                  <c:v>58.535540000000012</c:v>
                </c:pt>
                <c:pt idx="3834">
                  <c:v>45.480040000000002</c:v>
                </c:pt>
                <c:pt idx="3835">
                  <c:v>34.859639999999999</c:v>
                </c:pt>
                <c:pt idx="3836">
                  <c:v>21.405129999999971</c:v>
                </c:pt>
                <c:pt idx="3837">
                  <c:v>13.499510000000004</c:v>
                </c:pt>
                <c:pt idx="3838">
                  <c:v>15.835510000000006</c:v>
                </c:pt>
                <c:pt idx="3839">
                  <c:v>19.71949</c:v>
                </c:pt>
                <c:pt idx="3840">
                  <c:v>20.663129999999974</c:v>
                </c:pt>
                <c:pt idx="3841">
                  <c:v>23.0046</c:v>
                </c:pt>
                <c:pt idx="3842">
                  <c:v>23.344049999999989</c:v>
                </c:pt>
                <c:pt idx="3843">
                  <c:v>20.946439999999956</c:v>
                </c:pt>
                <c:pt idx="3844">
                  <c:v>20.621900000000021</c:v>
                </c:pt>
                <c:pt idx="3845">
                  <c:v>15.641819999999999</c:v>
                </c:pt>
                <c:pt idx="3846">
                  <c:v>18.795489999999972</c:v>
                </c:pt>
                <c:pt idx="3847">
                  <c:v>13.585680000000011</c:v>
                </c:pt>
                <c:pt idx="3848">
                  <c:v>13.18892</c:v>
                </c:pt>
                <c:pt idx="3849">
                  <c:v>13.271510000000001</c:v>
                </c:pt>
                <c:pt idx="3850">
                  <c:v>13.768990000000001</c:v>
                </c:pt>
                <c:pt idx="3851">
                  <c:v>10.62811</c:v>
                </c:pt>
                <c:pt idx="3852">
                  <c:v>6.6494499999999999</c:v>
                </c:pt>
                <c:pt idx="3853">
                  <c:v>25.02894999999997</c:v>
                </c:pt>
                <c:pt idx="3854">
                  <c:v>143.21719999999999</c:v>
                </c:pt>
                <c:pt idx="3855">
                  <c:v>193.4744</c:v>
                </c:pt>
                <c:pt idx="3856">
                  <c:v>127.65889999999995</c:v>
                </c:pt>
                <c:pt idx="3857">
                  <c:v>175.2064</c:v>
                </c:pt>
                <c:pt idx="3858">
                  <c:v>282.8476000000004</c:v>
                </c:pt>
                <c:pt idx="3859">
                  <c:v>127.1122</c:v>
                </c:pt>
                <c:pt idx="3860">
                  <c:v>111.256</c:v>
                </c:pt>
                <c:pt idx="3861">
                  <c:v>76.993290000000101</c:v>
                </c:pt>
                <c:pt idx="3862">
                  <c:v>56.710010000000011</c:v>
                </c:pt>
                <c:pt idx="3863">
                  <c:v>43.686160000000001</c:v>
                </c:pt>
                <c:pt idx="3864">
                  <c:v>34.554419999999993</c:v>
                </c:pt>
                <c:pt idx="3865">
                  <c:v>43.871299999999998</c:v>
                </c:pt>
                <c:pt idx="3866">
                  <c:v>57.646980000000006</c:v>
                </c:pt>
                <c:pt idx="3867">
                  <c:v>51.686810000000001</c:v>
                </c:pt>
                <c:pt idx="3868">
                  <c:v>40.191750000000013</c:v>
                </c:pt>
                <c:pt idx="3869">
                  <c:v>60.334350000000001</c:v>
                </c:pt>
                <c:pt idx="3870">
                  <c:v>37.511089999999996</c:v>
                </c:pt>
                <c:pt idx="3871">
                  <c:v>30.671170000000021</c:v>
                </c:pt>
                <c:pt idx="3872">
                  <c:v>26.985739999999943</c:v>
                </c:pt>
                <c:pt idx="3873">
                  <c:v>23.648420000000002</c:v>
                </c:pt>
                <c:pt idx="3874">
                  <c:v>75.377789999999948</c:v>
                </c:pt>
                <c:pt idx="3875">
                  <c:v>107.01860000000002</c:v>
                </c:pt>
                <c:pt idx="3876">
                  <c:v>272.5976</c:v>
                </c:pt>
                <c:pt idx="3877">
                  <c:v>199.27449999999999</c:v>
                </c:pt>
                <c:pt idx="3878">
                  <c:v>109.56720000000008</c:v>
                </c:pt>
                <c:pt idx="3879">
                  <c:v>97.287379999999999</c:v>
                </c:pt>
                <c:pt idx="3880">
                  <c:v>73.613690000000005</c:v>
                </c:pt>
                <c:pt idx="3881">
                  <c:v>59.703740000000003</c:v>
                </c:pt>
                <c:pt idx="3882">
                  <c:v>46.057799999999993</c:v>
                </c:pt>
                <c:pt idx="3883">
                  <c:v>36.442970000000003</c:v>
                </c:pt>
                <c:pt idx="3884">
                  <c:v>30.397760000000005</c:v>
                </c:pt>
                <c:pt idx="3885">
                  <c:v>25.613530000000001</c:v>
                </c:pt>
                <c:pt idx="3886">
                  <c:v>22.433910000000001</c:v>
                </c:pt>
                <c:pt idx="3887">
                  <c:v>24.582179999999973</c:v>
                </c:pt>
                <c:pt idx="3888">
                  <c:v>30.186350000000001</c:v>
                </c:pt>
                <c:pt idx="3889">
                  <c:v>31.330870000000033</c:v>
                </c:pt>
                <c:pt idx="3890">
                  <c:v>23.810860000000037</c:v>
                </c:pt>
                <c:pt idx="3891">
                  <c:v>24.682339999999975</c:v>
                </c:pt>
                <c:pt idx="3892">
                  <c:v>25.12954999999997</c:v>
                </c:pt>
                <c:pt idx="3893">
                  <c:v>24.082119999999971</c:v>
                </c:pt>
                <c:pt idx="3894">
                  <c:v>21.50172999999997</c:v>
                </c:pt>
                <c:pt idx="3895">
                  <c:v>23.275589999999973</c:v>
                </c:pt>
                <c:pt idx="3896">
                  <c:v>22.473490000000002</c:v>
                </c:pt>
                <c:pt idx="3897">
                  <c:v>20.685709999999968</c:v>
                </c:pt>
                <c:pt idx="3898">
                  <c:v>20.628350000000001</c:v>
                </c:pt>
                <c:pt idx="3899">
                  <c:v>22.757829999999988</c:v>
                </c:pt>
                <c:pt idx="3900">
                  <c:v>21.152270000000001</c:v>
                </c:pt>
                <c:pt idx="3901">
                  <c:v>19.558859999999999</c:v>
                </c:pt>
                <c:pt idx="3902">
                  <c:v>25.272259999999989</c:v>
                </c:pt>
                <c:pt idx="3903">
                  <c:v>35.142070000000011</c:v>
                </c:pt>
                <c:pt idx="3904">
                  <c:v>39.563150000000043</c:v>
                </c:pt>
                <c:pt idx="3905">
                  <c:v>42.875100000000003</c:v>
                </c:pt>
                <c:pt idx="3906">
                  <c:v>42.166470000000011</c:v>
                </c:pt>
                <c:pt idx="3907">
                  <c:v>36.713260000000005</c:v>
                </c:pt>
                <c:pt idx="3908">
                  <c:v>80.69974999999998</c:v>
                </c:pt>
                <c:pt idx="3909">
                  <c:v>576.56089999999949</c:v>
                </c:pt>
                <c:pt idx="3910">
                  <c:v>243.76949999999999</c:v>
                </c:pt>
                <c:pt idx="3911">
                  <c:v>173.52020000000007</c:v>
                </c:pt>
                <c:pt idx="3912">
                  <c:v>125.0365</c:v>
                </c:pt>
                <c:pt idx="3913">
                  <c:v>116.36450000000002</c:v>
                </c:pt>
                <c:pt idx="3914">
                  <c:v>82.556979999999982</c:v>
                </c:pt>
                <c:pt idx="3915">
                  <c:v>73.836060000000003</c:v>
                </c:pt>
                <c:pt idx="3916">
                  <c:v>54.466480000000004</c:v>
                </c:pt>
                <c:pt idx="3917">
                  <c:v>50.927210000000002</c:v>
                </c:pt>
                <c:pt idx="3918">
                  <c:v>53.955260000000003</c:v>
                </c:pt>
                <c:pt idx="3919">
                  <c:v>54.69559000000006</c:v>
                </c:pt>
                <c:pt idx="3920">
                  <c:v>62.677790000000002</c:v>
                </c:pt>
                <c:pt idx="3921">
                  <c:v>76.214520000000107</c:v>
                </c:pt>
                <c:pt idx="3922">
                  <c:v>94.28004</c:v>
                </c:pt>
                <c:pt idx="3923">
                  <c:v>78.870899999999978</c:v>
                </c:pt>
                <c:pt idx="3924">
                  <c:v>83.639870000000002</c:v>
                </c:pt>
                <c:pt idx="3925">
                  <c:v>72.277910000000006</c:v>
                </c:pt>
                <c:pt idx="3926">
                  <c:v>71.280659999999997</c:v>
                </c:pt>
                <c:pt idx="3927">
                  <c:v>58.238080000000011</c:v>
                </c:pt>
                <c:pt idx="3928">
                  <c:v>46.910420000000002</c:v>
                </c:pt>
                <c:pt idx="3929">
                  <c:v>38.224380000000011</c:v>
                </c:pt>
                <c:pt idx="3930">
                  <c:v>31.542409999999968</c:v>
                </c:pt>
                <c:pt idx="3931">
                  <c:v>24.20457</c:v>
                </c:pt>
                <c:pt idx="3932">
                  <c:v>21.342189999999974</c:v>
                </c:pt>
                <c:pt idx="3933">
                  <c:v>15.986740000000006</c:v>
                </c:pt>
                <c:pt idx="3934">
                  <c:v>15.609540000000004</c:v>
                </c:pt>
                <c:pt idx="3935">
                  <c:v>15.395160000000002</c:v>
                </c:pt>
                <c:pt idx="3936">
                  <c:v>12.11185</c:v>
                </c:pt>
                <c:pt idx="3937">
                  <c:v>12.341530000000002</c:v>
                </c:pt>
                <c:pt idx="3938">
                  <c:v>15.40288000000001</c:v>
                </c:pt>
                <c:pt idx="3939">
                  <c:v>16.704920000000001</c:v>
                </c:pt>
                <c:pt idx="3940">
                  <c:v>18.376570000000001</c:v>
                </c:pt>
                <c:pt idx="3941">
                  <c:v>18.98705</c:v>
                </c:pt>
                <c:pt idx="3942">
                  <c:v>19.350000000000001</c:v>
                </c:pt>
                <c:pt idx="3943">
                  <c:v>16.933199999999989</c:v>
                </c:pt>
                <c:pt idx="3944">
                  <c:v>14.527510000000001</c:v>
                </c:pt>
                <c:pt idx="3945">
                  <c:v>60.114350000000002</c:v>
                </c:pt>
                <c:pt idx="3946">
                  <c:v>64.128879999999839</c:v>
                </c:pt>
                <c:pt idx="3947">
                  <c:v>50.247570000000003</c:v>
                </c:pt>
                <c:pt idx="3948">
                  <c:v>43.234590000000011</c:v>
                </c:pt>
                <c:pt idx="3949">
                  <c:v>34.790880000000001</c:v>
                </c:pt>
                <c:pt idx="3950">
                  <c:v>30.731089999999988</c:v>
                </c:pt>
                <c:pt idx="3951">
                  <c:v>27.588079999999973</c:v>
                </c:pt>
                <c:pt idx="3952">
                  <c:v>26.716919999999988</c:v>
                </c:pt>
                <c:pt idx="3953">
                  <c:v>23.85974999999997</c:v>
                </c:pt>
                <c:pt idx="3954">
                  <c:v>22.792829999999974</c:v>
                </c:pt>
                <c:pt idx="3955">
                  <c:v>21.053290000000001</c:v>
                </c:pt>
                <c:pt idx="3956">
                  <c:v>19.189719999999973</c:v>
                </c:pt>
                <c:pt idx="3957">
                  <c:v>17.8094</c:v>
                </c:pt>
                <c:pt idx="3958">
                  <c:v>16.925429999999956</c:v>
                </c:pt>
                <c:pt idx="3959">
                  <c:v>17.505659999999974</c:v>
                </c:pt>
                <c:pt idx="3960">
                  <c:v>31.596119999999978</c:v>
                </c:pt>
                <c:pt idx="3961">
                  <c:v>39.73831000000007</c:v>
                </c:pt>
                <c:pt idx="3962">
                  <c:v>35.486720000000005</c:v>
                </c:pt>
                <c:pt idx="3963">
                  <c:v>32.28152</c:v>
                </c:pt>
                <c:pt idx="3964">
                  <c:v>30.995649999999959</c:v>
                </c:pt>
                <c:pt idx="3965">
                  <c:v>28.651280000000021</c:v>
                </c:pt>
                <c:pt idx="3966">
                  <c:v>27.942599999999956</c:v>
                </c:pt>
                <c:pt idx="3967">
                  <c:v>25.748719999999956</c:v>
                </c:pt>
                <c:pt idx="3968">
                  <c:v>24.080179999999974</c:v>
                </c:pt>
                <c:pt idx="3969">
                  <c:v>22.60570999999997</c:v>
                </c:pt>
                <c:pt idx="3970">
                  <c:v>21.742649999999959</c:v>
                </c:pt>
                <c:pt idx="3971">
                  <c:v>25.242799999999956</c:v>
                </c:pt>
                <c:pt idx="3972">
                  <c:v>28.821120000000001</c:v>
                </c:pt>
                <c:pt idx="3973">
                  <c:v>28.362229999999968</c:v>
                </c:pt>
                <c:pt idx="3974">
                  <c:v>34.743740000000003</c:v>
                </c:pt>
                <c:pt idx="3975">
                  <c:v>33.092500000000044</c:v>
                </c:pt>
                <c:pt idx="3976">
                  <c:v>36.390530000000012</c:v>
                </c:pt>
                <c:pt idx="3977">
                  <c:v>36.831400000000002</c:v>
                </c:pt>
                <c:pt idx="3978">
                  <c:v>38.607190000000003</c:v>
                </c:pt>
                <c:pt idx="3979">
                  <c:v>139.155</c:v>
                </c:pt>
                <c:pt idx="3980">
                  <c:v>189.93680000000001</c:v>
                </c:pt>
                <c:pt idx="3981">
                  <c:v>153.38510000000016</c:v>
                </c:pt>
                <c:pt idx="3982">
                  <c:v>112.2025</c:v>
                </c:pt>
                <c:pt idx="3983">
                  <c:v>87.376239999999981</c:v>
                </c:pt>
                <c:pt idx="3984">
                  <c:v>57.615730000000013</c:v>
                </c:pt>
                <c:pt idx="3985">
                  <c:v>53.258700000000012</c:v>
                </c:pt>
                <c:pt idx="3986">
                  <c:v>46.964080000000003</c:v>
                </c:pt>
                <c:pt idx="3987">
                  <c:v>42.55556</c:v>
                </c:pt>
                <c:pt idx="3988">
                  <c:v>39.999470000000002</c:v>
                </c:pt>
                <c:pt idx="3989">
                  <c:v>37.463590000000003</c:v>
                </c:pt>
                <c:pt idx="3990">
                  <c:v>34.445300000000003</c:v>
                </c:pt>
                <c:pt idx="3991">
                  <c:v>31.063699999999972</c:v>
                </c:pt>
                <c:pt idx="3992">
                  <c:v>30.725899999999989</c:v>
                </c:pt>
                <c:pt idx="3993">
                  <c:v>26.81944</c:v>
                </c:pt>
                <c:pt idx="3994">
                  <c:v>31.231580000000001</c:v>
                </c:pt>
                <c:pt idx="3995">
                  <c:v>28.113620000000001</c:v>
                </c:pt>
                <c:pt idx="3996">
                  <c:v>26.683769999999978</c:v>
                </c:pt>
                <c:pt idx="3997">
                  <c:v>24.410260000000001</c:v>
                </c:pt>
                <c:pt idx="3998">
                  <c:v>21.40326</c:v>
                </c:pt>
                <c:pt idx="3999">
                  <c:v>21.018879999999999</c:v>
                </c:pt>
                <c:pt idx="4000">
                  <c:v>35.027610000000003</c:v>
                </c:pt>
                <c:pt idx="4001">
                  <c:v>45.546910000000011</c:v>
                </c:pt>
                <c:pt idx="4002">
                  <c:v>39.559380000000004</c:v>
                </c:pt>
                <c:pt idx="4003">
                  <c:v>32.323570000000011</c:v>
                </c:pt>
                <c:pt idx="4004">
                  <c:v>36.856580000000001</c:v>
                </c:pt>
                <c:pt idx="4005">
                  <c:v>37.194560000000003</c:v>
                </c:pt>
                <c:pt idx="4006">
                  <c:v>31.962329999999955</c:v>
                </c:pt>
                <c:pt idx="4007">
                  <c:v>27.71752</c:v>
                </c:pt>
                <c:pt idx="4008">
                  <c:v>25.337789999999988</c:v>
                </c:pt>
                <c:pt idx="4009">
                  <c:v>25.08646999999997</c:v>
                </c:pt>
                <c:pt idx="4010">
                  <c:v>22.347829999999988</c:v>
                </c:pt>
                <c:pt idx="4011">
                  <c:v>20.728309999999972</c:v>
                </c:pt>
                <c:pt idx="4012">
                  <c:v>21.181550000000001</c:v>
                </c:pt>
                <c:pt idx="4013">
                  <c:v>19.349489999999989</c:v>
                </c:pt>
                <c:pt idx="4014">
                  <c:v>19.480060000000002</c:v>
                </c:pt>
                <c:pt idx="4015">
                  <c:v>19.848269999999989</c:v>
                </c:pt>
                <c:pt idx="4016">
                  <c:v>21.233899999999988</c:v>
                </c:pt>
                <c:pt idx="4017">
                  <c:v>23.391999999999999</c:v>
                </c:pt>
                <c:pt idx="4018">
                  <c:v>29.604810000000022</c:v>
                </c:pt>
                <c:pt idx="4019">
                  <c:v>38.953649999999996</c:v>
                </c:pt>
                <c:pt idx="4020">
                  <c:v>32.04974</c:v>
                </c:pt>
                <c:pt idx="4021">
                  <c:v>30.256930000000001</c:v>
                </c:pt>
                <c:pt idx="4022">
                  <c:v>27.229869999999988</c:v>
                </c:pt>
                <c:pt idx="4023">
                  <c:v>32.399850000000001</c:v>
                </c:pt>
                <c:pt idx="4024">
                  <c:v>33.951779999999999</c:v>
                </c:pt>
                <c:pt idx="4025">
                  <c:v>36.073610000000002</c:v>
                </c:pt>
                <c:pt idx="4026">
                  <c:v>28.800789999999989</c:v>
                </c:pt>
                <c:pt idx="4027">
                  <c:v>31.103980000000021</c:v>
                </c:pt>
                <c:pt idx="4028">
                  <c:v>25.142709999999973</c:v>
                </c:pt>
                <c:pt idx="4029">
                  <c:v>22.537109999999988</c:v>
                </c:pt>
                <c:pt idx="4030">
                  <c:v>25.918439999999968</c:v>
                </c:pt>
                <c:pt idx="4031">
                  <c:v>24.19260999999997</c:v>
                </c:pt>
                <c:pt idx="4032">
                  <c:v>22.654900000000033</c:v>
                </c:pt>
                <c:pt idx="4033">
                  <c:v>23.57152</c:v>
                </c:pt>
                <c:pt idx="4034">
                  <c:v>32.166600000000003</c:v>
                </c:pt>
                <c:pt idx="4035">
                  <c:v>28.697179999999999</c:v>
                </c:pt>
                <c:pt idx="4036">
                  <c:v>26.885349999999956</c:v>
                </c:pt>
                <c:pt idx="4037">
                  <c:v>27.627690000000001</c:v>
                </c:pt>
                <c:pt idx="4038">
                  <c:v>24.931999999999999</c:v>
                </c:pt>
                <c:pt idx="4039">
                  <c:v>24.325329999999973</c:v>
                </c:pt>
                <c:pt idx="4040">
                  <c:v>26.963889999999989</c:v>
                </c:pt>
                <c:pt idx="4041">
                  <c:v>23.711459999999999</c:v>
                </c:pt>
                <c:pt idx="4042">
                  <c:v>22.470039999999972</c:v>
                </c:pt>
                <c:pt idx="4044">
                  <c:v>21.743469999999974</c:v>
                </c:pt>
                <c:pt idx="4045">
                  <c:v>25.080509999999968</c:v>
                </c:pt>
                <c:pt idx="4046">
                  <c:v>28.352350000000001</c:v>
                </c:pt>
                <c:pt idx="4047">
                  <c:v>27.310230000000001</c:v>
                </c:pt>
                <c:pt idx="4048">
                  <c:v>30.07666</c:v>
                </c:pt>
                <c:pt idx="4049">
                  <c:v>34.081819999999993</c:v>
                </c:pt>
                <c:pt idx="4050">
                  <c:v>25.42355999999997</c:v>
                </c:pt>
                <c:pt idx="4051">
                  <c:v>28.989449999999959</c:v>
                </c:pt>
                <c:pt idx="4052">
                  <c:v>23.65502</c:v>
                </c:pt>
                <c:pt idx="4053">
                  <c:v>18.528229999999972</c:v>
                </c:pt>
                <c:pt idx="4054">
                  <c:v>15.966620000000002</c:v>
                </c:pt>
                <c:pt idx="4055">
                  <c:v>11.132100000000001</c:v>
                </c:pt>
                <c:pt idx="4056">
                  <c:v>14.64312</c:v>
                </c:pt>
                <c:pt idx="4057">
                  <c:v>14.493640000000006</c:v>
                </c:pt>
                <c:pt idx="4058">
                  <c:v>13.737319999999997</c:v>
                </c:pt>
                <c:pt idx="4059">
                  <c:v>12.881120000000001</c:v>
                </c:pt>
                <c:pt idx="4060">
                  <c:v>13.917760000000001</c:v>
                </c:pt>
                <c:pt idx="4061">
                  <c:v>13.401</c:v>
                </c:pt>
                <c:pt idx="4062">
                  <c:v>13.508660000000001</c:v>
                </c:pt>
                <c:pt idx="4063">
                  <c:v>12.04401</c:v>
                </c:pt>
                <c:pt idx="4064">
                  <c:v>12.71251</c:v>
                </c:pt>
                <c:pt idx="4065">
                  <c:v>22.53847</c:v>
                </c:pt>
                <c:pt idx="4066">
                  <c:v>18.295619999999964</c:v>
                </c:pt>
                <c:pt idx="4067">
                  <c:v>19.629850000000033</c:v>
                </c:pt>
                <c:pt idx="4068">
                  <c:v>21.649280000000001</c:v>
                </c:pt>
                <c:pt idx="4069">
                  <c:v>18.563429999999968</c:v>
                </c:pt>
                <c:pt idx="4070">
                  <c:v>18.160319999999974</c:v>
                </c:pt>
                <c:pt idx="4071">
                  <c:v>23.397120000000001</c:v>
                </c:pt>
                <c:pt idx="4072">
                  <c:v>24.213709999999974</c:v>
                </c:pt>
                <c:pt idx="4073">
                  <c:v>23.157290000000021</c:v>
                </c:pt>
                <c:pt idx="4074">
                  <c:v>21.968549999999954</c:v>
                </c:pt>
                <c:pt idx="4075">
                  <c:v>18.33624</c:v>
                </c:pt>
                <c:pt idx="4076">
                  <c:v>16.08984999999997</c:v>
                </c:pt>
                <c:pt idx="4077">
                  <c:v>14.08666</c:v>
                </c:pt>
                <c:pt idx="4078">
                  <c:v>11.081940000000001</c:v>
                </c:pt>
                <c:pt idx="4079">
                  <c:v>9.3649020000000007</c:v>
                </c:pt>
                <c:pt idx="4080">
                  <c:v>9.1364770000000011</c:v>
                </c:pt>
                <c:pt idx="4081">
                  <c:v>8.8097430000000028</c:v>
                </c:pt>
                <c:pt idx="4082">
                  <c:v>10.12406</c:v>
                </c:pt>
                <c:pt idx="4083">
                  <c:v>10.00882</c:v>
                </c:pt>
                <c:pt idx="4084">
                  <c:v>11.494480000000006</c:v>
                </c:pt>
                <c:pt idx="4085">
                  <c:v>8.6723330000000001</c:v>
                </c:pt>
                <c:pt idx="4086">
                  <c:v>8.7930320000000002</c:v>
                </c:pt>
                <c:pt idx="4087">
                  <c:v>10.83239</c:v>
                </c:pt>
                <c:pt idx="4088">
                  <c:v>10.528840000000001</c:v>
                </c:pt>
                <c:pt idx="4089">
                  <c:v>13.208869999999999</c:v>
                </c:pt>
                <c:pt idx="4090">
                  <c:v>9.0052650000000014</c:v>
                </c:pt>
                <c:pt idx="4091">
                  <c:v>10.965560000000011</c:v>
                </c:pt>
                <c:pt idx="4092">
                  <c:v>23.969460000000002</c:v>
                </c:pt>
                <c:pt idx="4093">
                  <c:v>37.366590000000002</c:v>
                </c:pt>
                <c:pt idx="4094">
                  <c:v>53.348689999999998</c:v>
                </c:pt>
                <c:pt idx="4095">
                  <c:v>88.708889999999982</c:v>
                </c:pt>
                <c:pt idx="4096">
                  <c:v>119.6391</c:v>
                </c:pt>
                <c:pt idx="4097">
                  <c:v>85.190960000000004</c:v>
                </c:pt>
                <c:pt idx="4098">
                  <c:v>56.741390000000003</c:v>
                </c:pt>
                <c:pt idx="4099">
                  <c:v>69.259069999999994</c:v>
                </c:pt>
                <c:pt idx="4100">
                  <c:v>275.83829999999961</c:v>
                </c:pt>
                <c:pt idx="4101">
                  <c:v>246.70850000000002</c:v>
                </c:pt>
                <c:pt idx="4102">
                  <c:v>131.00349999999997</c:v>
                </c:pt>
                <c:pt idx="4103">
                  <c:v>90.307429999999997</c:v>
                </c:pt>
                <c:pt idx="4104">
                  <c:v>71.636290000000002</c:v>
                </c:pt>
                <c:pt idx="4105">
                  <c:v>61.742140000000013</c:v>
                </c:pt>
                <c:pt idx="4106">
                  <c:v>52.343980000000002</c:v>
                </c:pt>
                <c:pt idx="4107">
                  <c:v>46.264710000000044</c:v>
                </c:pt>
                <c:pt idx="4108">
                  <c:v>41.568790000000043</c:v>
                </c:pt>
                <c:pt idx="4109">
                  <c:v>35.786230000000003</c:v>
                </c:pt>
                <c:pt idx="4110">
                  <c:v>30.487769999999973</c:v>
                </c:pt>
                <c:pt idx="4111">
                  <c:v>28.333210000000001</c:v>
                </c:pt>
                <c:pt idx="4112">
                  <c:v>108.4288</c:v>
                </c:pt>
                <c:pt idx="4113">
                  <c:v>98.951790000000003</c:v>
                </c:pt>
                <c:pt idx="4114">
                  <c:v>122.3993</c:v>
                </c:pt>
                <c:pt idx="4115">
                  <c:v>150.1011</c:v>
                </c:pt>
                <c:pt idx="4116">
                  <c:v>158.0085</c:v>
                </c:pt>
                <c:pt idx="4117">
                  <c:v>203.42160000000001</c:v>
                </c:pt>
                <c:pt idx="4118">
                  <c:v>127.95659999999999</c:v>
                </c:pt>
                <c:pt idx="4119">
                  <c:v>99.977260000000101</c:v>
                </c:pt>
                <c:pt idx="4120">
                  <c:v>87.470829999999992</c:v>
                </c:pt>
                <c:pt idx="4121">
                  <c:v>62.977589999999999</c:v>
                </c:pt>
                <c:pt idx="4122">
                  <c:v>51.045060000000007</c:v>
                </c:pt>
                <c:pt idx="4123">
                  <c:v>55.395450000000011</c:v>
                </c:pt>
                <c:pt idx="4124">
                  <c:v>51.75508</c:v>
                </c:pt>
                <c:pt idx="4125">
                  <c:v>120.03830000000001</c:v>
                </c:pt>
                <c:pt idx="4126">
                  <c:v>105.8318</c:v>
                </c:pt>
                <c:pt idx="4127">
                  <c:v>76.154449999999983</c:v>
                </c:pt>
                <c:pt idx="4128">
                  <c:v>60.817199999999993</c:v>
                </c:pt>
                <c:pt idx="4129">
                  <c:v>50.215070000000011</c:v>
                </c:pt>
                <c:pt idx="4130">
                  <c:v>42.100540000000002</c:v>
                </c:pt>
                <c:pt idx="4131">
                  <c:v>36.791640000000001</c:v>
                </c:pt>
                <c:pt idx="4132">
                  <c:v>32.272740000000013</c:v>
                </c:pt>
                <c:pt idx="4133">
                  <c:v>28.65211</c:v>
                </c:pt>
                <c:pt idx="4134">
                  <c:v>27.92998</c:v>
                </c:pt>
                <c:pt idx="4135">
                  <c:v>27.464659999999974</c:v>
                </c:pt>
                <c:pt idx="4136">
                  <c:v>28.90381</c:v>
                </c:pt>
                <c:pt idx="4137">
                  <c:v>33.462200000000003</c:v>
                </c:pt>
                <c:pt idx="4138">
                  <c:v>34.408430000000003</c:v>
                </c:pt>
                <c:pt idx="4139">
                  <c:v>32.90672</c:v>
                </c:pt>
                <c:pt idx="4140">
                  <c:v>40.132320000000043</c:v>
                </c:pt>
                <c:pt idx="4141">
                  <c:v>106.61829999999999</c:v>
                </c:pt>
                <c:pt idx="4142">
                  <c:v>83.426029999999997</c:v>
                </c:pt>
                <c:pt idx="4143">
                  <c:v>60.617110000000011</c:v>
                </c:pt>
                <c:pt idx="4144">
                  <c:v>45.233850000000011</c:v>
                </c:pt>
                <c:pt idx="4145">
                  <c:v>38.288470000000011</c:v>
                </c:pt>
                <c:pt idx="4146">
                  <c:v>45.156360000000006</c:v>
                </c:pt>
                <c:pt idx="4147">
                  <c:v>44.572010000000013</c:v>
                </c:pt>
                <c:pt idx="4148">
                  <c:v>138.39200000000017</c:v>
                </c:pt>
                <c:pt idx="4149">
                  <c:v>175.46200000000007</c:v>
                </c:pt>
                <c:pt idx="4150">
                  <c:v>107.2208</c:v>
                </c:pt>
                <c:pt idx="4151">
                  <c:v>76.624869999999987</c:v>
                </c:pt>
                <c:pt idx="4152">
                  <c:v>64.774119999999996</c:v>
                </c:pt>
                <c:pt idx="4153">
                  <c:v>60.238050000000044</c:v>
                </c:pt>
                <c:pt idx="4154">
                  <c:v>56.881729999999997</c:v>
                </c:pt>
                <c:pt idx="4155">
                  <c:v>52.527500000000003</c:v>
                </c:pt>
                <c:pt idx="4156">
                  <c:v>45.227700000000013</c:v>
                </c:pt>
                <c:pt idx="4157">
                  <c:v>39.54945</c:v>
                </c:pt>
                <c:pt idx="4158">
                  <c:v>32.409469999999999</c:v>
                </c:pt>
                <c:pt idx="4159">
                  <c:v>29.786049999999957</c:v>
                </c:pt>
                <c:pt idx="4160">
                  <c:v>28.553470000000001</c:v>
                </c:pt>
                <c:pt idx="4161">
                  <c:v>30.37034999999997</c:v>
                </c:pt>
                <c:pt idx="4162">
                  <c:v>31.406770000000002</c:v>
                </c:pt>
                <c:pt idx="4163">
                  <c:v>30.97336</c:v>
                </c:pt>
                <c:pt idx="4164">
                  <c:v>27.564160000000001</c:v>
                </c:pt>
                <c:pt idx="4165">
                  <c:v>24.026209999999974</c:v>
                </c:pt>
                <c:pt idx="4166">
                  <c:v>24.52431</c:v>
                </c:pt>
                <c:pt idx="4167">
                  <c:v>28.124359999999999</c:v>
                </c:pt>
                <c:pt idx="4168">
                  <c:v>28.319510000000001</c:v>
                </c:pt>
                <c:pt idx="4169">
                  <c:v>32.383209999999998</c:v>
                </c:pt>
                <c:pt idx="4170">
                  <c:v>78.516180000000006</c:v>
                </c:pt>
                <c:pt idx="4171">
                  <c:v>83.171559999999999</c:v>
                </c:pt>
                <c:pt idx="4172">
                  <c:v>55.931649999999998</c:v>
                </c:pt>
                <c:pt idx="4173">
                  <c:v>45.924420000000005</c:v>
                </c:pt>
                <c:pt idx="4174">
                  <c:v>36.593200000000003</c:v>
                </c:pt>
                <c:pt idx="4175">
                  <c:v>30.811399999999999</c:v>
                </c:pt>
                <c:pt idx="4176">
                  <c:v>27.956099999999989</c:v>
                </c:pt>
                <c:pt idx="4177">
                  <c:v>21.067810000000001</c:v>
                </c:pt>
                <c:pt idx="4178">
                  <c:v>22.537269999999999</c:v>
                </c:pt>
                <c:pt idx="4179">
                  <c:v>15.42238</c:v>
                </c:pt>
                <c:pt idx="4180">
                  <c:v>18.344270000000005</c:v>
                </c:pt>
                <c:pt idx="4181">
                  <c:v>17.082539999999959</c:v>
                </c:pt>
                <c:pt idx="4182">
                  <c:v>15.74582</c:v>
                </c:pt>
                <c:pt idx="4183">
                  <c:v>15.24466</c:v>
                </c:pt>
                <c:pt idx="4184">
                  <c:v>14.9474</c:v>
                </c:pt>
                <c:pt idx="4185">
                  <c:v>11.21576</c:v>
                </c:pt>
                <c:pt idx="4186">
                  <c:v>17.134599999999999</c:v>
                </c:pt>
                <c:pt idx="4187">
                  <c:v>17.780519999999957</c:v>
                </c:pt>
                <c:pt idx="4188">
                  <c:v>19.629460000000005</c:v>
                </c:pt>
                <c:pt idx="4189">
                  <c:v>18.006</c:v>
                </c:pt>
                <c:pt idx="4190">
                  <c:v>23.921379999999989</c:v>
                </c:pt>
                <c:pt idx="4191">
                  <c:v>24.26636999999997</c:v>
                </c:pt>
                <c:pt idx="4192">
                  <c:v>24.716909999999999</c:v>
                </c:pt>
                <c:pt idx="4193">
                  <c:v>27.58596</c:v>
                </c:pt>
                <c:pt idx="4194">
                  <c:v>40.13213000000006</c:v>
                </c:pt>
                <c:pt idx="4195">
                  <c:v>58.795470000000044</c:v>
                </c:pt>
                <c:pt idx="4196">
                  <c:v>30.65934</c:v>
                </c:pt>
                <c:pt idx="4197">
                  <c:v>23.911619999999989</c:v>
                </c:pt>
                <c:pt idx="4198">
                  <c:v>24.76946999999997</c:v>
                </c:pt>
                <c:pt idx="4199">
                  <c:v>23.43178</c:v>
                </c:pt>
                <c:pt idx="4200">
                  <c:v>23.854860000000034</c:v>
                </c:pt>
                <c:pt idx="4201">
                  <c:v>28.217910000000021</c:v>
                </c:pt>
                <c:pt idx="4202">
                  <c:v>29.719360000000005</c:v>
                </c:pt>
                <c:pt idx="4203">
                  <c:v>30.736329999999974</c:v>
                </c:pt>
                <c:pt idx="4204">
                  <c:v>29.26981</c:v>
                </c:pt>
                <c:pt idx="4205">
                  <c:v>27.481759999999973</c:v>
                </c:pt>
                <c:pt idx="4206">
                  <c:v>24.147150000000021</c:v>
                </c:pt>
                <c:pt idx="4207">
                  <c:v>22.939779999999974</c:v>
                </c:pt>
                <c:pt idx="4208">
                  <c:v>22.190940000000001</c:v>
                </c:pt>
                <c:pt idx="4209">
                  <c:v>22.38287</c:v>
                </c:pt>
                <c:pt idx="4211">
                  <c:v>24.924009999999978</c:v>
                </c:pt>
                <c:pt idx="4212">
                  <c:v>22.232229999999973</c:v>
                </c:pt>
                <c:pt idx="4213">
                  <c:v>25.801690000000001</c:v>
                </c:pt>
                <c:pt idx="4214">
                  <c:v>17.734200000000001</c:v>
                </c:pt>
                <c:pt idx="4215">
                  <c:v>9.5839390000000027</c:v>
                </c:pt>
                <c:pt idx="4216">
                  <c:v>16.471350000000001</c:v>
                </c:pt>
                <c:pt idx="4217">
                  <c:v>24.276700000000002</c:v>
                </c:pt>
                <c:pt idx="4218">
                  <c:v>21.26782</c:v>
                </c:pt>
                <c:pt idx="4219">
                  <c:v>20.149100000000001</c:v>
                </c:pt>
                <c:pt idx="4220">
                  <c:v>20.351400000000005</c:v>
                </c:pt>
                <c:pt idx="4221">
                  <c:v>25.622619999999973</c:v>
                </c:pt>
                <c:pt idx="4222">
                  <c:v>24.171550000000021</c:v>
                </c:pt>
                <c:pt idx="4223">
                  <c:v>21.259930000000001</c:v>
                </c:pt>
                <c:pt idx="4224">
                  <c:v>19.020399999999974</c:v>
                </c:pt>
                <c:pt idx="4225">
                  <c:v>20.483829999999973</c:v>
                </c:pt>
                <c:pt idx="4226">
                  <c:v>20.719339999999974</c:v>
                </c:pt>
                <c:pt idx="4227">
                  <c:v>21.443199999999973</c:v>
                </c:pt>
                <c:pt idx="4228">
                  <c:v>20.91933999999997</c:v>
                </c:pt>
                <c:pt idx="4229">
                  <c:v>18.83211</c:v>
                </c:pt>
                <c:pt idx="4230">
                  <c:v>17.55362999999997</c:v>
                </c:pt>
                <c:pt idx="4231">
                  <c:v>16.269349999999957</c:v>
                </c:pt>
                <c:pt idx="4232">
                  <c:v>11.366790000000011</c:v>
                </c:pt>
                <c:pt idx="4233">
                  <c:v>13.56575000000001</c:v>
                </c:pt>
                <c:pt idx="4234">
                  <c:v>108.77539999999998</c:v>
                </c:pt>
                <c:pt idx="4235">
                  <c:v>142.52070000000001</c:v>
                </c:pt>
                <c:pt idx="4236">
                  <c:v>93.916570000000007</c:v>
                </c:pt>
                <c:pt idx="4237">
                  <c:v>77.011899999999997</c:v>
                </c:pt>
                <c:pt idx="4238">
                  <c:v>59.768570000000061</c:v>
                </c:pt>
                <c:pt idx="4239">
                  <c:v>59.738960000000013</c:v>
                </c:pt>
                <c:pt idx="4240">
                  <c:v>53.350549999999998</c:v>
                </c:pt>
                <c:pt idx="4241">
                  <c:v>72.12482</c:v>
                </c:pt>
                <c:pt idx="4242">
                  <c:v>69.051419999999993</c:v>
                </c:pt>
                <c:pt idx="4243">
                  <c:v>54.19746</c:v>
                </c:pt>
                <c:pt idx="4244">
                  <c:v>39.323110000000042</c:v>
                </c:pt>
                <c:pt idx="4245">
                  <c:v>24.204920000000001</c:v>
                </c:pt>
                <c:pt idx="4246">
                  <c:v>28.400480000000002</c:v>
                </c:pt>
                <c:pt idx="4247">
                  <c:v>26.194450000000021</c:v>
                </c:pt>
                <c:pt idx="4248">
                  <c:v>27.561889999999988</c:v>
                </c:pt>
                <c:pt idx="4249">
                  <c:v>27.469860000000001</c:v>
                </c:pt>
                <c:pt idx="4250">
                  <c:v>28.59807</c:v>
                </c:pt>
                <c:pt idx="4251">
                  <c:v>26.71512999999997</c:v>
                </c:pt>
                <c:pt idx="4252">
                  <c:v>25.10642</c:v>
                </c:pt>
                <c:pt idx="4253">
                  <c:v>22.460099999999972</c:v>
                </c:pt>
                <c:pt idx="4254">
                  <c:v>23.125769999999989</c:v>
                </c:pt>
                <c:pt idx="4255">
                  <c:v>29.507619999999989</c:v>
                </c:pt>
                <c:pt idx="4256">
                  <c:v>29.86937</c:v>
                </c:pt>
                <c:pt idx="4257">
                  <c:v>65.195970000000003</c:v>
                </c:pt>
                <c:pt idx="4258">
                  <c:v>105.27419999999999</c:v>
                </c:pt>
                <c:pt idx="4259">
                  <c:v>104.91010000000009</c:v>
                </c:pt>
                <c:pt idx="4260">
                  <c:v>75.573189999999983</c:v>
                </c:pt>
                <c:pt idx="4261">
                  <c:v>67.827259999999995</c:v>
                </c:pt>
                <c:pt idx="4262">
                  <c:v>75.937920000000105</c:v>
                </c:pt>
                <c:pt idx="4263">
                  <c:v>79.633939999999981</c:v>
                </c:pt>
                <c:pt idx="4264">
                  <c:v>72.158869999999979</c:v>
                </c:pt>
                <c:pt idx="4265">
                  <c:v>77.4468600000001</c:v>
                </c:pt>
                <c:pt idx="4266">
                  <c:v>38.926880000000004</c:v>
                </c:pt>
                <c:pt idx="4267">
                  <c:v>30.191120000000005</c:v>
                </c:pt>
                <c:pt idx="4268">
                  <c:v>27.864159999999988</c:v>
                </c:pt>
                <c:pt idx="4269">
                  <c:v>21.690729999999974</c:v>
                </c:pt>
                <c:pt idx="4270">
                  <c:v>25.144030000000001</c:v>
                </c:pt>
                <c:pt idx="4271">
                  <c:v>24.23070999999997</c:v>
                </c:pt>
                <c:pt idx="4272">
                  <c:v>25.257709999999989</c:v>
                </c:pt>
                <c:pt idx="4273">
                  <c:v>28.223429999999972</c:v>
                </c:pt>
                <c:pt idx="4274">
                  <c:v>29.773389999999978</c:v>
                </c:pt>
                <c:pt idx="4275">
                  <c:v>27.288669999999971</c:v>
                </c:pt>
                <c:pt idx="4276">
                  <c:v>24.749719999999975</c:v>
                </c:pt>
                <c:pt idx="4277">
                  <c:v>22.050070000000005</c:v>
                </c:pt>
                <c:pt idx="4278">
                  <c:v>20.571090000000005</c:v>
                </c:pt>
                <c:pt idx="4279">
                  <c:v>17.161750000000001</c:v>
                </c:pt>
                <c:pt idx="4280">
                  <c:v>18.230139999999974</c:v>
                </c:pt>
                <c:pt idx="4281">
                  <c:v>18.104620000000001</c:v>
                </c:pt>
                <c:pt idx="4282">
                  <c:v>16.945489999999957</c:v>
                </c:pt>
                <c:pt idx="4283">
                  <c:v>18.423380000000002</c:v>
                </c:pt>
                <c:pt idx="4284">
                  <c:v>19.258959999999988</c:v>
                </c:pt>
                <c:pt idx="4285">
                  <c:v>19.154160000000033</c:v>
                </c:pt>
                <c:pt idx="4286">
                  <c:v>16.486719999999952</c:v>
                </c:pt>
                <c:pt idx="4287">
                  <c:v>30.59951999999997</c:v>
                </c:pt>
                <c:pt idx="4288">
                  <c:v>41.443180000000005</c:v>
                </c:pt>
                <c:pt idx="4289">
                  <c:v>46.737350000000013</c:v>
                </c:pt>
                <c:pt idx="4290">
                  <c:v>44.020070000000011</c:v>
                </c:pt>
                <c:pt idx="4291">
                  <c:v>35.151520000000005</c:v>
                </c:pt>
                <c:pt idx="4292">
                  <c:v>28.152460000000001</c:v>
                </c:pt>
                <c:pt idx="4293">
                  <c:v>26.308479999999989</c:v>
                </c:pt>
                <c:pt idx="4294">
                  <c:v>27.468529999999955</c:v>
                </c:pt>
                <c:pt idx="4295">
                  <c:v>22.617210000000021</c:v>
                </c:pt>
                <c:pt idx="4296">
                  <c:v>20.639230000000001</c:v>
                </c:pt>
                <c:pt idx="4297">
                  <c:v>19.643889999999999</c:v>
                </c:pt>
                <c:pt idx="4298">
                  <c:v>16.10594</c:v>
                </c:pt>
                <c:pt idx="4299">
                  <c:v>19.690629999999974</c:v>
                </c:pt>
                <c:pt idx="4300">
                  <c:v>18.42749999999997</c:v>
                </c:pt>
                <c:pt idx="4301">
                  <c:v>18.200500000000002</c:v>
                </c:pt>
                <c:pt idx="4302">
                  <c:v>17.400839999999974</c:v>
                </c:pt>
                <c:pt idx="4303">
                  <c:v>16.41216</c:v>
                </c:pt>
                <c:pt idx="4304">
                  <c:v>16.458639999999956</c:v>
                </c:pt>
                <c:pt idx="4305">
                  <c:v>18.512260000000001</c:v>
                </c:pt>
                <c:pt idx="4306">
                  <c:v>16.264060000000001</c:v>
                </c:pt>
                <c:pt idx="4307">
                  <c:v>17.804010000000005</c:v>
                </c:pt>
                <c:pt idx="4308">
                  <c:v>17.771899999999999</c:v>
                </c:pt>
                <c:pt idx="4309">
                  <c:v>17.485119999999952</c:v>
                </c:pt>
                <c:pt idx="4310">
                  <c:v>19.830800000000021</c:v>
                </c:pt>
                <c:pt idx="4311">
                  <c:v>24.229880000000001</c:v>
                </c:pt>
                <c:pt idx="4312">
                  <c:v>25.530370000000001</c:v>
                </c:pt>
                <c:pt idx="4313">
                  <c:v>24.838360000000005</c:v>
                </c:pt>
                <c:pt idx="4314">
                  <c:v>20.510169999999999</c:v>
                </c:pt>
                <c:pt idx="4315">
                  <c:v>14.507300000000001</c:v>
                </c:pt>
                <c:pt idx="4316">
                  <c:v>8.8399260000000002</c:v>
                </c:pt>
                <c:pt idx="4317">
                  <c:v>5.992553</c:v>
                </c:pt>
                <c:pt idx="4318">
                  <c:v>13.764340000000001</c:v>
                </c:pt>
                <c:pt idx="4319">
                  <c:v>16.002559999999974</c:v>
                </c:pt>
                <c:pt idx="4320">
                  <c:v>15.68099</c:v>
                </c:pt>
                <c:pt idx="4321">
                  <c:v>13.92203000000001</c:v>
                </c:pt>
                <c:pt idx="4322">
                  <c:v>11.51657</c:v>
                </c:pt>
                <c:pt idx="4323">
                  <c:v>10.946630000000004</c:v>
                </c:pt>
                <c:pt idx="4324">
                  <c:v>9.4390020000000003</c:v>
                </c:pt>
                <c:pt idx="4325">
                  <c:v>8.7819719999999979</c:v>
                </c:pt>
                <c:pt idx="4326">
                  <c:v>6.6172099999999965</c:v>
                </c:pt>
                <c:pt idx="4327">
                  <c:v>5.6426210000000001</c:v>
                </c:pt>
                <c:pt idx="4328">
                  <c:v>8.1856930000000006</c:v>
                </c:pt>
                <c:pt idx="4329">
                  <c:v>8.1038020000000017</c:v>
                </c:pt>
                <c:pt idx="4330">
                  <c:v>8.9503630000000012</c:v>
                </c:pt>
                <c:pt idx="4331">
                  <c:v>8.9158290000000004</c:v>
                </c:pt>
                <c:pt idx="4332">
                  <c:v>8.079091</c:v>
                </c:pt>
                <c:pt idx="4333">
                  <c:v>7.8382379999999996</c:v>
                </c:pt>
                <c:pt idx="4334">
                  <c:v>9.7610080000000004</c:v>
                </c:pt>
                <c:pt idx="4335">
                  <c:v>17.902019999999968</c:v>
                </c:pt>
                <c:pt idx="4336">
                  <c:v>20.483350000000002</c:v>
                </c:pt>
                <c:pt idx="4337">
                  <c:v>19.148739999999975</c:v>
                </c:pt>
                <c:pt idx="4338">
                  <c:v>15.139530000000002</c:v>
                </c:pt>
                <c:pt idx="4339">
                  <c:v>10.7646</c:v>
                </c:pt>
                <c:pt idx="4340">
                  <c:v>7.5075799999999955</c:v>
                </c:pt>
                <c:pt idx="4341">
                  <c:v>8.607507</c:v>
                </c:pt>
                <c:pt idx="4342">
                  <c:v>10.03964</c:v>
                </c:pt>
                <c:pt idx="4343">
                  <c:v>13.102550000000004</c:v>
                </c:pt>
                <c:pt idx="4344">
                  <c:v>9.8752370000000109</c:v>
                </c:pt>
                <c:pt idx="4345">
                  <c:v>8.1609420000000004</c:v>
                </c:pt>
                <c:pt idx="4346">
                  <c:v>7.1750869999999951</c:v>
                </c:pt>
                <c:pt idx="4347">
                  <c:v>9.7102239999999984</c:v>
                </c:pt>
                <c:pt idx="4348">
                  <c:v>11.12205</c:v>
                </c:pt>
                <c:pt idx="4349">
                  <c:v>11.39509000000001</c:v>
                </c:pt>
                <c:pt idx="4350">
                  <c:v>13.62782</c:v>
                </c:pt>
                <c:pt idx="4351">
                  <c:v>14.981780000000002</c:v>
                </c:pt>
                <c:pt idx="4352">
                  <c:v>15.471960000000001</c:v>
                </c:pt>
                <c:pt idx="4353">
                  <c:v>16.91651999999997</c:v>
                </c:pt>
                <c:pt idx="4354">
                  <c:v>18.29515</c:v>
                </c:pt>
                <c:pt idx="4355">
                  <c:v>17.14771</c:v>
                </c:pt>
                <c:pt idx="4356">
                  <c:v>12.95966000000001</c:v>
                </c:pt>
                <c:pt idx="4357">
                  <c:v>10.075450000000011</c:v>
                </c:pt>
                <c:pt idx="4358">
                  <c:v>12.24286</c:v>
                </c:pt>
                <c:pt idx="4359">
                  <c:v>8.7742729999999991</c:v>
                </c:pt>
                <c:pt idx="4360">
                  <c:v>14.985900000000004</c:v>
                </c:pt>
                <c:pt idx="4361">
                  <c:v>24.628629999999973</c:v>
                </c:pt>
                <c:pt idx="4362">
                  <c:v>30.828209999999974</c:v>
                </c:pt>
                <c:pt idx="4363">
                  <c:v>28.542349999999956</c:v>
                </c:pt>
                <c:pt idx="4364">
                  <c:v>23.474119999999989</c:v>
                </c:pt>
                <c:pt idx="4365">
                  <c:v>21.052969999999988</c:v>
                </c:pt>
                <c:pt idx="4366">
                  <c:v>20.017070000000022</c:v>
                </c:pt>
                <c:pt idx="4367">
                  <c:v>21.868129999999972</c:v>
                </c:pt>
                <c:pt idx="4368">
                  <c:v>21.69153</c:v>
                </c:pt>
                <c:pt idx="4369">
                  <c:v>22.483489999999971</c:v>
                </c:pt>
                <c:pt idx="4370">
                  <c:v>23.151560000000021</c:v>
                </c:pt>
                <c:pt idx="4371">
                  <c:v>21.635560000000005</c:v>
                </c:pt>
                <c:pt idx="4372">
                  <c:v>20.716819999999988</c:v>
                </c:pt>
                <c:pt idx="4373">
                  <c:v>21.22357999999997</c:v>
                </c:pt>
                <c:pt idx="4374">
                  <c:v>20.49616</c:v>
                </c:pt>
                <c:pt idx="4375">
                  <c:v>14.815450000000011</c:v>
                </c:pt>
                <c:pt idx="4376">
                  <c:v>13.75685</c:v>
                </c:pt>
                <c:pt idx="4377">
                  <c:v>17.143920000000001</c:v>
                </c:pt>
                <c:pt idx="4378">
                  <c:v>20.487319999999972</c:v>
                </c:pt>
                <c:pt idx="4379">
                  <c:v>21.467339999999975</c:v>
                </c:pt>
                <c:pt idx="4380">
                  <c:v>23.132940000000001</c:v>
                </c:pt>
                <c:pt idx="4381">
                  <c:v>22.143850000000022</c:v>
                </c:pt>
                <c:pt idx="4382">
                  <c:v>20.245289999999972</c:v>
                </c:pt>
                <c:pt idx="4383">
                  <c:v>22.037610000000001</c:v>
                </c:pt>
                <c:pt idx="4384">
                  <c:v>24.167369999999988</c:v>
                </c:pt>
                <c:pt idx="4385">
                  <c:v>26.786139999999964</c:v>
                </c:pt>
                <c:pt idx="4386">
                  <c:v>26.642139999999973</c:v>
                </c:pt>
                <c:pt idx="4387">
                  <c:v>23.415619999999972</c:v>
                </c:pt>
                <c:pt idx="4388">
                  <c:v>19.708169999999978</c:v>
                </c:pt>
                <c:pt idx="4389">
                  <c:v>15.193200000000001</c:v>
                </c:pt>
                <c:pt idx="4390">
                  <c:v>17.397089999999999</c:v>
                </c:pt>
                <c:pt idx="4391">
                  <c:v>14.383440000000011</c:v>
                </c:pt>
                <c:pt idx="4392">
                  <c:v>10.881830000000004</c:v>
                </c:pt>
                <c:pt idx="4393">
                  <c:v>12.605550000000004</c:v>
                </c:pt>
                <c:pt idx="4394">
                  <c:v>15.36356000000001</c:v>
                </c:pt>
                <c:pt idx="4395">
                  <c:v>13.59491</c:v>
                </c:pt>
                <c:pt idx="4396">
                  <c:v>14.200279999999999</c:v>
                </c:pt>
                <c:pt idx="4397">
                  <c:v>12.507900000000001</c:v>
                </c:pt>
                <c:pt idx="4398">
                  <c:v>10.657030000000002</c:v>
                </c:pt>
                <c:pt idx="4399">
                  <c:v>8.9448419999999995</c:v>
                </c:pt>
                <c:pt idx="4400">
                  <c:v>8.5807960000000048</c:v>
                </c:pt>
                <c:pt idx="4401">
                  <c:v>12.37576000000001</c:v>
                </c:pt>
                <c:pt idx="4402">
                  <c:v>13.5495</c:v>
                </c:pt>
                <c:pt idx="4403">
                  <c:v>12.914160000000001</c:v>
                </c:pt>
                <c:pt idx="4404">
                  <c:v>10.724930000000001</c:v>
                </c:pt>
                <c:pt idx="4405">
                  <c:v>10.51266</c:v>
                </c:pt>
                <c:pt idx="4406">
                  <c:v>14.791690000000001</c:v>
                </c:pt>
                <c:pt idx="4407">
                  <c:v>13.854190000000004</c:v>
                </c:pt>
                <c:pt idx="4408">
                  <c:v>23.682459999999974</c:v>
                </c:pt>
                <c:pt idx="4409">
                  <c:v>52.317720000000001</c:v>
                </c:pt>
                <c:pt idx="4410">
                  <c:v>48.188220000000001</c:v>
                </c:pt>
                <c:pt idx="4411">
                  <c:v>79.984170000000006</c:v>
                </c:pt>
                <c:pt idx="4412">
                  <c:v>73.043999999999997</c:v>
                </c:pt>
                <c:pt idx="4413">
                  <c:v>58.042480000000005</c:v>
                </c:pt>
                <c:pt idx="4414">
                  <c:v>47.554960000000001</c:v>
                </c:pt>
                <c:pt idx="4415">
                  <c:v>41.787980000000005</c:v>
                </c:pt>
                <c:pt idx="4416">
                  <c:v>37.768450000000044</c:v>
                </c:pt>
                <c:pt idx="4417">
                  <c:v>33.644269999999999</c:v>
                </c:pt>
                <c:pt idx="4418">
                  <c:v>28.824310000000001</c:v>
                </c:pt>
                <c:pt idx="4419">
                  <c:v>25.740489999999973</c:v>
                </c:pt>
                <c:pt idx="4420">
                  <c:v>21.317990000000037</c:v>
                </c:pt>
                <c:pt idx="4421">
                  <c:v>16.777999999999999</c:v>
                </c:pt>
                <c:pt idx="4422">
                  <c:v>16.84876999999997</c:v>
                </c:pt>
                <c:pt idx="4423">
                  <c:v>15.751850000000001</c:v>
                </c:pt>
                <c:pt idx="4424">
                  <c:v>14.09826</c:v>
                </c:pt>
                <c:pt idx="4425">
                  <c:v>44.350909999999999</c:v>
                </c:pt>
                <c:pt idx="4426">
                  <c:v>55.739920000000012</c:v>
                </c:pt>
                <c:pt idx="4427">
                  <c:v>47.128690000000013</c:v>
                </c:pt>
                <c:pt idx="4428">
                  <c:v>40.38861</c:v>
                </c:pt>
                <c:pt idx="4429">
                  <c:v>40.26241000000006</c:v>
                </c:pt>
                <c:pt idx="4430">
                  <c:v>44.090690000000002</c:v>
                </c:pt>
                <c:pt idx="4431">
                  <c:v>39.215070000000011</c:v>
                </c:pt>
                <c:pt idx="4432">
                  <c:v>53.542270000000002</c:v>
                </c:pt>
                <c:pt idx="4433">
                  <c:v>58.648490000000002</c:v>
                </c:pt>
                <c:pt idx="4434">
                  <c:v>60.438000000000002</c:v>
                </c:pt>
                <c:pt idx="4435">
                  <c:v>51.481360000000002</c:v>
                </c:pt>
                <c:pt idx="4436">
                  <c:v>36.702410000000043</c:v>
                </c:pt>
                <c:pt idx="4437">
                  <c:v>29.07077</c:v>
                </c:pt>
                <c:pt idx="4438">
                  <c:v>27.24126</c:v>
                </c:pt>
                <c:pt idx="4439">
                  <c:v>23.288069999999973</c:v>
                </c:pt>
                <c:pt idx="4440">
                  <c:v>17.680779999999974</c:v>
                </c:pt>
                <c:pt idx="4441">
                  <c:v>22.034980000000033</c:v>
                </c:pt>
                <c:pt idx="4444">
                  <c:v>24.966429999999956</c:v>
                </c:pt>
                <c:pt idx="4445">
                  <c:v>20.472329999999957</c:v>
                </c:pt>
                <c:pt idx="4446">
                  <c:v>19.05979</c:v>
                </c:pt>
                <c:pt idx="4447">
                  <c:v>19.0731</c:v>
                </c:pt>
                <c:pt idx="4448">
                  <c:v>17.536760000000001</c:v>
                </c:pt>
                <c:pt idx="4449">
                  <c:v>17.367850000000022</c:v>
                </c:pt>
                <c:pt idx="4450">
                  <c:v>19.175509999999989</c:v>
                </c:pt>
                <c:pt idx="4451">
                  <c:v>20.298589999999972</c:v>
                </c:pt>
                <c:pt idx="4452">
                  <c:v>20.207419999999974</c:v>
                </c:pt>
                <c:pt idx="4453">
                  <c:v>21.113790000000005</c:v>
                </c:pt>
                <c:pt idx="4454">
                  <c:v>20.833539999999989</c:v>
                </c:pt>
                <c:pt idx="4455">
                  <c:v>26.306149999999974</c:v>
                </c:pt>
                <c:pt idx="4456">
                  <c:v>26.460899999999974</c:v>
                </c:pt>
                <c:pt idx="4457">
                  <c:v>25.153590000000001</c:v>
                </c:pt>
                <c:pt idx="4458">
                  <c:v>20.776250000000001</c:v>
                </c:pt>
                <c:pt idx="4459">
                  <c:v>17.807279999999999</c:v>
                </c:pt>
                <c:pt idx="4460">
                  <c:v>11.530660000000001</c:v>
                </c:pt>
                <c:pt idx="4461">
                  <c:v>6.5329439999999996</c:v>
                </c:pt>
                <c:pt idx="4462">
                  <c:v>9.6277279999999994</c:v>
                </c:pt>
                <c:pt idx="4463">
                  <c:v>14.50512</c:v>
                </c:pt>
                <c:pt idx="4464">
                  <c:v>13.294129999999999</c:v>
                </c:pt>
                <c:pt idx="4465">
                  <c:v>13.687660000000001</c:v>
                </c:pt>
                <c:pt idx="4466">
                  <c:v>12.738209999999997</c:v>
                </c:pt>
                <c:pt idx="4467">
                  <c:v>8.6110370000000014</c:v>
                </c:pt>
                <c:pt idx="4468">
                  <c:v>9.9955790000000047</c:v>
                </c:pt>
                <c:pt idx="4469">
                  <c:v>10.4946</c:v>
                </c:pt>
                <c:pt idx="4470">
                  <c:v>9.8105720000000005</c:v>
                </c:pt>
                <c:pt idx="4471">
                  <c:v>9.666207</c:v>
                </c:pt>
                <c:pt idx="4472">
                  <c:v>10.650870000000001</c:v>
                </c:pt>
                <c:pt idx="4473">
                  <c:v>13.1265</c:v>
                </c:pt>
                <c:pt idx="4474">
                  <c:v>13.56695</c:v>
                </c:pt>
                <c:pt idx="4475">
                  <c:v>12.874140000000002</c:v>
                </c:pt>
                <c:pt idx="4476">
                  <c:v>12.740229999999999</c:v>
                </c:pt>
                <c:pt idx="4477">
                  <c:v>13.88733</c:v>
                </c:pt>
                <c:pt idx="4478">
                  <c:v>28.151700000000005</c:v>
                </c:pt>
                <c:pt idx="4479">
                  <c:v>26.72099</c:v>
                </c:pt>
                <c:pt idx="4480">
                  <c:v>22.067900000000005</c:v>
                </c:pt>
                <c:pt idx="4481">
                  <c:v>15.49766</c:v>
                </c:pt>
                <c:pt idx="4482">
                  <c:v>10.900090000000002</c:v>
                </c:pt>
                <c:pt idx="4483">
                  <c:v>5.5992610000000065</c:v>
                </c:pt>
                <c:pt idx="4484">
                  <c:v>14.66846</c:v>
                </c:pt>
                <c:pt idx="4485">
                  <c:v>19.834849999999999</c:v>
                </c:pt>
                <c:pt idx="4486">
                  <c:v>30.064739999999972</c:v>
                </c:pt>
                <c:pt idx="4487">
                  <c:v>31.017080000000021</c:v>
                </c:pt>
                <c:pt idx="4488">
                  <c:v>27.788619999999959</c:v>
                </c:pt>
                <c:pt idx="4489">
                  <c:v>25.417629999999978</c:v>
                </c:pt>
                <c:pt idx="4490">
                  <c:v>24.082209999999975</c:v>
                </c:pt>
                <c:pt idx="4491">
                  <c:v>18.802539999999972</c:v>
                </c:pt>
                <c:pt idx="4492">
                  <c:v>15.86220000000001</c:v>
                </c:pt>
                <c:pt idx="4493">
                  <c:v>19.73049</c:v>
                </c:pt>
                <c:pt idx="4494">
                  <c:v>15.78373</c:v>
                </c:pt>
                <c:pt idx="4495">
                  <c:v>9.2343169999999972</c:v>
                </c:pt>
                <c:pt idx="4496">
                  <c:v>11.32985</c:v>
                </c:pt>
                <c:pt idx="4497">
                  <c:v>8.0684550000000002</c:v>
                </c:pt>
                <c:pt idx="4498">
                  <c:v>6.3829919999999944</c:v>
                </c:pt>
                <c:pt idx="4499">
                  <c:v>18.472850000000001</c:v>
                </c:pt>
                <c:pt idx="4500">
                  <c:v>18.489219999999964</c:v>
                </c:pt>
                <c:pt idx="4501">
                  <c:v>25.092359999999989</c:v>
                </c:pt>
                <c:pt idx="4502">
                  <c:v>88.134240000000005</c:v>
                </c:pt>
                <c:pt idx="4503">
                  <c:v>93.707160000000101</c:v>
                </c:pt>
                <c:pt idx="4504">
                  <c:v>73.770120000000006</c:v>
                </c:pt>
                <c:pt idx="4505">
                  <c:v>68.951710000000006</c:v>
                </c:pt>
                <c:pt idx="4506">
                  <c:v>51.655090000000001</c:v>
                </c:pt>
                <c:pt idx="4507">
                  <c:v>24.95149</c:v>
                </c:pt>
                <c:pt idx="4508">
                  <c:v>14.19721</c:v>
                </c:pt>
                <c:pt idx="4509">
                  <c:v>11.55238000000001</c:v>
                </c:pt>
                <c:pt idx="4510">
                  <c:v>15.28776</c:v>
                </c:pt>
                <c:pt idx="4511">
                  <c:v>23.90394999999997</c:v>
                </c:pt>
                <c:pt idx="4512">
                  <c:v>26.58192</c:v>
                </c:pt>
                <c:pt idx="4513">
                  <c:v>24.411930000000005</c:v>
                </c:pt>
                <c:pt idx="4514">
                  <c:v>26.341940000000001</c:v>
                </c:pt>
                <c:pt idx="4515">
                  <c:v>23.827780000000001</c:v>
                </c:pt>
                <c:pt idx="4516">
                  <c:v>18.949009999999973</c:v>
                </c:pt>
                <c:pt idx="4517">
                  <c:v>17.779170000000001</c:v>
                </c:pt>
                <c:pt idx="4518">
                  <c:v>12.329600000000006</c:v>
                </c:pt>
                <c:pt idx="4519">
                  <c:v>14.735150000000001</c:v>
                </c:pt>
                <c:pt idx="4520">
                  <c:v>9.0449439999999992</c:v>
                </c:pt>
                <c:pt idx="4521">
                  <c:v>11.16418</c:v>
                </c:pt>
                <c:pt idx="4522">
                  <c:v>9.5474070000000015</c:v>
                </c:pt>
                <c:pt idx="4523">
                  <c:v>7.8451519999999944</c:v>
                </c:pt>
                <c:pt idx="4524">
                  <c:v>7.6327670000000003</c:v>
                </c:pt>
                <c:pt idx="4525">
                  <c:v>10.79992</c:v>
                </c:pt>
                <c:pt idx="4526">
                  <c:v>49.322250000000011</c:v>
                </c:pt>
                <c:pt idx="4527">
                  <c:v>46.107730000000011</c:v>
                </c:pt>
                <c:pt idx="4528">
                  <c:v>41.201120000000003</c:v>
                </c:pt>
                <c:pt idx="4529">
                  <c:v>30.886739999999964</c:v>
                </c:pt>
                <c:pt idx="4530">
                  <c:v>20.710049999999974</c:v>
                </c:pt>
                <c:pt idx="4531">
                  <c:v>12.831060000000001</c:v>
                </c:pt>
                <c:pt idx="4532">
                  <c:v>5.2470020000000002</c:v>
                </c:pt>
                <c:pt idx="4533">
                  <c:v>3.646709</c:v>
                </c:pt>
                <c:pt idx="4534">
                  <c:v>3.2433310000000053</c:v>
                </c:pt>
                <c:pt idx="4535">
                  <c:v>6.552936999999992</c:v>
                </c:pt>
                <c:pt idx="4536">
                  <c:v>24.59703</c:v>
                </c:pt>
                <c:pt idx="4537">
                  <c:v>39.568690000000011</c:v>
                </c:pt>
                <c:pt idx="4538">
                  <c:v>35.066630000000011</c:v>
                </c:pt>
                <c:pt idx="4539">
                  <c:v>29.092639999999957</c:v>
                </c:pt>
                <c:pt idx="4540">
                  <c:v>26.015879999999999</c:v>
                </c:pt>
                <c:pt idx="4541">
                  <c:v>24.104050000000033</c:v>
                </c:pt>
                <c:pt idx="4542">
                  <c:v>22.103529999999989</c:v>
                </c:pt>
                <c:pt idx="4543">
                  <c:v>21.09366</c:v>
                </c:pt>
                <c:pt idx="4544">
                  <c:v>24.248839999999973</c:v>
                </c:pt>
                <c:pt idx="4545">
                  <c:v>27.095709999999972</c:v>
                </c:pt>
                <c:pt idx="4546">
                  <c:v>32.677680000000002</c:v>
                </c:pt>
                <c:pt idx="4547">
                  <c:v>34.130680000000005</c:v>
                </c:pt>
                <c:pt idx="4548">
                  <c:v>29.833890000000022</c:v>
                </c:pt>
                <c:pt idx="4549">
                  <c:v>29.756889999999999</c:v>
                </c:pt>
                <c:pt idx="4550">
                  <c:v>48.874889999999994</c:v>
                </c:pt>
                <c:pt idx="4551">
                  <c:v>46.74136</c:v>
                </c:pt>
                <c:pt idx="4552">
                  <c:v>39.98997</c:v>
                </c:pt>
                <c:pt idx="4553">
                  <c:v>16.926299999999973</c:v>
                </c:pt>
                <c:pt idx="4554">
                  <c:v>3.489188</c:v>
                </c:pt>
                <c:pt idx="4555">
                  <c:v>49.0837</c:v>
                </c:pt>
                <c:pt idx="4556">
                  <c:v>66.582039999999978</c:v>
                </c:pt>
                <c:pt idx="4557">
                  <c:v>63.991520000000001</c:v>
                </c:pt>
                <c:pt idx="4558">
                  <c:v>53.58222</c:v>
                </c:pt>
                <c:pt idx="4559">
                  <c:v>49.959960000000002</c:v>
                </c:pt>
                <c:pt idx="4560">
                  <c:v>45.399350000000013</c:v>
                </c:pt>
                <c:pt idx="4561">
                  <c:v>42.21781</c:v>
                </c:pt>
                <c:pt idx="4562">
                  <c:v>37.621750000000013</c:v>
                </c:pt>
                <c:pt idx="4563">
                  <c:v>37.160060000000001</c:v>
                </c:pt>
                <c:pt idx="4564">
                  <c:v>36.029000000000003</c:v>
                </c:pt>
                <c:pt idx="4565">
                  <c:v>35.263120000000043</c:v>
                </c:pt>
                <c:pt idx="4566">
                  <c:v>33.803849999999997</c:v>
                </c:pt>
                <c:pt idx="4567">
                  <c:v>34.92474</c:v>
                </c:pt>
                <c:pt idx="4568">
                  <c:v>33.939540000000001</c:v>
                </c:pt>
                <c:pt idx="4569">
                  <c:v>30.989839999999973</c:v>
                </c:pt>
                <c:pt idx="4570">
                  <c:v>33.244980000000005</c:v>
                </c:pt>
                <c:pt idx="4571">
                  <c:v>33.347720000000002</c:v>
                </c:pt>
                <c:pt idx="4572">
                  <c:v>42.395560000000003</c:v>
                </c:pt>
                <c:pt idx="4573">
                  <c:v>59.201340000000002</c:v>
                </c:pt>
                <c:pt idx="4574">
                  <c:v>56.064410000000002</c:v>
                </c:pt>
                <c:pt idx="4575">
                  <c:v>51.518810000000002</c:v>
                </c:pt>
                <c:pt idx="4576">
                  <c:v>48.508380000000002</c:v>
                </c:pt>
                <c:pt idx="4577">
                  <c:v>44.977249999999998</c:v>
                </c:pt>
                <c:pt idx="4578">
                  <c:v>38.944669999999995</c:v>
                </c:pt>
                <c:pt idx="4579">
                  <c:v>21.418279999999989</c:v>
                </c:pt>
                <c:pt idx="4580">
                  <c:v>15.944979999999999</c:v>
                </c:pt>
                <c:pt idx="4581">
                  <c:v>16.969449999999952</c:v>
                </c:pt>
                <c:pt idx="4582">
                  <c:v>16.232849999999978</c:v>
                </c:pt>
                <c:pt idx="4583">
                  <c:v>11.03454</c:v>
                </c:pt>
                <c:pt idx="4584">
                  <c:v>6.7918320000000003</c:v>
                </c:pt>
                <c:pt idx="4585">
                  <c:v>8.2941289999999999</c:v>
                </c:pt>
                <c:pt idx="4586">
                  <c:v>10.90625</c:v>
                </c:pt>
                <c:pt idx="4587">
                  <c:v>27.996429999999975</c:v>
                </c:pt>
                <c:pt idx="4588">
                  <c:v>21.485329999999955</c:v>
                </c:pt>
                <c:pt idx="4589">
                  <c:v>22.79391</c:v>
                </c:pt>
                <c:pt idx="4590">
                  <c:v>24.114540000000005</c:v>
                </c:pt>
                <c:pt idx="4591">
                  <c:v>17.73479</c:v>
                </c:pt>
                <c:pt idx="4592">
                  <c:v>17.633620000000001</c:v>
                </c:pt>
                <c:pt idx="4593">
                  <c:v>26.080660000000002</c:v>
                </c:pt>
                <c:pt idx="4594">
                  <c:v>25.804910000000021</c:v>
                </c:pt>
                <c:pt idx="4595">
                  <c:v>25.26126</c:v>
                </c:pt>
                <c:pt idx="4596">
                  <c:v>19.048109999999973</c:v>
                </c:pt>
                <c:pt idx="4597">
                  <c:v>20.888399999999972</c:v>
                </c:pt>
                <c:pt idx="4598">
                  <c:v>25.851400000000005</c:v>
                </c:pt>
                <c:pt idx="4599">
                  <c:v>26.49766</c:v>
                </c:pt>
                <c:pt idx="4600">
                  <c:v>25.757909999999999</c:v>
                </c:pt>
                <c:pt idx="4601">
                  <c:v>19.086549999999956</c:v>
                </c:pt>
                <c:pt idx="4602">
                  <c:v>17.536049999999989</c:v>
                </c:pt>
                <c:pt idx="4603">
                  <c:v>30.890270000000001</c:v>
                </c:pt>
                <c:pt idx="4604">
                  <c:v>27.39649</c:v>
                </c:pt>
                <c:pt idx="4605">
                  <c:v>20.28382999999997</c:v>
                </c:pt>
                <c:pt idx="4606">
                  <c:v>18.329000000000001</c:v>
                </c:pt>
                <c:pt idx="4607">
                  <c:v>20.524920000000005</c:v>
                </c:pt>
                <c:pt idx="4608">
                  <c:v>19.08421999999997</c:v>
                </c:pt>
                <c:pt idx="4609">
                  <c:v>15.04468</c:v>
                </c:pt>
                <c:pt idx="4610">
                  <c:v>16.06683</c:v>
                </c:pt>
                <c:pt idx="4611">
                  <c:v>15.466630000000011</c:v>
                </c:pt>
                <c:pt idx="4612">
                  <c:v>13.879770000000002</c:v>
                </c:pt>
                <c:pt idx="4613">
                  <c:v>14.08653000000001</c:v>
                </c:pt>
                <c:pt idx="4614">
                  <c:v>12.02027</c:v>
                </c:pt>
                <c:pt idx="4615">
                  <c:v>12.019870000000001</c:v>
                </c:pt>
                <c:pt idx="4616">
                  <c:v>13.96041000000001</c:v>
                </c:pt>
                <c:pt idx="4617">
                  <c:v>13.913820000000001</c:v>
                </c:pt>
                <c:pt idx="4618">
                  <c:v>12.873860000000002</c:v>
                </c:pt>
                <c:pt idx="4619">
                  <c:v>14.029540000000004</c:v>
                </c:pt>
                <c:pt idx="4620">
                  <c:v>13.8285</c:v>
                </c:pt>
                <c:pt idx="4621">
                  <c:v>13.14499</c:v>
                </c:pt>
                <c:pt idx="4622">
                  <c:v>10.36178000000001</c:v>
                </c:pt>
                <c:pt idx="4623">
                  <c:v>9.8681739999999998</c:v>
                </c:pt>
                <c:pt idx="4624">
                  <c:v>9.5430810000000008</c:v>
                </c:pt>
                <c:pt idx="4625">
                  <c:v>9.4580760000000001</c:v>
                </c:pt>
                <c:pt idx="4626">
                  <c:v>9.5490340000000007</c:v>
                </c:pt>
                <c:pt idx="4627">
                  <c:v>14.433910000000001</c:v>
                </c:pt>
                <c:pt idx="4628">
                  <c:v>14.726850000000001</c:v>
                </c:pt>
                <c:pt idx="4629">
                  <c:v>12.693480000000006</c:v>
                </c:pt>
                <c:pt idx="4630">
                  <c:v>16.381550000000001</c:v>
                </c:pt>
                <c:pt idx="4631">
                  <c:v>21.76398</c:v>
                </c:pt>
                <c:pt idx="4632">
                  <c:v>25.624040000000001</c:v>
                </c:pt>
                <c:pt idx="4633">
                  <c:v>29.202479999999973</c:v>
                </c:pt>
                <c:pt idx="4634">
                  <c:v>29.927539999999972</c:v>
                </c:pt>
                <c:pt idx="4635">
                  <c:v>34.699090000000012</c:v>
                </c:pt>
                <c:pt idx="4636">
                  <c:v>37.317699999999995</c:v>
                </c:pt>
                <c:pt idx="4637">
                  <c:v>41.28389</c:v>
                </c:pt>
                <c:pt idx="4638">
                  <c:v>40.766300000000044</c:v>
                </c:pt>
                <c:pt idx="4639">
                  <c:v>33.727710000000044</c:v>
                </c:pt>
                <c:pt idx="4640">
                  <c:v>29.747350000000001</c:v>
                </c:pt>
                <c:pt idx="4641">
                  <c:v>27.585170000000002</c:v>
                </c:pt>
                <c:pt idx="4642">
                  <c:v>32.632210000000043</c:v>
                </c:pt>
                <c:pt idx="4643">
                  <c:v>33.710170000000012</c:v>
                </c:pt>
                <c:pt idx="4644">
                  <c:v>37.345680000000002</c:v>
                </c:pt>
                <c:pt idx="4645">
                  <c:v>36.419649999999997</c:v>
                </c:pt>
                <c:pt idx="4646">
                  <c:v>36.942010000000003</c:v>
                </c:pt>
                <c:pt idx="4647">
                  <c:v>49.141669999999998</c:v>
                </c:pt>
                <c:pt idx="4648">
                  <c:v>38.904170000000001</c:v>
                </c:pt>
                <c:pt idx="4649">
                  <c:v>42.399270000000001</c:v>
                </c:pt>
                <c:pt idx="4650">
                  <c:v>49.653790000000001</c:v>
                </c:pt>
                <c:pt idx="4651">
                  <c:v>44.479440000000004</c:v>
                </c:pt>
                <c:pt idx="4652">
                  <c:v>33.736970000000042</c:v>
                </c:pt>
                <c:pt idx="4653">
                  <c:v>28.704180000000001</c:v>
                </c:pt>
                <c:pt idx="4654">
                  <c:v>25.42117</c:v>
                </c:pt>
                <c:pt idx="4655">
                  <c:v>19.499029999999973</c:v>
                </c:pt>
                <c:pt idx="4656">
                  <c:v>17.517009999999999</c:v>
                </c:pt>
                <c:pt idx="4657">
                  <c:v>18.887280000000001</c:v>
                </c:pt>
                <c:pt idx="4658">
                  <c:v>19.522829999999974</c:v>
                </c:pt>
                <c:pt idx="4659">
                  <c:v>17.01249</c:v>
                </c:pt>
                <c:pt idx="4660">
                  <c:v>16.229009999999974</c:v>
                </c:pt>
                <c:pt idx="4661">
                  <c:v>19.540659999999974</c:v>
                </c:pt>
                <c:pt idx="4662">
                  <c:v>15.899990000000004</c:v>
                </c:pt>
                <c:pt idx="4663">
                  <c:v>12.32742</c:v>
                </c:pt>
                <c:pt idx="4664">
                  <c:v>13.146610000000001</c:v>
                </c:pt>
                <c:pt idx="4665">
                  <c:v>11.762</c:v>
                </c:pt>
                <c:pt idx="4666">
                  <c:v>15.607050000000001</c:v>
                </c:pt>
                <c:pt idx="4667">
                  <c:v>15.065630000000018</c:v>
                </c:pt>
                <c:pt idx="4668">
                  <c:v>15.39607</c:v>
                </c:pt>
                <c:pt idx="4669">
                  <c:v>14.36769000000001</c:v>
                </c:pt>
                <c:pt idx="4670">
                  <c:v>25.259979999999999</c:v>
                </c:pt>
                <c:pt idx="4671">
                  <c:v>26.734909999999999</c:v>
                </c:pt>
                <c:pt idx="4672">
                  <c:v>29.920429999999964</c:v>
                </c:pt>
                <c:pt idx="4673">
                  <c:v>45.353079999999999</c:v>
                </c:pt>
                <c:pt idx="4674">
                  <c:v>29.926519999999975</c:v>
                </c:pt>
                <c:pt idx="4675">
                  <c:v>19.780389999999972</c:v>
                </c:pt>
                <c:pt idx="4676">
                  <c:v>9.8371289999999991</c:v>
                </c:pt>
                <c:pt idx="4677">
                  <c:v>4.3338229999999998</c:v>
                </c:pt>
                <c:pt idx="4678">
                  <c:v>9.1552160000000047</c:v>
                </c:pt>
                <c:pt idx="4679">
                  <c:v>11.11834</c:v>
                </c:pt>
                <c:pt idx="4680">
                  <c:v>10.37581000000001</c:v>
                </c:pt>
                <c:pt idx="4681">
                  <c:v>10.338100000000001</c:v>
                </c:pt>
                <c:pt idx="4682">
                  <c:v>9.6715590000000002</c:v>
                </c:pt>
                <c:pt idx="4683">
                  <c:v>10.404630000000004</c:v>
                </c:pt>
                <c:pt idx="4684">
                  <c:v>13.970440000000011</c:v>
                </c:pt>
                <c:pt idx="4685">
                  <c:v>12.769440000000012</c:v>
                </c:pt>
                <c:pt idx="4686">
                  <c:v>13.99539</c:v>
                </c:pt>
                <c:pt idx="4687">
                  <c:v>12.67117</c:v>
                </c:pt>
                <c:pt idx="4688">
                  <c:v>15.51005</c:v>
                </c:pt>
                <c:pt idx="4689">
                  <c:v>13.872980000000011</c:v>
                </c:pt>
                <c:pt idx="4690">
                  <c:v>17.850210000000001</c:v>
                </c:pt>
                <c:pt idx="4691">
                  <c:v>16.921970000000005</c:v>
                </c:pt>
                <c:pt idx="4692">
                  <c:v>25.630659999999999</c:v>
                </c:pt>
                <c:pt idx="4693">
                  <c:v>71.253919999999994</c:v>
                </c:pt>
                <c:pt idx="4694">
                  <c:v>77.047610000000105</c:v>
                </c:pt>
                <c:pt idx="4695">
                  <c:v>74.236879999999999</c:v>
                </c:pt>
                <c:pt idx="4696">
                  <c:v>60.016380000000005</c:v>
                </c:pt>
                <c:pt idx="4697">
                  <c:v>45.90889</c:v>
                </c:pt>
                <c:pt idx="4698">
                  <c:v>24.152799999999989</c:v>
                </c:pt>
                <c:pt idx="4699">
                  <c:v>7.2772589999999999</c:v>
                </c:pt>
                <c:pt idx="4700">
                  <c:v>4.4048629999999998</c:v>
                </c:pt>
                <c:pt idx="4701">
                  <c:v>4.5500660000000002</c:v>
                </c:pt>
                <c:pt idx="4702">
                  <c:v>7.6970749999999901</c:v>
                </c:pt>
                <c:pt idx="4703">
                  <c:v>9.971960000000001</c:v>
                </c:pt>
                <c:pt idx="4704">
                  <c:v>13.759980000000002</c:v>
                </c:pt>
                <c:pt idx="4705">
                  <c:v>21.603880000000022</c:v>
                </c:pt>
                <c:pt idx="4706">
                  <c:v>20.168629999999968</c:v>
                </c:pt>
                <c:pt idx="4707">
                  <c:v>22.588309999999975</c:v>
                </c:pt>
                <c:pt idx="4708">
                  <c:v>21.958259999999989</c:v>
                </c:pt>
                <c:pt idx="4709">
                  <c:v>19.271149999999974</c:v>
                </c:pt>
                <c:pt idx="4710">
                  <c:v>15.954580000000011</c:v>
                </c:pt>
                <c:pt idx="4711">
                  <c:v>16.43938</c:v>
                </c:pt>
                <c:pt idx="4712">
                  <c:v>14.209210000000001</c:v>
                </c:pt>
                <c:pt idx="4713">
                  <c:v>19.43599</c:v>
                </c:pt>
                <c:pt idx="4714">
                  <c:v>11.26731</c:v>
                </c:pt>
                <c:pt idx="4715">
                  <c:v>143.21639999999999</c:v>
                </c:pt>
                <c:pt idx="4716">
                  <c:v>127.45829999999999</c:v>
                </c:pt>
                <c:pt idx="4717">
                  <c:v>117.43089999999999</c:v>
                </c:pt>
                <c:pt idx="4718">
                  <c:v>122.17010000000001</c:v>
                </c:pt>
                <c:pt idx="4719">
                  <c:v>114.39279999999998</c:v>
                </c:pt>
                <c:pt idx="4720">
                  <c:v>80.044910000000101</c:v>
                </c:pt>
                <c:pt idx="4721">
                  <c:v>35.668460000000003</c:v>
                </c:pt>
                <c:pt idx="4722">
                  <c:v>78.300200000000004</c:v>
                </c:pt>
                <c:pt idx="4723">
                  <c:v>171.29050000000001</c:v>
                </c:pt>
                <c:pt idx="4724">
                  <c:v>81.558679999999981</c:v>
                </c:pt>
                <c:pt idx="4725">
                  <c:v>61.068600000000011</c:v>
                </c:pt>
                <c:pt idx="4726">
                  <c:v>48.279750000000043</c:v>
                </c:pt>
                <c:pt idx="4727">
                  <c:v>36.174550000000011</c:v>
                </c:pt>
                <c:pt idx="4728">
                  <c:v>39.387549999999997</c:v>
                </c:pt>
                <c:pt idx="4729">
                  <c:v>38.754889999999996</c:v>
                </c:pt>
                <c:pt idx="4730">
                  <c:v>31.704789999999978</c:v>
                </c:pt>
                <c:pt idx="4731">
                  <c:v>33.308430000000001</c:v>
                </c:pt>
                <c:pt idx="4732">
                  <c:v>31.623809999999999</c:v>
                </c:pt>
                <c:pt idx="4733">
                  <c:v>28.186669999999989</c:v>
                </c:pt>
                <c:pt idx="4734">
                  <c:v>29.23414</c:v>
                </c:pt>
                <c:pt idx="4735">
                  <c:v>26.482659999999957</c:v>
                </c:pt>
                <c:pt idx="4736">
                  <c:v>25.513089999999988</c:v>
                </c:pt>
                <c:pt idx="4737">
                  <c:v>23.437980000000021</c:v>
                </c:pt>
                <c:pt idx="4738">
                  <c:v>18.655259999999988</c:v>
                </c:pt>
                <c:pt idx="4739">
                  <c:v>25.847870000000022</c:v>
                </c:pt>
                <c:pt idx="4740">
                  <c:v>29.384</c:v>
                </c:pt>
                <c:pt idx="4741">
                  <c:v>34.406860000000002</c:v>
                </c:pt>
                <c:pt idx="4742">
                  <c:v>36.958440000000003</c:v>
                </c:pt>
                <c:pt idx="4743">
                  <c:v>45.657760000000003</c:v>
                </c:pt>
                <c:pt idx="4744">
                  <c:v>69.778979999999919</c:v>
                </c:pt>
                <c:pt idx="4745">
                  <c:v>49.124880000000005</c:v>
                </c:pt>
                <c:pt idx="4746">
                  <c:v>28.429739999999956</c:v>
                </c:pt>
                <c:pt idx="4747">
                  <c:v>40.682750000000013</c:v>
                </c:pt>
                <c:pt idx="4748">
                  <c:v>31.655190000000001</c:v>
                </c:pt>
                <c:pt idx="4749">
                  <c:v>27.510349999999974</c:v>
                </c:pt>
                <c:pt idx="4750">
                  <c:v>28.127179999999999</c:v>
                </c:pt>
                <c:pt idx="4751">
                  <c:v>26.376290000000001</c:v>
                </c:pt>
                <c:pt idx="4752">
                  <c:v>24.50535</c:v>
                </c:pt>
                <c:pt idx="4753">
                  <c:v>22.88148</c:v>
                </c:pt>
                <c:pt idx="4754">
                  <c:v>23.134530000000005</c:v>
                </c:pt>
                <c:pt idx="4755">
                  <c:v>29.18591</c:v>
                </c:pt>
                <c:pt idx="4756">
                  <c:v>22.58492</c:v>
                </c:pt>
                <c:pt idx="4757">
                  <c:v>17.852</c:v>
                </c:pt>
                <c:pt idx="4758">
                  <c:v>16.952239999999971</c:v>
                </c:pt>
                <c:pt idx="4759">
                  <c:v>15.68412</c:v>
                </c:pt>
                <c:pt idx="4760">
                  <c:v>25.059930000000001</c:v>
                </c:pt>
                <c:pt idx="4761">
                  <c:v>26.268979999999978</c:v>
                </c:pt>
                <c:pt idx="4762">
                  <c:v>33.952130000000011</c:v>
                </c:pt>
                <c:pt idx="4763">
                  <c:v>49.975190000000012</c:v>
                </c:pt>
                <c:pt idx="4764">
                  <c:v>58.364150000000002</c:v>
                </c:pt>
                <c:pt idx="4765">
                  <c:v>51.235460000000003</c:v>
                </c:pt>
                <c:pt idx="4766">
                  <c:v>20.937010000000001</c:v>
                </c:pt>
                <c:pt idx="4767">
                  <c:v>25.908719999999956</c:v>
                </c:pt>
                <c:pt idx="4768">
                  <c:v>55.33081</c:v>
                </c:pt>
                <c:pt idx="4769">
                  <c:v>39.76691000000006</c:v>
                </c:pt>
                <c:pt idx="4770">
                  <c:v>29.250950000000021</c:v>
                </c:pt>
                <c:pt idx="4771">
                  <c:v>18.162619999999972</c:v>
                </c:pt>
                <c:pt idx="4772">
                  <c:v>17.34647</c:v>
                </c:pt>
                <c:pt idx="4773">
                  <c:v>17.586760000000002</c:v>
                </c:pt>
                <c:pt idx="4774">
                  <c:v>16.891089999999988</c:v>
                </c:pt>
                <c:pt idx="4775">
                  <c:v>13.75216</c:v>
                </c:pt>
                <c:pt idx="4776">
                  <c:v>14.409180000000006</c:v>
                </c:pt>
                <c:pt idx="4777">
                  <c:v>14.934060000000001</c:v>
                </c:pt>
                <c:pt idx="4778">
                  <c:v>16.287590000000002</c:v>
                </c:pt>
                <c:pt idx="4779">
                  <c:v>13.903790000000004</c:v>
                </c:pt>
                <c:pt idx="4780">
                  <c:v>14.255270000000001</c:v>
                </c:pt>
                <c:pt idx="4781">
                  <c:v>16.080880000000001</c:v>
                </c:pt>
                <c:pt idx="4782">
                  <c:v>16.402409999999971</c:v>
                </c:pt>
                <c:pt idx="4783">
                  <c:v>25.448489999999964</c:v>
                </c:pt>
                <c:pt idx="4784">
                  <c:v>31.766470000000002</c:v>
                </c:pt>
                <c:pt idx="4785">
                  <c:v>32.419920000000005</c:v>
                </c:pt>
                <c:pt idx="4786">
                  <c:v>38.168670000000013</c:v>
                </c:pt>
                <c:pt idx="4787">
                  <c:v>50.801229999999997</c:v>
                </c:pt>
                <c:pt idx="4788">
                  <c:v>80.083799999999982</c:v>
                </c:pt>
                <c:pt idx="4789">
                  <c:v>78.169589999999999</c:v>
                </c:pt>
                <c:pt idx="4790">
                  <c:v>71.061560000000085</c:v>
                </c:pt>
                <c:pt idx="4791">
                  <c:v>60.941130000000001</c:v>
                </c:pt>
                <c:pt idx="4792">
                  <c:v>48.014089999999996</c:v>
                </c:pt>
                <c:pt idx="4793">
                  <c:v>29.52835</c:v>
                </c:pt>
                <c:pt idx="4794">
                  <c:v>24.688839999999974</c:v>
                </c:pt>
                <c:pt idx="4795">
                  <c:v>18.305099999999989</c:v>
                </c:pt>
                <c:pt idx="4796">
                  <c:v>14.40911</c:v>
                </c:pt>
                <c:pt idx="4797">
                  <c:v>12.432540000000012</c:v>
                </c:pt>
                <c:pt idx="4798">
                  <c:v>25.857299999999999</c:v>
                </c:pt>
                <c:pt idx="4799">
                  <c:v>21.776759999999989</c:v>
                </c:pt>
                <c:pt idx="4800">
                  <c:v>16.713360000000005</c:v>
                </c:pt>
                <c:pt idx="4801">
                  <c:v>16.485609999999955</c:v>
                </c:pt>
                <c:pt idx="4802">
                  <c:v>18.05944999999997</c:v>
                </c:pt>
                <c:pt idx="4803">
                  <c:v>19.086760000000002</c:v>
                </c:pt>
                <c:pt idx="4804">
                  <c:v>19.19857</c:v>
                </c:pt>
                <c:pt idx="4805">
                  <c:v>14.80829</c:v>
                </c:pt>
                <c:pt idx="4806">
                  <c:v>13.001760000000001</c:v>
                </c:pt>
                <c:pt idx="4807">
                  <c:v>16.221319999999974</c:v>
                </c:pt>
                <c:pt idx="4808">
                  <c:v>16.87642</c:v>
                </c:pt>
                <c:pt idx="4809">
                  <c:v>15.046000000000001</c:v>
                </c:pt>
                <c:pt idx="4810">
                  <c:v>13.94933</c:v>
                </c:pt>
                <c:pt idx="4811">
                  <c:v>10.152050000000004</c:v>
                </c:pt>
                <c:pt idx="4812">
                  <c:v>24.651050000000033</c:v>
                </c:pt>
                <c:pt idx="4813">
                  <c:v>59.854339999999993</c:v>
                </c:pt>
                <c:pt idx="4814">
                  <c:v>76.57541999999998</c:v>
                </c:pt>
                <c:pt idx="4815">
                  <c:v>90.822039999999959</c:v>
                </c:pt>
                <c:pt idx="4816">
                  <c:v>68.57302</c:v>
                </c:pt>
                <c:pt idx="4817">
                  <c:v>67.855609999999999</c:v>
                </c:pt>
                <c:pt idx="4818">
                  <c:v>55.234250000000003</c:v>
                </c:pt>
                <c:pt idx="4819">
                  <c:v>47.039940000000001</c:v>
                </c:pt>
                <c:pt idx="4820">
                  <c:v>31.477850000000021</c:v>
                </c:pt>
                <c:pt idx="4821">
                  <c:v>18.91431</c:v>
                </c:pt>
                <c:pt idx="4822">
                  <c:v>15.371550000000004</c:v>
                </c:pt>
                <c:pt idx="4823">
                  <c:v>18.906210000000002</c:v>
                </c:pt>
                <c:pt idx="4824">
                  <c:v>25.941709999999972</c:v>
                </c:pt>
                <c:pt idx="4825">
                  <c:v>28.65832</c:v>
                </c:pt>
                <c:pt idx="4826">
                  <c:v>26.342219999999973</c:v>
                </c:pt>
                <c:pt idx="4827">
                  <c:v>24.296379999999989</c:v>
                </c:pt>
                <c:pt idx="4828">
                  <c:v>24.18835</c:v>
                </c:pt>
                <c:pt idx="4829">
                  <c:v>22.405349999999952</c:v>
                </c:pt>
                <c:pt idx="4830">
                  <c:v>22.012779999999989</c:v>
                </c:pt>
                <c:pt idx="4831">
                  <c:v>20.015180000000001</c:v>
                </c:pt>
                <c:pt idx="4832">
                  <c:v>17.982089999999957</c:v>
                </c:pt>
                <c:pt idx="4833">
                  <c:v>17.28635999999997</c:v>
                </c:pt>
                <c:pt idx="4834">
                  <c:v>14.53637</c:v>
                </c:pt>
                <c:pt idx="4835">
                  <c:v>14.351140000000004</c:v>
                </c:pt>
                <c:pt idx="4836">
                  <c:v>53.665100000000059</c:v>
                </c:pt>
                <c:pt idx="4837">
                  <c:v>53.546469999999999</c:v>
                </c:pt>
                <c:pt idx="4838">
                  <c:v>50.116800000000005</c:v>
                </c:pt>
                <c:pt idx="4839">
                  <c:v>39.582900000000002</c:v>
                </c:pt>
                <c:pt idx="4840">
                  <c:v>40.412480000000002</c:v>
                </c:pt>
                <c:pt idx="4841">
                  <c:v>43.278510000000068</c:v>
                </c:pt>
                <c:pt idx="4842">
                  <c:v>35.667720000000003</c:v>
                </c:pt>
                <c:pt idx="4843">
                  <c:v>31.824100000000001</c:v>
                </c:pt>
                <c:pt idx="4844">
                  <c:v>28.232810000000001</c:v>
                </c:pt>
                <c:pt idx="4845">
                  <c:v>14.024279999999999</c:v>
                </c:pt>
                <c:pt idx="4846">
                  <c:v>17.940409999999975</c:v>
                </c:pt>
                <c:pt idx="4847">
                  <c:v>22.867599999999989</c:v>
                </c:pt>
                <c:pt idx="4848">
                  <c:v>30.873190000000001</c:v>
                </c:pt>
                <c:pt idx="4849">
                  <c:v>32.929140000000011</c:v>
                </c:pt>
                <c:pt idx="4850">
                  <c:v>30.571539999999974</c:v>
                </c:pt>
                <c:pt idx="4851">
                  <c:v>29.99492</c:v>
                </c:pt>
                <c:pt idx="4852">
                  <c:v>27.645569999999989</c:v>
                </c:pt>
                <c:pt idx="4853">
                  <c:v>25.10153</c:v>
                </c:pt>
                <c:pt idx="4854">
                  <c:v>19.84628</c:v>
                </c:pt>
                <c:pt idx="4855">
                  <c:v>17.185880000000001</c:v>
                </c:pt>
                <c:pt idx="4856">
                  <c:v>19.743699999999972</c:v>
                </c:pt>
                <c:pt idx="4857">
                  <c:v>28.153820000000021</c:v>
                </c:pt>
                <c:pt idx="4858">
                  <c:v>29.361830000000001</c:v>
                </c:pt>
                <c:pt idx="4859">
                  <c:v>31.05472</c:v>
                </c:pt>
                <c:pt idx="4860">
                  <c:v>28.640779999999989</c:v>
                </c:pt>
                <c:pt idx="4861">
                  <c:v>21.134560000000022</c:v>
                </c:pt>
                <c:pt idx="4862">
                  <c:v>21.490579999999973</c:v>
                </c:pt>
                <c:pt idx="4863">
                  <c:v>18.191739999999989</c:v>
                </c:pt>
                <c:pt idx="4864">
                  <c:v>17.407910000000001</c:v>
                </c:pt>
                <c:pt idx="4865">
                  <c:v>29.262509999999956</c:v>
                </c:pt>
                <c:pt idx="4866">
                  <c:v>24.132860000000033</c:v>
                </c:pt>
                <c:pt idx="4867">
                  <c:v>28.563269999999989</c:v>
                </c:pt>
                <c:pt idx="4868">
                  <c:v>34.488680000000002</c:v>
                </c:pt>
                <c:pt idx="4869">
                  <c:v>43.558040000000005</c:v>
                </c:pt>
                <c:pt idx="4870">
                  <c:v>41.897180000000006</c:v>
                </c:pt>
                <c:pt idx="4871">
                  <c:v>28.791699999999974</c:v>
                </c:pt>
                <c:pt idx="4872">
                  <c:v>21.68329</c:v>
                </c:pt>
                <c:pt idx="4873">
                  <c:v>22.54515</c:v>
                </c:pt>
                <c:pt idx="4874">
                  <c:v>21.106890000000021</c:v>
                </c:pt>
                <c:pt idx="4875">
                  <c:v>22.962299999999956</c:v>
                </c:pt>
                <c:pt idx="4876">
                  <c:v>20.89324999999997</c:v>
                </c:pt>
                <c:pt idx="4877">
                  <c:v>18.349789999999974</c:v>
                </c:pt>
                <c:pt idx="4878">
                  <c:v>16.99466</c:v>
                </c:pt>
                <c:pt idx="4879">
                  <c:v>18.198720000000002</c:v>
                </c:pt>
                <c:pt idx="4880">
                  <c:v>18.864270000000001</c:v>
                </c:pt>
                <c:pt idx="4881">
                  <c:v>25.581009999999978</c:v>
                </c:pt>
                <c:pt idx="4882">
                  <c:v>30.045289999999973</c:v>
                </c:pt>
                <c:pt idx="4883">
                  <c:v>23.948399999999957</c:v>
                </c:pt>
                <c:pt idx="4884">
                  <c:v>24.789189999999973</c:v>
                </c:pt>
                <c:pt idx="4885">
                  <c:v>35.582110000000043</c:v>
                </c:pt>
                <c:pt idx="4886">
                  <c:v>25.23847</c:v>
                </c:pt>
                <c:pt idx="4887">
                  <c:v>9.8584070000000068</c:v>
                </c:pt>
                <c:pt idx="4888">
                  <c:v>22.839110000000005</c:v>
                </c:pt>
                <c:pt idx="4889">
                  <c:v>8.1034480000000002</c:v>
                </c:pt>
                <c:pt idx="4890">
                  <c:v>6.6082640000000001</c:v>
                </c:pt>
                <c:pt idx="4891">
                  <c:v>5.9025910000000001</c:v>
                </c:pt>
                <c:pt idx="4892">
                  <c:v>12.675580000000011</c:v>
                </c:pt>
                <c:pt idx="4893">
                  <c:v>12.21956</c:v>
                </c:pt>
                <c:pt idx="4894">
                  <c:v>16.46096</c:v>
                </c:pt>
                <c:pt idx="4895">
                  <c:v>22.501190000000001</c:v>
                </c:pt>
                <c:pt idx="4896">
                  <c:v>23.813980000000026</c:v>
                </c:pt>
                <c:pt idx="4897">
                  <c:v>21.670500000000001</c:v>
                </c:pt>
                <c:pt idx="4898">
                  <c:v>21.32422</c:v>
                </c:pt>
                <c:pt idx="4899">
                  <c:v>19.414719999999978</c:v>
                </c:pt>
                <c:pt idx="4900">
                  <c:v>19.88815</c:v>
                </c:pt>
                <c:pt idx="4901">
                  <c:v>21.520099999999989</c:v>
                </c:pt>
                <c:pt idx="4902">
                  <c:v>18.8874</c:v>
                </c:pt>
                <c:pt idx="4903">
                  <c:v>14.32935</c:v>
                </c:pt>
                <c:pt idx="4904">
                  <c:v>13.775170000000001</c:v>
                </c:pt>
                <c:pt idx="4905">
                  <c:v>11.957510000000006</c:v>
                </c:pt>
                <c:pt idx="4906">
                  <c:v>10.78162</c:v>
                </c:pt>
                <c:pt idx="4907">
                  <c:v>13.810750000000002</c:v>
                </c:pt>
                <c:pt idx="4908">
                  <c:v>19.25892</c:v>
                </c:pt>
                <c:pt idx="4909">
                  <c:v>23.73840999999997</c:v>
                </c:pt>
                <c:pt idx="4910">
                  <c:v>56.983150000000002</c:v>
                </c:pt>
                <c:pt idx="4911">
                  <c:v>56.098050000000043</c:v>
                </c:pt>
                <c:pt idx="4912">
                  <c:v>35.14622</c:v>
                </c:pt>
                <c:pt idx="4913">
                  <c:v>78.533709999999999</c:v>
                </c:pt>
                <c:pt idx="4914">
                  <c:v>50.014879999999998</c:v>
                </c:pt>
                <c:pt idx="4915">
                  <c:v>47.199300000000044</c:v>
                </c:pt>
                <c:pt idx="4916">
                  <c:v>38.699270000000013</c:v>
                </c:pt>
                <c:pt idx="4917">
                  <c:v>41.859289999999994</c:v>
                </c:pt>
                <c:pt idx="4918">
                  <c:v>49.736980000000003</c:v>
                </c:pt>
                <c:pt idx="4919">
                  <c:v>50.692150000000069</c:v>
                </c:pt>
                <c:pt idx="4920">
                  <c:v>43.492570000000043</c:v>
                </c:pt>
                <c:pt idx="4921">
                  <c:v>36.803600000000003</c:v>
                </c:pt>
                <c:pt idx="4922">
                  <c:v>34.30874</c:v>
                </c:pt>
                <c:pt idx="4923">
                  <c:v>31.07835</c:v>
                </c:pt>
                <c:pt idx="4924">
                  <c:v>27.651080000000022</c:v>
                </c:pt>
                <c:pt idx="4925">
                  <c:v>25.213870000000021</c:v>
                </c:pt>
                <c:pt idx="4926">
                  <c:v>21.103429999999989</c:v>
                </c:pt>
                <c:pt idx="4927">
                  <c:v>19.657990000000037</c:v>
                </c:pt>
                <c:pt idx="4928">
                  <c:v>17.183009999999989</c:v>
                </c:pt>
                <c:pt idx="4929">
                  <c:v>24.694680000000005</c:v>
                </c:pt>
                <c:pt idx="4930">
                  <c:v>38.225720000000059</c:v>
                </c:pt>
                <c:pt idx="4931">
                  <c:v>49.632410000000043</c:v>
                </c:pt>
                <c:pt idx="4932">
                  <c:v>44.743690000000001</c:v>
                </c:pt>
                <c:pt idx="4933">
                  <c:v>64.069919999999996</c:v>
                </c:pt>
                <c:pt idx="4934">
                  <c:v>90.990000000000023</c:v>
                </c:pt>
                <c:pt idx="4935">
                  <c:v>85.873759999999919</c:v>
                </c:pt>
                <c:pt idx="4936">
                  <c:v>75.93938</c:v>
                </c:pt>
                <c:pt idx="4937">
                  <c:v>56.054039999999993</c:v>
                </c:pt>
                <c:pt idx="4938">
                  <c:v>53.116620000000005</c:v>
                </c:pt>
                <c:pt idx="4939">
                  <c:v>34.19801000000006</c:v>
                </c:pt>
                <c:pt idx="4940">
                  <c:v>20.759070000000001</c:v>
                </c:pt>
                <c:pt idx="4941">
                  <c:v>10.6213</c:v>
                </c:pt>
                <c:pt idx="4942">
                  <c:v>5.5146199999999945</c:v>
                </c:pt>
                <c:pt idx="4943">
                  <c:v>6.817552999999994</c:v>
                </c:pt>
                <c:pt idx="4944">
                  <c:v>10.99868</c:v>
                </c:pt>
                <c:pt idx="4945">
                  <c:v>11.245420000000001</c:v>
                </c:pt>
                <c:pt idx="4946">
                  <c:v>12.09225</c:v>
                </c:pt>
                <c:pt idx="4947">
                  <c:v>15.581020000000001</c:v>
                </c:pt>
                <c:pt idx="4948">
                  <c:v>20.741679999999974</c:v>
                </c:pt>
                <c:pt idx="4949">
                  <c:v>22.522709999999975</c:v>
                </c:pt>
                <c:pt idx="4950">
                  <c:v>22.999399999999973</c:v>
                </c:pt>
                <c:pt idx="4951">
                  <c:v>23.145130000000002</c:v>
                </c:pt>
                <c:pt idx="4952">
                  <c:v>21.392729999999968</c:v>
                </c:pt>
                <c:pt idx="4953">
                  <c:v>15.899980000000006</c:v>
                </c:pt>
                <c:pt idx="4954">
                  <c:v>17.173970000000022</c:v>
                </c:pt>
                <c:pt idx="4955">
                  <c:v>13.206910000000001</c:v>
                </c:pt>
                <c:pt idx="4956">
                  <c:v>43.271790000000003</c:v>
                </c:pt>
                <c:pt idx="4957">
                  <c:v>45.067250000000001</c:v>
                </c:pt>
                <c:pt idx="4958">
                  <c:v>48.094550000000012</c:v>
                </c:pt>
                <c:pt idx="4959">
                  <c:v>38.012390000000003</c:v>
                </c:pt>
                <c:pt idx="4960">
                  <c:v>32.759190000000011</c:v>
                </c:pt>
                <c:pt idx="4961">
                  <c:v>21.50329</c:v>
                </c:pt>
                <c:pt idx="4962">
                  <c:v>12.77961</c:v>
                </c:pt>
                <c:pt idx="4963">
                  <c:v>5.8125819999999901</c:v>
                </c:pt>
                <c:pt idx="4964">
                  <c:v>3.355813999999997</c:v>
                </c:pt>
                <c:pt idx="4965">
                  <c:v>2.7227670000000002</c:v>
                </c:pt>
                <c:pt idx="4966">
                  <c:v>2.867623</c:v>
                </c:pt>
                <c:pt idx="4967">
                  <c:v>3.4906799999999971</c:v>
                </c:pt>
                <c:pt idx="4968">
                  <c:v>5.5715570000000003</c:v>
                </c:pt>
                <c:pt idx="4969">
                  <c:v>5.4360320000000053</c:v>
                </c:pt>
                <c:pt idx="4970">
                  <c:v>8.033771999999999</c:v>
                </c:pt>
                <c:pt idx="4971">
                  <c:v>6.3940409999999943</c:v>
                </c:pt>
                <c:pt idx="4972">
                  <c:v>6.2130619999999999</c:v>
                </c:pt>
                <c:pt idx="4973">
                  <c:v>8.9940750000000005</c:v>
                </c:pt>
                <c:pt idx="4974">
                  <c:v>12.601229999999999</c:v>
                </c:pt>
                <c:pt idx="4975">
                  <c:v>11.039820000000001</c:v>
                </c:pt>
                <c:pt idx="4976">
                  <c:v>10.92967</c:v>
                </c:pt>
                <c:pt idx="4977">
                  <c:v>8.615005</c:v>
                </c:pt>
                <c:pt idx="4978">
                  <c:v>8.5940550000000009</c:v>
                </c:pt>
                <c:pt idx="4979">
                  <c:v>9.6778200000000005</c:v>
                </c:pt>
                <c:pt idx="4980">
                  <c:v>19.067119999999989</c:v>
                </c:pt>
                <c:pt idx="4981">
                  <c:v>58.49831000000006</c:v>
                </c:pt>
                <c:pt idx="4982">
                  <c:v>64.442200000000085</c:v>
                </c:pt>
                <c:pt idx="4983">
                  <c:v>35.899889999999999</c:v>
                </c:pt>
                <c:pt idx="4984">
                  <c:v>11.389340000000002</c:v>
                </c:pt>
                <c:pt idx="4985">
                  <c:v>4.9880230000000063</c:v>
                </c:pt>
                <c:pt idx="4986">
                  <c:v>5.087866</c:v>
                </c:pt>
                <c:pt idx="4987">
                  <c:v>24.205039999999968</c:v>
                </c:pt>
                <c:pt idx="4988">
                  <c:v>24.74005</c:v>
                </c:pt>
                <c:pt idx="4989">
                  <c:v>22.558759999999989</c:v>
                </c:pt>
                <c:pt idx="4990">
                  <c:v>59.018060000000006</c:v>
                </c:pt>
                <c:pt idx="4991">
                  <c:v>60.17407</c:v>
                </c:pt>
                <c:pt idx="4992">
                  <c:v>155.74199999999999</c:v>
                </c:pt>
                <c:pt idx="4993">
                  <c:v>137.89120000000017</c:v>
                </c:pt>
                <c:pt idx="4994">
                  <c:v>102.67019999999998</c:v>
                </c:pt>
                <c:pt idx="4995">
                  <c:v>79.825009999999978</c:v>
                </c:pt>
                <c:pt idx="4996">
                  <c:v>66.633089999999982</c:v>
                </c:pt>
                <c:pt idx="4997">
                  <c:v>57.430410000000002</c:v>
                </c:pt>
                <c:pt idx="4998">
                  <c:v>48.474269999999997</c:v>
                </c:pt>
                <c:pt idx="4999">
                  <c:v>46.339240000000004</c:v>
                </c:pt>
                <c:pt idx="5000">
                  <c:v>43.558060000000005</c:v>
                </c:pt>
                <c:pt idx="5001">
                  <c:v>36.136510000000044</c:v>
                </c:pt>
                <c:pt idx="5002">
                  <c:v>146.73519999999999</c:v>
                </c:pt>
                <c:pt idx="5003">
                  <c:v>232.63210000000001</c:v>
                </c:pt>
                <c:pt idx="5004">
                  <c:v>199.9042</c:v>
                </c:pt>
                <c:pt idx="5005">
                  <c:v>187.0077</c:v>
                </c:pt>
                <c:pt idx="5006">
                  <c:v>134.27789999999999</c:v>
                </c:pt>
                <c:pt idx="5007">
                  <c:v>72.277510000000007</c:v>
                </c:pt>
                <c:pt idx="5008">
                  <c:v>31.104120000000005</c:v>
                </c:pt>
                <c:pt idx="5009">
                  <c:v>56.260440000000003</c:v>
                </c:pt>
                <c:pt idx="5010">
                  <c:v>66.651839999999979</c:v>
                </c:pt>
                <c:pt idx="5011">
                  <c:v>47.635270000000013</c:v>
                </c:pt>
                <c:pt idx="5012">
                  <c:v>26.52516</c:v>
                </c:pt>
                <c:pt idx="5013">
                  <c:v>14.435180000000004</c:v>
                </c:pt>
                <c:pt idx="5014">
                  <c:v>8.8015890000000123</c:v>
                </c:pt>
                <c:pt idx="5015">
                  <c:v>15.490550000000002</c:v>
                </c:pt>
                <c:pt idx="5016">
                  <c:v>18.427329999999973</c:v>
                </c:pt>
                <c:pt idx="5017">
                  <c:v>26.465119999999956</c:v>
                </c:pt>
                <c:pt idx="5018">
                  <c:v>38.607980000000005</c:v>
                </c:pt>
                <c:pt idx="5019">
                  <c:v>20.852820000000001</c:v>
                </c:pt>
                <c:pt idx="5020">
                  <c:v>18.6431</c:v>
                </c:pt>
                <c:pt idx="5021">
                  <c:v>20.590890000000005</c:v>
                </c:pt>
                <c:pt idx="5022">
                  <c:v>19.142679999999974</c:v>
                </c:pt>
                <c:pt idx="5023">
                  <c:v>17.72784</c:v>
                </c:pt>
                <c:pt idx="5024">
                  <c:v>15.636050000000001</c:v>
                </c:pt>
                <c:pt idx="5025">
                  <c:v>17.834679999999999</c:v>
                </c:pt>
                <c:pt idx="5026">
                  <c:v>17.988179999999975</c:v>
                </c:pt>
                <c:pt idx="5027">
                  <c:v>16.900259999999989</c:v>
                </c:pt>
                <c:pt idx="5028">
                  <c:v>16.473199999999974</c:v>
                </c:pt>
                <c:pt idx="5029">
                  <c:v>20.919360000000001</c:v>
                </c:pt>
                <c:pt idx="5030">
                  <c:v>20.575869999999988</c:v>
                </c:pt>
                <c:pt idx="5031">
                  <c:v>17.300090000000001</c:v>
                </c:pt>
                <c:pt idx="5032">
                  <c:v>19.370950000000022</c:v>
                </c:pt>
                <c:pt idx="5033">
                  <c:v>17.59206</c:v>
                </c:pt>
                <c:pt idx="5034">
                  <c:v>23.05443</c:v>
                </c:pt>
                <c:pt idx="5035">
                  <c:v>26.164169999999999</c:v>
                </c:pt>
                <c:pt idx="5036">
                  <c:v>25.571149999999989</c:v>
                </c:pt>
                <c:pt idx="5037">
                  <c:v>24.481750000000002</c:v>
                </c:pt>
                <c:pt idx="5038">
                  <c:v>21.802419999999973</c:v>
                </c:pt>
                <c:pt idx="5039">
                  <c:v>22.15842</c:v>
                </c:pt>
                <c:pt idx="5040">
                  <c:v>20.92308999999997</c:v>
                </c:pt>
                <c:pt idx="5041">
                  <c:v>19.655059999999999</c:v>
                </c:pt>
                <c:pt idx="5042">
                  <c:v>17.288060000000002</c:v>
                </c:pt>
                <c:pt idx="5043">
                  <c:v>19.867889999999999</c:v>
                </c:pt>
                <c:pt idx="5044">
                  <c:v>19.636130000000001</c:v>
                </c:pt>
                <c:pt idx="5045">
                  <c:v>23.5761</c:v>
                </c:pt>
                <c:pt idx="5046">
                  <c:v>23.852209999999989</c:v>
                </c:pt>
                <c:pt idx="5047">
                  <c:v>26.098039999999973</c:v>
                </c:pt>
                <c:pt idx="5048">
                  <c:v>22.301760000000005</c:v>
                </c:pt>
                <c:pt idx="5049">
                  <c:v>20.757290000000001</c:v>
                </c:pt>
                <c:pt idx="5050">
                  <c:v>19.566609999999972</c:v>
                </c:pt>
                <c:pt idx="5051">
                  <c:v>14.202920000000001</c:v>
                </c:pt>
                <c:pt idx="5052">
                  <c:v>15.170810000000001</c:v>
                </c:pt>
                <c:pt idx="5053">
                  <c:v>27.151689999999999</c:v>
                </c:pt>
                <c:pt idx="5054">
                  <c:v>32.243140000000011</c:v>
                </c:pt>
                <c:pt idx="5055">
                  <c:v>48.293510000000069</c:v>
                </c:pt>
                <c:pt idx="5056">
                  <c:v>46.86374</c:v>
                </c:pt>
                <c:pt idx="5057">
                  <c:v>40.64622</c:v>
                </c:pt>
                <c:pt idx="5058">
                  <c:v>42.506860000000003</c:v>
                </c:pt>
                <c:pt idx="5059">
                  <c:v>29.72888</c:v>
                </c:pt>
                <c:pt idx="5060">
                  <c:v>19.743480000000002</c:v>
                </c:pt>
                <c:pt idx="5061">
                  <c:v>12.38747</c:v>
                </c:pt>
                <c:pt idx="5062">
                  <c:v>12.604340000000001</c:v>
                </c:pt>
                <c:pt idx="5063">
                  <c:v>9.2637120000000017</c:v>
                </c:pt>
                <c:pt idx="5064">
                  <c:v>5.7730720000000053</c:v>
                </c:pt>
                <c:pt idx="5065">
                  <c:v>3.9555049999999987</c:v>
                </c:pt>
                <c:pt idx="5066">
                  <c:v>3.7729019999999998</c:v>
                </c:pt>
                <c:pt idx="5067">
                  <c:v>2.0099239999999998</c:v>
                </c:pt>
                <c:pt idx="5068">
                  <c:v>2.1189200000000001</c:v>
                </c:pt>
                <c:pt idx="5069">
                  <c:v>3.4446289999999977</c:v>
                </c:pt>
                <c:pt idx="5070">
                  <c:v>4.4006059999999998</c:v>
                </c:pt>
                <c:pt idx="5071">
                  <c:v>3.0540509999999972</c:v>
                </c:pt>
                <c:pt idx="5072">
                  <c:v>3.7650649999999999</c:v>
                </c:pt>
                <c:pt idx="5073">
                  <c:v>2.9213140000000002</c:v>
                </c:pt>
                <c:pt idx="5074">
                  <c:v>6.5490510000000004</c:v>
                </c:pt>
                <c:pt idx="5075">
                  <c:v>9.04026</c:v>
                </c:pt>
                <c:pt idx="5076">
                  <c:v>11.72425</c:v>
                </c:pt>
                <c:pt idx="5077">
                  <c:v>20.449449999999956</c:v>
                </c:pt>
                <c:pt idx="5078">
                  <c:v>69.984120000000104</c:v>
                </c:pt>
                <c:pt idx="5079">
                  <c:v>94.134720000000002</c:v>
                </c:pt>
                <c:pt idx="5080">
                  <c:v>71.390540000000001</c:v>
                </c:pt>
                <c:pt idx="5081">
                  <c:v>39.5608</c:v>
                </c:pt>
                <c:pt idx="5082">
                  <c:v>33.418750000000003</c:v>
                </c:pt>
                <c:pt idx="5083">
                  <c:v>22.460989999999974</c:v>
                </c:pt>
                <c:pt idx="5084">
                  <c:v>20.328679999999974</c:v>
                </c:pt>
                <c:pt idx="5085">
                  <c:v>19.573450000000001</c:v>
                </c:pt>
                <c:pt idx="5086">
                  <c:v>15.570650000000002</c:v>
                </c:pt>
                <c:pt idx="5087">
                  <c:v>6.706556</c:v>
                </c:pt>
                <c:pt idx="5088">
                  <c:v>3.9477210000000031</c:v>
                </c:pt>
                <c:pt idx="5089">
                  <c:v>5.6789939999999985</c:v>
                </c:pt>
                <c:pt idx="5090">
                  <c:v>16.068709999999957</c:v>
                </c:pt>
                <c:pt idx="5091">
                  <c:v>8.6831209999999999</c:v>
                </c:pt>
                <c:pt idx="5092">
                  <c:v>9.5694170000000067</c:v>
                </c:pt>
                <c:pt idx="5093">
                  <c:v>13.083540000000006</c:v>
                </c:pt>
                <c:pt idx="5094">
                  <c:v>5.4287669999999997</c:v>
                </c:pt>
                <c:pt idx="5095">
                  <c:v>6.9033069999999999</c:v>
                </c:pt>
                <c:pt idx="5096">
                  <c:v>10.2477</c:v>
                </c:pt>
                <c:pt idx="5097">
                  <c:v>6.6308769999999955</c:v>
                </c:pt>
                <c:pt idx="5098">
                  <c:v>8.6664040000000124</c:v>
                </c:pt>
                <c:pt idx="5099">
                  <c:v>12.80715</c:v>
                </c:pt>
                <c:pt idx="5100">
                  <c:v>16.436119999999974</c:v>
                </c:pt>
                <c:pt idx="5101">
                  <c:v>16.190149999999978</c:v>
                </c:pt>
                <c:pt idx="5102">
                  <c:v>30.30292</c:v>
                </c:pt>
                <c:pt idx="5103">
                  <c:v>37.636210000000013</c:v>
                </c:pt>
                <c:pt idx="5104">
                  <c:v>40.93974</c:v>
                </c:pt>
                <c:pt idx="5105">
                  <c:v>45.884120000000003</c:v>
                </c:pt>
                <c:pt idx="5106">
                  <c:v>41.933970000000002</c:v>
                </c:pt>
                <c:pt idx="5107">
                  <c:v>36.609470000000002</c:v>
                </c:pt>
                <c:pt idx="5108">
                  <c:v>26.15831</c:v>
                </c:pt>
                <c:pt idx="5109">
                  <c:v>16.854099999999999</c:v>
                </c:pt>
                <c:pt idx="5110">
                  <c:v>11.628979999999999</c:v>
                </c:pt>
                <c:pt idx="5111">
                  <c:v>8.9551530000000028</c:v>
                </c:pt>
                <c:pt idx="5112">
                  <c:v>6.419454</c:v>
                </c:pt>
                <c:pt idx="5113">
                  <c:v>7.3426200000000001</c:v>
                </c:pt>
                <c:pt idx="5114">
                  <c:v>7.7069000000000001</c:v>
                </c:pt>
                <c:pt idx="5115">
                  <c:v>8.4564130000000048</c:v>
                </c:pt>
                <c:pt idx="5116">
                  <c:v>9.5721270000000001</c:v>
                </c:pt>
                <c:pt idx="5117">
                  <c:v>8.5110410000000005</c:v>
                </c:pt>
                <c:pt idx="5118">
                  <c:v>10.74849</c:v>
                </c:pt>
                <c:pt idx="5119">
                  <c:v>9.7937000000000012</c:v>
                </c:pt>
                <c:pt idx="5120">
                  <c:v>10.122820000000001</c:v>
                </c:pt>
                <c:pt idx="5121">
                  <c:v>10.445540000000006</c:v>
                </c:pt>
                <c:pt idx="5122">
                  <c:v>12.4941</c:v>
                </c:pt>
                <c:pt idx="5123">
                  <c:v>288.18</c:v>
                </c:pt>
                <c:pt idx="5124">
                  <c:v>191.7353</c:v>
                </c:pt>
                <c:pt idx="5125">
                  <c:v>106.90760000000009</c:v>
                </c:pt>
                <c:pt idx="5126">
                  <c:v>89.596500000000006</c:v>
                </c:pt>
                <c:pt idx="5127">
                  <c:v>89.098749999999981</c:v>
                </c:pt>
                <c:pt idx="5128">
                  <c:v>68.006559999999993</c:v>
                </c:pt>
                <c:pt idx="5129">
                  <c:v>58.377859999999998</c:v>
                </c:pt>
                <c:pt idx="5130">
                  <c:v>98.196910000000003</c:v>
                </c:pt>
                <c:pt idx="5131">
                  <c:v>262.23839999999939</c:v>
                </c:pt>
                <c:pt idx="5132">
                  <c:v>86.117000000000004</c:v>
                </c:pt>
                <c:pt idx="5133">
                  <c:v>65.028579999999948</c:v>
                </c:pt>
                <c:pt idx="5134">
                  <c:v>54.813360000000003</c:v>
                </c:pt>
                <c:pt idx="5135">
                  <c:v>42.94509</c:v>
                </c:pt>
                <c:pt idx="5136">
                  <c:v>36.772840000000002</c:v>
                </c:pt>
                <c:pt idx="5137">
                  <c:v>29.985209999999952</c:v>
                </c:pt>
                <c:pt idx="5138">
                  <c:v>28.801960000000033</c:v>
                </c:pt>
                <c:pt idx="5139">
                  <c:v>28.477830000000001</c:v>
                </c:pt>
                <c:pt idx="5140">
                  <c:v>34.145560000000003</c:v>
                </c:pt>
                <c:pt idx="5141">
                  <c:v>37.184269999999998</c:v>
                </c:pt>
                <c:pt idx="5142">
                  <c:v>35.566680000000005</c:v>
                </c:pt>
                <c:pt idx="5143">
                  <c:v>36.077380000000005</c:v>
                </c:pt>
                <c:pt idx="5144">
                  <c:v>38.516910000000003</c:v>
                </c:pt>
                <c:pt idx="5145">
                  <c:v>41.996190000000013</c:v>
                </c:pt>
                <c:pt idx="5146">
                  <c:v>47.37453</c:v>
                </c:pt>
                <c:pt idx="5147">
                  <c:v>53.737020000000001</c:v>
                </c:pt>
                <c:pt idx="5148">
                  <c:v>45.715680000000006</c:v>
                </c:pt>
                <c:pt idx="5149">
                  <c:v>62.929840000000006</c:v>
                </c:pt>
                <c:pt idx="5150">
                  <c:v>176.74299999999999</c:v>
                </c:pt>
                <c:pt idx="5151">
                  <c:v>125.67789999999998</c:v>
                </c:pt>
                <c:pt idx="5152">
                  <c:v>97.921220000000119</c:v>
                </c:pt>
                <c:pt idx="5153">
                  <c:v>75.05871999999998</c:v>
                </c:pt>
                <c:pt idx="5154">
                  <c:v>58.10463</c:v>
                </c:pt>
                <c:pt idx="5155">
                  <c:v>46.82705</c:v>
                </c:pt>
                <c:pt idx="5156">
                  <c:v>32.813819999999993</c:v>
                </c:pt>
                <c:pt idx="5157">
                  <c:v>23.68713</c:v>
                </c:pt>
                <c:pt idx="5158">
                  <c:v>15.297750000000001</c:v>
                </c:pt>
                <c:pt idx="5159">
                  <c:v>12.185090000000002</c:v>
                </c:pt>
                <c:pt idx="5160">
                  <c:v>13.17998</c:v>
                </c:pt>
                <c:pt idx="5161">
                  <c:v>16.335540000000002</c:v>
                </c:pt>
                <c:pt idx="5162">
                  <c:v>21.16811999999997</c:v>
                </c:pt>
                <c:pt idx="5163">
                  <c:v>33.440289999999997</c:v>
                </c:pt>
                <c:pt idx="5164">
                  <c:v>34.099900000000012</c:v>
                </c:pt>
                <c:pt idx="5165">
                  <c:v>31.868779999999973</c:v>
                </c:pt>
                <c:pt idx="5166">
                  <c:v>29.17834999999997</c:v>
                </c:pt>
                <c:pt idx="5167">
                  <c:v>25.234120000000001</c:v>
                </c:pt>
                <c:pt idx="5168">
                  <c:v>24.126529999999974</c:v>
                </c:pt>
                <c:pt idx="5169">
                  <c:v>25.240309999999972</c:v>
                </c:pt>
                <c:pt idx="5170">
                  <c:v>82.557170000000013</c:v>
                </c:pt>
                <c:pt idx="5171">
                  <c:v>144.2353</c:v>
                </c:pt>
                <c:pt idx="5172">
                  <c:v>128.1686</c:v>
                </c:pt>
                <c:pt idx="5173">
                  <c:v>124.0925</c:v>
                </c:pt>
                <c:pt idx="5174">
                  <c:v>146.72620000000001</c:v>
                </c:pt>
                <c:pt idx="5175">
                  <c:v>149.40800000000004</c:v>
                </c:pt>
                <c:pt idx="5176">
                  <c:v>108.1572</c:v>
                </c:pt>
                <c:pt idx="5177">
                  <c:v>158.559</c:v>
                </c:pt>
                <c:pt idx="5178">
                  <c:v>105.93140000000002</c:v>
                </c:pt>
                <c:pt idx="5179">
                  <c:v>79.673759999999959</c:v>
                </c:pt>
                <c:pt idx="5180">
                  <c:v>66.252989999999983</c:v>
                </c:pt>
                <c:pt idx="5181">
                  <c:v>73.369969999999995</c:v>
                </c:pt>
                <c:pt idx="5182">
                  <c:v>81.704240000000027</c:v>
                </c:pt>
                <c:pt idx="5183">
                  <c:v>41.498750000000044</c:v>
                </c:pt>
                <c:pt idx="5184">
                  <c:v>28.01924</c:v>
                </c:pt>
                <c:pt idx="5185">
                  <c:v>57.756980000000006</c:v>
                </c:pt>
                <c:pt idx="5186">
                  <c:v>83.643199999999993</c:v>
                </c:pt>
                <c:pt idx="5187">
                  <c:v>72.182009999999948</c:v>
                </c:pt>
                <c:pt idx="5188">
                  <c:v>67.386379999999988</c:v>
                </c:pt>
                <c:pt idx="5189">
                  <c:v>56.76532000000006</c:v>
                </c:pt>
                <c:pt idx="5190">
                  <c:v>50.611229999999999</c:v>
                </c:pt>
                <c:pt idx="5191">
                  <c:v>41.113060000000004</c:v>
                </c:pt>
                <c:pt idx="5192">
                  <c:v>36.628380000000043</c:v>
                </c:pt>
                <c:pt idx="5193">
                  <c:v>37.83943</c:v>
                </c:pt>
                <c:pt idx="5194">
                  <c:v>31.497669999999989</c:v>
                </c:pt>
                <c:pt idx="5195">
                  <c:v>33.445550000000011</c:v>
                </c:pt>
                <c:pt idx="5196">
                  <c:v>33.037580000000005</c:v>
                </c:pt>
                <c:pt idx="5197">
                  <c:v>36.668910000000061</c:v>
                </c:pt>
                <c:pt idx="5198">
                  <c:v>49.516750000000002</c:v>
                </c:pt>
                <c:pt idx="5199">
                  <c:v>89.041690000000088</c:v>
                </c:pt>
                <c:pt idx="5200">
                  <c:v>97.116640000000004</c:v>
                </c:pt>
                <c:pt idx="5201">
                  <c:v>88.89564</c:v>
                </c:pt>
                <c:pt idx="5202">
                  <c:v>63.300409999999999</c:v>
                </c:pt>
                <c:pt idx="5203">
                  <c:v>52.05829</c:v>
                </c:pt>
                <c:pt idx="5204">
                  <c:v>39.839350000000003</c:v>
                </c:pt>
                <c:pt idx="5205">
                  <c:v>32.242030000000042</c:v>
                </c:pt>
                <c:pt idx="5206">
                  <c:v>24.988859999999974</c:v>
                </c:pt>
                <c:pt idx="5207">
                  <c:v>23.012409999999978</c:v>
                </c:pt>
                <c:pt idx="5208">
                  <c:v>24.380949999999974</c:v>
                </c:pt>
                <c:pt idx="5209">
                  <c:v>27.263059999999989</c:v>
                </c:pt>
                <c:pt idx="5210">
                  <c:v>28.715900000000001</c:v>
                </c:pt>
                <c:pt idx="5211">
                  <c:v>25.126840000000001</c:v>
                </c:pt>
                <c:pt idx="5212">
                  <c:v>22.514869999999998</c:v>
                </c:pt>
                <c:pt idx="5213">
                  <c:v>25.411149999999989</c:v>
                </c:pt>
                <c:pt idx="5214">
                  <c:v>23.117319999999999</c:v>
                </c:pt>
                <c:pt idx="5215">
                  <c:v>24.078990000000001</c:v>
                </c:pt>
                <c:pt idx="5216">
                  <c:v>23.057480000000005</c:v>
                </c:pt>
                <c:pt idx="5217">
                  <c:v>21.965719999999955</c:v>
                </c:pt>
                <c:pt idx="5218">
                  <c:v>153.50059999999999</c:v>
                </c:pt>
                <c:pt idx="5219">
                  <c:v>155.35500000000016</c:v>
                </c:pt>
                <c:pt idx="5220">
                  <c:v>127.8099</c:v>
                </c:pt>
                <c:pt idx="5221">
                  <c:v>106.6155</c:v>
                </c:pt>
                <c:pt idx="5222">
                  <c:v>113.41400000000009</c:v>
                </c:pt>
                <c:pt idx="5223">
                  <c:v>113.15179999999998</c:v>
                </c:pt>
                <c:pt idx="5224">
                  <c:v>79.736120000000085</c:v>
                </c:pt>
                <c:pt idx="5225">
                  <c:v>32.454489999999957</c:v>
                </c:pt>
                <c:pt idx="5226">
                  <c:v>23.146450000000005</c:v>
                </c:pt>
                <c:pt idx="5227">
                  <c:v>20.30512999999997</c:v>
                </c:pt>
                <c:pt idx="5228">
                  <c:v>22.689209999999989</c:v>
                </c:pt>
                <c:pt idx="5229">
                  <c:v>24.509170000000001</c:v>
                </c:pt>
                <c:pt idx="5230">
                  <c:v>20.580380000000002</c:v>
                </c:pt>
                <c:pt idx="5231">
                  <c:v>23.070029999999978</c:v>
                </c:pt>
                <c:pt idx="5232">
                  <c:v>20.822699999999973</c:v>
                </c:pt>
                <c:pt idx="5233">
                  <c:v>19.792199999999973</c:v>
                </c:pt>
                <c:pt idx="5234">
                  <c:v>18.58731999999997</c:v>
                </c:pt>
                <c:pt idx="5235">
                  <c:v>19.68237999999997</c:v>
                </c:pt>
                <c:pt idx="5236">
                  <c:v>22.18434999999997</c:v>
                </c:pt>
                <c:pt idx="5237">
                  <c:v>22.873699999999989</c:v>
                </c:pt>
                <c:pt idx="5238">
                  <c:v>23.372299999999989</c:v>
                </c:pt>
                <c:pt idx="5239">
                  <c:v>22.438680000000002</c:v>
                </c:pt>
                <c:pt idx="5240">
                  <c:v>22.907990000000005</c:v>
                </c:pt>
                <c:pt idx="5241">
                  <c:v>21.79599</c:v>
                </c:pt>
                <c:pt idx="5242">
                  <c:v>18.193349999999974</c:v>
                </c:pt>
                <c:pt idx="5243">
                  <c:v>21.864519999999974</c:v>
                </c:pt>
                <c:pt idx="5244">
                  <c:v>22.611940000000022</c:v>
                </c:pt>
                <c:pt idx="5245">
                  <c:v>21.947839999999989</c:v>
                </c:pt>
                <c:pt idx="5246">
                  <c:v>24.392489999999974</c:v>
                </c:pt>
                <c:pt idx="5247">
                  <c:v>59.305340000000001</c:v>
                </c:pt>
                <c:pt idx="5248">
                  <c:v>48.298510000000086</c:v>
                </c:pt>
                <c:pt idx="5249">
                  <c:v>31.158740000000002</c:v>
                </c:pt>
                <c:pt idx="5250">
                  <c:v>25.700800000000001</c:v>
                </c:pt>
                <c:pt idx="5251">
                  <c:v>19.387350000000001</c:v>
                </c:pt>
                <c:pt idx="5252">
                  <c:v>18.687290000000001</c:v>
                </c:pt>
                <c:pt idx="5253">
                  <c:v>19.09535</c:v>
                </c:pt>
                <c:pt idx="5254">
                  <c:v>17.90699</c:v>
                </c:pt>
                <c:pt idx="5255">
                  <c:v>18.737670000000001</c:v>
                </c:pt>
                <c:pt idx="5256">
                  <c:v>17.612590000000001</c:v>
                </c:pt>
                <c:pt idx="5257">
                  <c:v>17.283059999999974</c:v>
                </c:pt>
                <c:pt idx="5258">
                  <c:v>17.68038</c:v>
                </c:pt>
                <c:pt idx="5259">
                  <c:v>19.031020000000005</c:v>
                </c:pt>
                <c:pt idx="5260">
                  <c:v>19.552619999999973</c:v>
                </c:pt>
                <c:pt idx="5261">
                  <c:v>19.810220000000001</c:v>
                </c:pt>
                <c:pt idx="5262">
                  <c:v>20.546949999999974</c:v>
                </c:pt>
                <c:pt idx="5263">
                  <c:v>19.68601</c:v>
                </c:pt>
                <c:pt idx="5264">
                  <c:v>20.25067</c:v>
                </c:pt>
                <c:pt idx="5265">
                  <c:v>22.862779999999972</c:v>
                </c:pt>
                <c:pt idx="5266">
                  <c:v>22.925289999999972</c:v>
                </c:pt>
                <c:pt idx="5267">
                  <c:v>21.120920000000005</c:v>
                </c:pt>
                <c:pt idx="5268">
                  <c:v>16.621829999999999</c:v>
                </c:pt>
                <c:pt idx="5269">
                  <c:v>18.17474</c:v>
                </c:pt>
                <c:pt idx="5270">
                  <c:v>25.172370000000001</c:v>
                </c:pt>
                <c:pt idx="5271">
                  <c:v>85.64367</c:v>
                </c:pt>
                <c:pt idx="5272">
                  <c:v>109.24820000000008</c:v>
                </c:pt>
                <c:pt idx="5273">
                  <c:v>76.219220000000121</c:v>
                </c:pt>
                <c:pt idx="5274">
                  <c:v>35.63064</c:v>
                </c:pt>
                <c:pt idx="5275">
                  <c:v>24.7059</c:v>
                </c:pt>
                <c:pt idx="5276">
                  <c:v>29.013719999999989</c:v>
                </c:pt>
                <c:pt idx="5277">
                  <c:v>27.17632</c:v>
                </c:pt>
                <c:pt idx="5278">
                  <c:v>34.487130000000001</c:v>
                </c:pt>
                <c:pt idx="5279">
                  <c:v>39.11159</c:v>
                </c:pt>
                <c:pt idx="5280">
                  <c:v>40.057940000000002</c:v>
                </c:pt>
                <c:pt idx="5281">
                  <c:v>41.315649999999998</c:v>
                </c:pt>
                <c:pt idx="5282">
                  <c:v>41.608370000000043</c:v>
                </c:pt>
                <c:pt idx="5283">
                  <c:v>43.599640000000001</c:v>
                </c:pt>
                <c:pt idx="5284">
                  <c:v>41.996690000000001</c:v>
                </c:pt>
                <c:pt idx="5285">
                  <c:v>42.18092</c:v>
                </c:pt>
                <c:pt idx="5286">
                  <c:v>43.752180000000003</c:v>
                </c:pt>
                <c:pt idx="5287">
                  <c:v>45.416080000000001</c:v>
                </c:pt>
                <c:pt idx="5288">
                  <c:v>46.448360000000001</c:v>
                </c:pt>
                <c:pt idx="5289">
                  <c:v>54.373609999999999</c:v>
                </c:pt>
                <c:pt idx="5290">
                  <c:v>85.991079999999997</c:v>
                </c:pt>
                <c:pt idx="5291">
                  <c:v>89.857650000000007</c:v>
                </c:pt>
                <c:pt idx="5292">
                  <c:v>92.038510000000002</c:v>
                </c:pt>
                <c:pt idx="5293">
                  <c:v>215.53870000000001</c:v>
                </c:pt>
                <c:pt idx="5294">
                  <c:v>221.76609999999999</c:v>
                </c:pt>
                <c:pt idx="5295">
                  <c:v>134.71659999999983</c:v>
                </c:pt>
                <c:pt idx="5296">
                  <c:v>107.66269999999999</c:v>
                </c:pt>
                <c:pt idx="5297">
                  <c:v>115.94840000000002</c:v>
                </c:pt>
                <c:pt idx="5298">
                  <c:v>104.5535</c:v>
                </c:pt>
                <c:pt idx="5299">
                  <c:v>80.568299999999994</c:v>
                </c:pt>
                <c:pt idx="5300">
                  <c:v>46.804699999999997</c:v>
                </c:pt>
                <c:pt idx="5301">
                  <c:v>33.425900000000013</c:v>
                </c:pt>
                <c:pt idx="5302">
                  <c:v>30.15671</c:v>
                </c:pt>
                <c:pt idx="5303">
                  <c:v>25.171620000000001</c:v>
                </c:pt>
                <c:pt idx="5304">
                  <c:v>23.601360000000021</c:v>
                </c:pt>
                <c:pt idx="5305">
                  <c:v>21.81653</c:v>
                </c:pt>
                <c:pt idx="5306">
                  <c:v>24.085059999999974</c:v>
                </c:pt>
                <c:pt idx="5307">
                  <c:v>37.919869999999996</c:v>
                </c:pt>
                <c:pt idx="5308">
                  <c:v>41.851909999999997</c:v>
                </c:pt>
                <c:pt idx="5309">
                  <c:v>39.229090000000042</c:v>
                </c:pt>
                <c:pt idx="5310">
                  <c:v>36.534330000000011</c:v>
                </c:pt>
                <c:pt idx="5311">
                  <c:v>33.920910000000013</c:v>
                </c:pt>
                <c:pt idx="5312">
                  <c:v>31.177270000000021</c:v>
                </c:pt>
                <c:pt idx="5313">
                  <c:v>25.166689999999978</c:v>
                </c:pt>
                <c:pt idx="5314">
                  <c:v>19.652290000000001</c:v>
                </c:pt>
                <c:pt idx="5315">
                  <c:v>20.077839999999988</c:v>
                </c:pt>
                <c:pt idx="5316">
                  <c:v>168.82050000000001</c:v>
                </c:pt>
                <c:pt idx="5317">
                  <c:v>154.34890000000001</c:v>
                </c:pt>
                <c:pt idx="5318">
                  <c:v>173.81740000000016</c:v>
                </c:pt>
                <c:pt idx="5319">
                  <c:v>153.14619999999999</c:v>
                </c:pt>
                <c:pt idx="5320">
                  <c:v>113.51790000000008</c:v>
                </c:pt>
                <c:pt idx="5321">
                  <c:v>92.562849999999983</c:v>
                </c:pt>
                <c:pt idx="5322">
                  <c:v>71.996700000000004</c:v>
                </c:pt>
                <c:pt idx="5323">
                  <c:v>73.655199999999979</c:v>
                </c:pt>
                <c:pt idx="5324">
                  <c:v>56.556840000000001</c:v>
                </c:pt>
                <c:pt idx="5325">
                  <c:v>45.044629999999998</c:v>
                </c:pt>
                <c:pt idx="5326">
                  <c:v>40.057799999999993</c:v>
                </c:pt>
                <c:pt idx="5327">
                  <c:v>30.686959999999999</c:v>
                </c:pt>
                <c:pt idx="5328">
                  <c:v>28.35014</c:v>
                </c:pt>
                <c:pt idx="5329">
                  <c:v>32.666740000000011</c:v>
                </c:pt>
                <c:pt idx="5330">
                  <c:v>34.788590000000013</c:v>
                </c:pt>
                <c:pt idx="5331">
                  <c:v>35.705120000000043</c:v>
                </c:pt>
                <c:pt idx="5332">
                  <c:v>37.036800000000007</c:v>
                </c:pt>
                <c:pt idx="5333">
                  <c:v>33.012830000000001</c:v>
                </c:pt>
                <c:pt idx="5334">
                  <c:v>28.901150000000001</c:v>
                </c:pt>
                <c:pt idx="5335">
                  <c:v>25.772570000000002</c:v>
                </c:pt>
                <c:pt idx="5336">
                  <c:v>24.753</c:v>
                </c:pt>
                <c:pt idx="5337">
                  <c:v>23.05828</c:v>
                </c:pt>
                <c:pt idx="5338">
                  <c:v>19.252569999999974</c:v>
                </c:pt>
                <c:pt idx="5339">
                  <c:v>19.524080000000001</c:v>
                </c:pt>
                <c:pt idx="5340">
                  <c:v>20.604399999999988</c:v>
                </c:pt>
                <c:pt idx="5341">
                  <c:v>22.599170000000001</c:v>
                </c:pt>
                <c:pt idx="5342">
                  <c:v>48.302070000000001</c:v>
                </c:pt>
                <c:pt idx="5343">
                  <c:v>76.007610000000085</c:v>
                </c:pt>
                <c:pt idx="5344">
                  <c:v>106.62779999999998</c:v>
                </c:pt>
                <c:pt idx="5345">
                  <c:v>104.8685</c:v>
                </c:pt>
                <c:pt idx="5346">
                  <c:v>79.965159999999997</c:v>
                </c:pt>
                <c:pt idx="5347">
                  <c:v>61.167500000000011</c:v>
                </c:pt>
                <c:pt idx="5348">
                  <c:v>43.650069999999999</c:v>
                </c:pt>
                <c:pt idx="5349">
                  <c:v>36.482849999999999</c:v>
                </c:pt>
                <c:pt idx="5350">
                  <c:v>28.31954</c:v>
                </c:pt>
                <c:pt idx="5351">
                  <c:v>19.731980000000021</c:v>
                </c:pt>
                <c:pt idx="5352">
                  <c:v>17.107559999999999</c:v>
                </c:pt>
                <c:pt idx="5353">
                  <c:v>15.77811</c:v>
                </c:pt>
                <c:pt idx="5354">
                  <c:v>14.756600000000002</c:v>
                </c:pt>
                <c:pt idx="5355">
                  <c:v>14.63064</c:v>
                </c:pt>
                <c:pt idx="5356">
                  <c:v>16.297139999999974</c:v>
                </c:pt>
                <c:pt idx="5357">
                  <c:v>16.656749999999974</c:v>
                </c:pt>
                <c:pt idx="5358">
                  <c:v>17.905429999999956</c:v>
                </c:pt>
                <c:pt idx="5359">
                  <c:v>18.349499999999974</c:v>
                </c:pt>
                <c:pt idx="5360">
                  <c:v>16.885079999999974</c:v>
                </c:pt>
                <c:pt idx="5361">
                  <c:v>16.858029999999989</c:v>
                </c:pt>
                <c:pt idx="5362">
                  <c:v>18.983299999999975</c:v>
                </c:pt>
                <c:pt idx="5363">
                  <c:v>19.880409999999973</c:v>
                </c:pt>
                <c:pt idx="5364">
                  <c:v>19.740509999999972</c:v>
                </c:pt>
                <c:pt idx="5365">
                  <c:v>21.112269999999999</c:v>
                </c:pt>
                <c:pt idx="5366">
                  <c:v>27.885729999999956</c:v>
                </c:pt>
                <c:pt idx="5367">
                  <c:v>109.12979999999995</c:v>
                </c:pt>
                <c:pt idx="5368">
                  <c:v>67.681369999999987</c:v>
                </c:pt>
                <c:pt idx="5369">
                  <c:v>53.972280000000005</c:v>
                </c:pt>
                <c:pt idx="5370">
                  <c:v>49.139530000000043</c:v>
                </c:pt>
                <c:pt idx="5371">
                  <c:v>45.817649999999958</c:v>
                </c:pt>
                <c:pt idx="5372">
                  <c:v>66.443700000000007</c:v>
                </c:pt>
                <c:pt idx="5373">
                  <c:v>102.11709999999999</c:v>
                </c:pt>
                <c:pt idx="5374">
                  <c:v>88.287940000000006</c:v>
                </c:pt>
                <c:pt idx="5375">
                  <c:v>46.404520000000005</c:v>
                </c:pt>
                <c:pt idx="5376">
                  <c:v>30.961950000000005</c:v>
                </c:pt>
                <c:pt idx="5377">
                  <c:v>28.825980000000001</c:v>
                </c:pt>
                <c:pt idx="5378">
                  <c:v>28.901639999999972</c:v>
                </c:pt>
                <c:pt idx="5379">
                  <c:v>30.347570000000001</c:v>
                </c:pt>
                <c:pt idx="5380">
                  <c:v>27.992329999999956</c:v>
                </c:pt>
                <c:pt idx="5381">
                  <c:v>26.263059999999989</c:v>
                </c:pt>
                <c:pt idx="5382">
                  <c:v>25.094349999999974</c:v>
                </c:pt>
                <c:pt idx="5383">
                  <c:v>22.257719999999978</c:v>
                </c:pt>
                <c:pt idx="5384">
                  <c:v>23.79611999999997</c:v>
                </c:pt>
                <c:pt idx="5385">
                  <c:v>24.050940000000001</c:v>
                </c:pt>
                <c:pt idx="5386">
                  <c:v>24.411989999999999</c:v>
                </c:pt>
                <c:pt idx="5387">
                  <c:v>22.43676</c:v>
                </c:pt>
                <c:pt idx="5388">
                  <c:v>18.283619999999956</c:v>
                </c:pt>
                <c:pt idx="5389">
                  <c:v>20.039529999999989</c:v>
                </c:pt>
                <c:pt idx="5390">
                  <c:v>31.358799999999974</c:v>
                </c:pt>
                <c:pt idx="5391">
                  <c:v>129.81</c:v>
                </c:pt>
                <c:pt idx="5392">
                  <c:v>180.73369999999983</c:v>
                </c:pt>
                <c:pt idx="5393">
                  <c:v>92.565899999999999</c:v>
                </c:pt>
                <c:pt idx="5394">
                  <c:v>54.935430000000011</c:v>
                </c:pt>
                <c:pt idx="5395">
                  <c:v>53.293180000000042</c:v>
                </c:pt>
                <c:pt idx="5396">
                  <c:v>45.231010000000012</c:v>
                </c:pt>
                <c:pt idx="5397">
                  <c:v>32.087249999999997</c:v>
                </c:pt>
                <c:pt idx="5398">
                  <c:v>26.03359</c:v>
                </c:pt>
                <c:pt idx="5399">
                  <c:v>22.447239999999972</c:v>
                </c:pt>
                <c:pt idx="5400">
                  <c:v>18.310970000000033</c:v>
                </c:pt>
                <c:pt idx="5401">
                  <c:v>14.966630000000011</c:v>
                </c:pt>
                <c:pt idx="5402">
                  <c:v>13.229329999999999</c:v>
                </c:pt>
                <c:pt idx="5403">
                  <c:v>13.92108</c:v>
                </c:pt>
                <c:pt idx="5404">
                  <c:v>11.53342</c:v>
                </c:pt>
                <c:pt idx="5405">
                  <c:v>6.1407610000000004</c:v>
                </c:pt>
                <c:pt idx="5406">
                  <c:v>5.2602659999999997</c:v>
                </c:pt>
                <c:pt idx="5407">
                  <c:v>3.5151589999999975</c:v>
                </c:pt>
                <c:pt idx="5408">
                  <c:v>7.4789130000000004</c:v>
                </c:pt>
                <c:pt idx="5409">
                  <c:v>8.9075150000000001</c:v>
                </c:pt>
                <c:pt idx="5410">
                  <c:v>9.8782870000000003</c:v>
                </c:pt>
                <c:pt idx="5411">
                  <c:v>11.35638000000001</c:v>
                </c:pt>
                <c:pt idx="5412">
                  <c:v>19.651039999999988</c:v>
                </c:pt>
                <c:pt idx="5413">
                  <c:v>52.9041</c:v>
                </c:pt>
                <c:pt idx="5414">
                  <c:v>70.415510000000026</c:v>
                </c:pt>
                <c:pt idx="5415">
                  <c:v>65.587389999999999</c:v>
                </c:pt>
                <c:pt idx="5416">
                  <c:v>61.703030000000012</c:v>
                </c:pt>
                <c:pt idx="5417">
                  <c:v>55.948840000000004</c:v>
                </c:pt>
                <c:pt idx="5418">
                  <c:v>46.071869999999997</c:v>
                </c:pt>
                <c:pt idx="5419">
                  <c:v>36.689810000000001</c:v>
                </c:pt>
                <c:pt idx="5420">
                  <c:v>32.571150000000003</c:v>
                </c:pt>
                <c:pt idx="5421">
                  <c:v>25.886389999999974</c:v>
                </c:pt>
                <c:pt idx="5422">
                  <c:v>19.150649999999974</c:v>
                </c:pt>
                <c:pt idx="5423">
                  <c:v>14.982030000000011</c:v>
                </c:pt>
                <c:pt idx="5424">
                  <c:v>9.1759040000000027</c:v>
                </c:pt>
                <c:pt idx="5425">
                  <c:v>7.2509329999999945</c:v>
                </c:pt>
                <c:pt idx="5426">
                  <c:v>7.6335449999999945</c:v>
                </c:pt>
                <c:pt idx="5427">
                  <c:v>8.510192</c:v>
                </c:pt>
                <c:pt idx="5428">
                  <c:v>7.4009390000000002</c:v>
                </c:pt>
                <c:pt idx="5429">
                  <c:v>6.7412600000000076</c:v>
                </c:pt>
                <c:pt idx="5430">
                  <c:v>5.2341230000000003</c:v>
                </c:pt>
                <c:pt idx="5431">
                  <c:v>5.9770159999999946</c:v>
                </c:pt>
                <c:pt idx="5432">
                  <c:v>7.4320880000000002</c:v>
                </c:pt>
                <c:pt idx="5433">
                  <c:v>8.0056300000000125</c:v>
                </c:pt>
                <c:pt idx="5434">
                  <c:v>9.1704850000000047</c:v>
                </c:pt>
                <c:pt idx="5435">
                  <c:v>9.322908</c:v>
                </c:pt>
                <c:pt idx="5436">
                  <c:v>9.6834140000000026</c:v>
                </c:pt>
                <c:pt idx="5437">
                  <c:v>10.48456</c:v>
                </c:pt>
                <c:pt idx="5438">
                  <c:v>11.99452</c:v>
                </c:pt>
                <c:pt idx="5439">
                  <c:v>16.153169999999999</c:v>
                </c:pt>
                <c:pt idx="5440">
                  <c:v>23.605319999999974</c:v>
                </c:pt>
                <c:pt idx="5441">
                  <c:v>23.442529999999955</c:v>
                </c:pt>
                <c:pt idx="5442">
                  <c:v>21.390170000000001</c:v>
                </c:pt>
                <c:pt idx="5443">
                  <c:v>25.101330000000001</c:v>
                </c:pt>
                <c:pt idx="5444">
                  <c:v>16.8628</c:v>
                </c:pt>
                <c:pt idx="5445">
                  <c:v>11.56329</c:v>
                </c:pt>
                <c:pt idx="5446">
                  <c:v>14.699920000000001</c:v>
                </c:pt>
                <c:pt idx="5447">
                  <c:v>14.30536</c:v>
                </c:pt>
                <c:pt idx="5448">
                  <c:v>16.214079999999999</c:v>
                </c:pt>
                <c:pt idx="5449">
                  <c:v>14.48691</c:v>
                </c:pt>
                <c:pt idx="5450">
                  <c:v>15.58859</c:v>
                </c:pt>
                <c:pt idx="5451">
                  <c:v>15.995440000000011</c:v>
                </c:pt>
                <c:pt idx="5452">
                  <c:v>16.979939999999978</c:v>
                </c:pt>
                <c:pt idx="5453">
                  <c:v>17.411989999999999</c:v>
                </c:pt>
                <c:pt idx="5454">
                  <c:v>17.332709999999974</c:v>
                </c:pt>
                <c:pt idx="5455">
                  <c:v>18.37659</c:v>
                </c:pt>
                <c:pt idx="5456">
                  <c:v>18.040849999999974</c:v>
                </c:pt>
                <c:pt idx="5457">
                  <c:v>18.380639999999964</c:v>
                </c:pt>
                <c:pt idx="5458">
                  <c:v>23.964239999999968</c:v>
                </c:pt>
                <c:pt idx="5459">
                  <c:v>27.162939999999974</c:v>
                </c:pt>
                <c:pt idx="5460">
                  <c:v>34.745240000000003</c:v>
                </c:pt>
                <c:pt idx="5461">
                  <c:v>38.600020000000001</c:v>
                </c:pt>
                <c:pt idx="5462">
                  <c:v>40.842300000000002</c:v>
                </c:pt>
                <c:pt idx="5463">
                  <c:v>37.801619999999993</c:v>
                </c:pt>
                <c:pt idx="5464">
                  <c:v>43.0886</c:v>
                </c:pt>
                <c:pt idx="5465">
                  <c:v>44.196960000000011</c:v>
                </c:pt>
                <c:pt idx="5466">
                  <c:v>36.755210000000012</c:v>
                </c:pt>
                <c:pt idx="5467">
                  <c:v>23.943989999999989</c:v>
                </c:pt>
                <c:pt idx="5468">
                  <c:v>21.182449999999957</c:v>
                </c:pt>
                <c:pt idx="5469">
                  <c:v>22.26925</c:v>
                </c:pt>
                <c:pt idx="5470">
                  <c:v>19.241029999999974</c:v>
                </c:pt>
                <c:pt idx="5471">
                  <c:v>18.976689999999973</c:v>
                </c:pt>
                <c:pt idx="5472">
                  <c:v>20.805499999999974</c:v>
                </c:pt>
                <c:pt idx="5473">
                  <c:v>22.14343999999997</c:v>
                </c:pt>
                <c:pt idx="5474">
                  <c:v>30.369990000000001</c:v>
                </c:pt>
                <c:pt idx="5475">
                  <c:v>33.443710000000003</c:v>
                </c:pt>
                <c:pt idx="5476">
                  <c:v>31.936810000000001</c:v>
                </c:pt>
                <c:pt idx="5477">
                  <c:v>30.823689999999978</c:v>
                </c:pt>
                <c:pt idx="5478">
                  <c:v>26.751799999999989</c:v>
                </c:pt>
                <c:pt idx="5479">
                  <c:v>23.801810000000021</c:v>
                </c:pt>
                <c:pt idx="5480">
                  <c:v>23.517309999999988</c:v>
                </c:pt>
                <c:pt idx="5481">
                  <c:v>22.232339999999972</c:v>
                </c:pt>
                <c:pt idx="5482">
                  <c:v>20.409439999999975</c:v>
                </c:pt>
                <c:pt idx="5483">
                  <c:v>19.282329999999959</c:v>
                </c:pt>
                <c:pt idx="5484">
                  <c:v>18.153390000000005</c:v>
                </c:pt>
                <c:pt idx="5485">
                  <c:v>20.069039999999973</c:v>
                </c:pt>
                <c:pt idx="5486">
                  <c:v>22.590910000000001</c:v>
                </c:pt>
                <c:pt idx="5487">
                  <c:v>23.097760000000001</c:v>
                </c:pt>
                <c:pt idx="5488">
                  <c:v>23.28445</c:v>
                </c:pt>
                <c:pt idx="5489">
                  <c:v>22.996769999999973</c:v>
                </c:pt>
                <c:pt idx="5490">
                  <c:v>17.243929999999974</c:v>
                </c:pt>
                <c:pt idx="5491">
                  <c:v>19.144310000000001</c:v>
                </c:pt>
                <c:pt idx="5492">
                  <c:v>22.924379999999989</c:v>
                </c:pt>
                <c:pt idx="5493">
                  <c:v>24.165279999999989</c:v>
                </c:pt>
                <c:pt idx="5494">
                  <c:v>25.240129999999972</c:v>
                </c:pt>
                <c:pt idx="5495">
                  <c:v>25.919870000000021</c:v>
                </c:pt>
                <c:pt idx="5496">
                  <c:v>25.0928</c:v>
                </c:pt>
                <c:pt idx="5497">
                  <c:v>24.346599999999974</c:v>
                </c:pt>
                <c:pt idx="5498">
                  <c:v>23.750739999999972</c:v>
                </c:pt>
                <c:pt idx="5499">
                  <c:v>23.547059999999988</c:v>
                </c:pt>
                <c:pt idx="5500">
                  <c:v>24.670449999999974</c:v>
                </c:pt>
                <c:pt idx="5501">
                  <c:v>22.083719999999964</c:v>
                </c:pt>
                <c:pt idx="5502">
                  <c:v>18.396650000000001</c:v>
                </c:pt>
                <c:pt idx="5503">
                  <c:v>22.150990000000021</c:v>
                </c:pt>
                <c:pt idx="5504">
                  <c:v>20.865429999999975</c:v>
                </c:pt>
                <c:pt idx="5505">
                  <c:v>20.985989999999973</c:v>
                </c:pt>
                <c:pt idx="5506">
                  <c:v>22.072339999999972</c:v>
                </c:pt>
                <c:pt idx="5507">
                  <c:v>18.92127</c:v>
                </c:pt>
                <c:pt idx="5508">
                  <c:v>26.432769999999973</c:v>
                </c:pt>
                <c:pt idx="5509">
                  <c:v>28.701460000000001</c:v>
                </c:pt>
                <c:pt idx="5510">
                  <c:v>33.954439999999998</c:v>
                </c:pt>
                <c:pt idx="5511">
                  <c:v>38.935500000000012</c:v>
                </c:pt>
                <c:pt idx="5512">
                  <c:v>36.443660000000001</c:v>
                </c:pt>
                <c:pt idx="5513">
                  <c:v>32.390450000000001</c:v>
                </c:pt>
                <c:pt idx="5514">
                  <c:v>28.247850000000021</c:v>
                </c:pt>
                <c:pt idx="5515">
                  <c:v>22.80912</c:v>
                </c:pt>
                <c:pt idx="5516">
                  <c:v>14.547410000000001</c:v>
                </c:pt>
                <c:pt idx="5517">
                  <c:v>16.6493</c:v>
                </c:pt>
                <c:pt idx="5518">
                  <c:v>17.027960000000022</c:v>
                </c:pt>
                <c:pt idx="5519">
                  <c:v>19.651610000000005</c:v>
                </c:pt>
                <c:pt idx="5520">
                  <c:v>21.27619</c:v>
                </c:pt>
                <c:pt idx="5521">
                  <c:v>21.463629999999952</c:v>
                </c:pt>
                <c:pt idx="5522">
                  <c:v>22.212700000000002</c:v>
                </c:pt>
                <c:pt idx="5523">
                  <c:v>22.916950000000021</c:v>
                </c:pt>
                <c:pt idx="5524">
                  <c:v>21.981329999999971</c:v>
                </c:pt>
                <c:pt idx="5525">
                  <c:v>21.04918</c:v>
                </c:pt>
                <c:pt idx="5526">
                  <c:v>15.137690000000001</c:v>
                </c:pt>
                <c:pt idx="5527">
                  <c:v>11.58203000000001</c:v>
                </c:pt>
                <c:pt idx="5528">
                  <c:v>14.02791</c:v>
                </c:pt>
                <c:pt idx="5529">
                  <c:v>15.998890000000001</c:v>
                </c:pt>
                <c:pt idx="5530">
                  <c:v>17.154350000000033</c:v>
                </c:pt>
                <c:pt idx="6035">
                  <c:v>58.477170000000001</c:v>
                </c:pt>
                <c:pt idx="6036">
                  <c:v>69.208709999999982</c:v>
                </c:pt>
                <c:pt idx="6037">
                  <c:v>49.216670000000001</c:v>
                </c:pt>
                <c:pt idx="6038">
                  <c:v>42.70966</c:v>
                </c:pt>
                <c:pt idx="6039">
                  <c:v>39.384729999999998</c:v>
                </c:pt>
                <c:pt idx="6040">
                  <c:v>33.753050000000002</c:v>
                </c:pt>
                <c:pt idx="6041">
                  <c:v>27.972129999999975</c:v>
                </c:pt>
                <c:pt idx="6042">
                  <c:v>19.952299999999973</c:v>
                </c:pt>
                <c:pt idx="6043">
                  <c:v>20.24689</c:v>
                </c:pt>
                <c:pt idx="6044">
                  <c:v>27.262649999999955</c:v>
                </c:pt>
                <c:pt idx="6045">
                  <c:v>42.549760000000006</c:v>
                </c:pt>
                <c:pt idx="6046">
                  <c:v>128.30550000000002</c:v>
                </c:pt>
                <c:pt idx="6047">
                  <c:v>109.2088</c:v>
                </c:pt>
                <c:pt idx="6048">
                  <c:v>97.507750000000001</c:v>
                </c:pt>
                <c:pt idx="6049">
                  <c:v>77.167519999999996</c:v>
                </c:pt>
                <c:pt idx="6050">
                  <c:v>62.83643</c:v>
                </c:pt>
                <c:pt idx="6051">
                  <c:v>53.209050000000012</c:v>
                </c:pt>
                <c:pt idx="6052">
                  <c:v>45.365700000000011</c:v>
                </c:pt>
                <c:pt idx="6053">
                  <c:v>40.945170000000012</c:v>
                </c:pt>
                <c:pt idx="6054">
                  <c:v>33.928700000000013</c:v>
                </c:pt>
                <c:pt idx="6055">
                  <c:v>28.715969999999999</c:v>
                </c:pt>
                <c:pt idx="6056">
                  <c:v>27.410150000000005</c:v>
                </c:pt>
                <c:pt idx="6057">
                  <c:v>28.482689999999959</c:v>
                </c:pt>
                <c:pt idx="6058">
                  <c:v>29.351160000000021</c:v>
                </c:pt>
                <c:pt idx="6059">
                  <c:v>31.806149999999974</c:v>
                </c:pt>
                <c:pt idx="6060">
                  <c:v>31.208499999999972</c:v>
                </c:pt>
                <c:pt idx="6061">
                  <c:v>34.197480000000006</c:v>
                </c:pt>
                <c:pt idx="6062">
                  <c:v>67.827330000000003</c:v>
                </c:pt>
                <c:pt idx="6063">
                  <c:v>89.192019999999999</c:v>
                </c:pt>
                <c:pt idx="6064">
                  <c:v>68.827469999999991</c:v>
                </c:pt>
                <c:pt idx="6065">
                  <c:v>66.918300000000002</c:v>
                </c:pt>
                <c:pt idx="6066">
                  <c:v>48.461010000000002</c:v>
                </c:pt>
                <c:pt idx="6067">
                  <c:v>34.32376</c:v>
                </c:pt>
                <c:pt idx="6068">
                  <c:v>35.290410000000044</c:v>
                </c:pt>
                <c:pt idx="6069">
                  <c:v>30.91948</c:v>
                </c:pt>
                <c:pt idx="6070">
                  <c:v>30.331510000000005</c:v>
                </c:pt>
                <c:pt idx="6071">
                  <c:v>32.606560000000002</c:v>
                </c:pt>
                <c:pt idx="6072">
                  <c:v>32.789700000000003</c:v>
                </c:pt>
                <c:pt idx="6073">
                  <c:v>33.208840000000002</c:v>
                </c:pt>
                <c:pt idx="6074">
                  <c:v>31.004860000000026</c:v>
                </c:pt>
                <c:pt idx="6075">
                  <c:v>30.382709999999957</c:v>
                </c:pt>
                <c:pt idx="6076">
                  <c:v>28.267869999999988</c:v>
                </c:pt>
                <c:pt idx="6077">
                  <c:v>27.152100000000001</c:v>
                </c:pt>
                <c:pt idx="6078">
                  <c:v>26.14433</c:v>
                </c:pt>
                <c:pt idx="6079">
                  <c:v>20.499589999999973</c:v>
                </c:pt>
                <c:pt idx="6080">
                  <c:v>18.374500000000001</c:v>
                </c:pt>
                <c:pt idx="6081">
                  <c:v>19.88442999999997</c:v>
                </c:pt>
                <c:pt idx="6082">
                  <c:v>24.685339999999975</c:v>
                </c:pt>
                <c:pt idx="6084">
                  <c:v>28.118350000000021</c:v>
                </c:pt>
                <c:pt idx="6085">
                  <c:v>26.363060000000001</c:v>
                </c:pt>
                <c:pt idx="6086">
                  <c:v>29.348649999999957</c:v>
                </c:pt>
                <c:pt idx="6087">
                  <c:v>38.729720000000043</c:v>
                </c:pt>
                <c:pt idx="6088">
                  <c:v>38.325870000000002</c:v>
                </c:pt>
                <c:pt idx="6089">
                  <c:v>25.457879999999999</c:v>
                </c:pt>
                <c:pt idx="6090">
                  <c:v>23.607769999999999</c:v>
                </c:pt>
                <c:pt idx="6091">
                  <c:v>17.204499999999989</c:v>
                </c:pt>
                <c:pt idx="6092">
                  <c:v>10.221540000000001</c:v>
                </c:pt>
                <c:pt idx="6093">
                  <c:v>10.837620000000001</c:v>
                </c:pt>
                <c:pt idx="6094">
                  <c:v>12.81325</c:v>
                </c:pt>
                <c:pt idx="6095">
                  <c:v>14.185220000000001</c:v>
                </c:pt>
                <c:pt idx="6096">
                  <c:v>15.14283</c:v>
                </c:pt>
                <c:pt idx="6097">
                  <c:v>14.925700000000004</c:v>
                </c:pt>
                <c:pt idx="6098">
                  <c:v>14.005800000000002</c:v>
                </c:pt>
                <c:pt idx="6099">
                  <c:v>13.216329999999999</c:v>
                </c:pt>
                <c:pt idx="6100">
                  <c:v>12.63862</c:v>
                </c:pt>
                <c:pt idx="6101">
                  <c:v>13.089510000000002</c:v>
                </c:pt>
                <c:pt idx="6102">
                  <c:v>8.6708560000000006</c:v>
                </c:pt>
                <c:pt idx="6103">
                  <c:v>4.4383210000000064</c:v>
                </c:pt>
                <c:pt idx="6104">
                  <c:v>8.137416</c:v>
                </c:pt>
                <c:pt idx="6105">
                  <c:v>11.11666</c:v>
                </c:pt>
                <c:pt idx="6106">
                  <c:v>12.335230000000006</c:v>
                </c:pt>
                <c:pt idx="6107">
                  <c:v>11.165700000000006</c:v>
                </c:pt>
                <c:pt idx="6108">
                  <c:v>13.03946</c:v>
                </c:pt>
                <c:pt idx="6109">
                  <c:v>13.928840000000001</c:v>
                </c:pt>
                <c:pt idx="6110">
                  <c:v>21.602119999999989</c:v>
                </c:pt>
                <c:pt idx="6111">
                  <c:v>25.200690000000002</c:v>
                </c:pt>
                <c:pt idx="6112">
                  <c:v>27.080579999999973</c:v>
                </c:pt>
                <c:pt idx="6113">
                  <c:v>26.354980000000033</c:v>
                </c:pt>
                <c:pt idx="6114">
                  <c:v>17.847480000000001</c:v>
                </c:pt>
                <c:pt idx="6115">
                  <c:v>16.168229999999973</c:v>
                </c:pt>
                <c:pt idx="6116">
                  <c:v>11.752510000000004</c:v>
                </c:pt>
                <c:pt idx="6117">
                  <c:v>9.1711130000000001</c:v>
                </c:pt>
                <c:pt idx="6118">
                  <c:v>9.6437200000000001</c:v>
                </c:pt>
                <c:pt idx="6119">
                  <c:v>10.72129</c:v>
                </c:pt>
                <c:pt idx="6120">
                  <c:v>9.7650090000000027</c:v>
                </c:pt>
                <c:pt idx="6121">
                  <c:v>10.96116</c:v>
                </c:pt>
                <c:pt idx="6122">
                  <c:v>11.636990000000001</c:v>
                </c:pt>
                <c:pt idx="6123">
                  <c:v>11.25366</c:v>
                </c:pt>
                <c:pt idx="6124">
                  <c:v>10.53045</c:v>
                </c:pt>
                <c:pt idx="6125">
                  <c:v>9.6516280000000005</c:v>
                </c:pt>
                <c:pt idx="6126">
                  <c:v>8.9484180000000002</c:v>
                </c:pt>
                <c:pt idx="6127">
                  <c:v>7.6894539999999996</c:v>
                </c:pt>
                <c:pt idx="6128">
                  <c:v>11.49316</c:v>
                </c:pt>
                <c:pt idx="6129">
                  <c:v>11.966800000000006</c:v>
                </c:pt>
                <c:pt idx="6130">
                  <c:v>14.986890000000002</c:v>
                </c:pt>
                <c:pt idx="6131">
                  <c:v>16.612570000000005</c:v>
                </c:pt>
                <c:pt idx="6132">
                  <c:v>15.446250000000001</c:v>
                </c:pt>
                <c:pt idx="6133">
                  <c:v>17.349119999999989</c:v>
                </c:pt>
                <c:pt idx="6134">
                  <c:v>20.682559999999974</c:v>
                </c:pt>
                <c:pt idx="6135">
                  <c:v>29.95459</c:v>
                </c:pt>
                <c:pt idx="6136">
                  <c:v>32.374560000000002</c:v>
                </c:pt>
                <c:pt idx="6137">
                  <c:v>28.536460000000005</c:v>
                </c:pt>
                <c:pt idx="6138">
                  <c:v>17.534279999999999</c:v>
                </c:pt>
                <c:pt idx="6139">
                  <c:v>14.484310000000001</c:v>
                </c:pt>
                <c:pt idx="6140">
                  <c:v>12.809940000000006</c:v>
                </c:pt>
                <c:pt idx="6141">
                  <c:v>12.012180000000004</c:v>
                </c:pt>
                <c:pt idx="6142">
                  <c:v>9.9689759999999996</c:v>
                </c:pt>
                <c:pt idx="6143">
                  <c:v>10.659530000000011</c:v>
                </c:pt>
                <c:pt idx="6144">
                  <c:v>11.27153</c:v>
                </c:pt>
                <c:pt idx="6145">
                  <c:v>10.96927</c:v>
                </c:pt>
                <c:pt idx="6146">
                  <c:v>11.401720000000001</c:v>
                </c:pt>
                <c:pt idx="6147">
                  <c:v>11.82992</c:v>
                </c:pt>
                <c:pt idx="6148">
                  <c:v>12.09351</c:v>
                </c:pt>
                <c:pt idx="6149">
                  <c:v>12.88101</c:v>
                </c:pt>
                <c:pt idx="6150">
                  <c:v>10.686870000000001</c:v>
                </c:pt>
                <c:pt idx="6151">
                  <c:v>11.318</c:v>
                </c:pt>
                <c:pt idx="6152">
                  <c:v>11.485140000000012</c:v>
                </c:pt>
                <c:pt idx="6153">
                  <c:v>14.036530000000004</c:v>
                </c:pt>
                <c:pt idx="6154">
                  <c:v>13.327390000000001</c:v>
                </c:pt>
                <c:pt idx="6155">
                  <c:v>16.71275</c:v>
                </c:pt>
                <c:pt idx="6156">
                  <c:v>14.797090000000001</c:v>
                </c:pt>
                <c:pt idx="6157">
                  <c:v>13.348319999999999</c:v>
                </c:pt>
                <c:pt idx="6158">
                  <c:v>15.27684</c:v>
                </c:pt>
                <c:pt idx="6159">
                  <c:v>16.915409999999973</c:v>
                </c:pt>
                <c:pt idx="6160">
                  <c:v>21.019439999999989</c:v>
                </c:pt>
                <c:pt idx="6161">
                  <c:v>24.00179</c:v>
                </c:pt>
                <c:pt idx="6162">
                  <c:v>18.82376</c:v>
                </c:pt>
                <c:pt idx="6163">
                  <c:v>13.407920000000001</c:v>
                </c:pt>
                <c:pt idx="6164">
                  <c:v>8.197420000000001</c:v>
                </c:pt>
                <c:pt idx="6165">
                  <c:v>8.6472639999999981</c:v>
                </c:pt>
                <c:pt idx="6166">
                  <c:v>10.882240000000012</c:v>
                </c:pt>
                <c:pt idx="6167">
                  <c:v>10.78579</c:v>
                </c:pt>
                <c:pt idx="6168">
                  <c:v>12.411990000000001</c:v>
                </c:pt>
                <c:pt idx="6169">
                  <c:v>9.7272959999999991</c:v>
                </c:pt>
                <c:pt idx="6170">
                  <c:v>10.56551000000001</c:v>
                </c:pt>
                <c:pt idx="6171">
                  <c:v>10.69814</c:v>
                </c:pt>
                <c:pt idx="6172">
                  <c:v>9.7530900000000003</c:v>
                </c:pt>
                <c:pt idx="6173">
                  <c:v>8.4640860000000124</c:v>
                </c:pt>
                <c:pt idx="6174">
                  <c:v>7.4931390000000002</c:v>
                </c:pt>
                <c:pt idx="6175">
                  <c:v>6.8041669999999943</c:v>
                </c:pt>
                <c:pt idx="6176">
                  <c:v>6.5146829999999945</c:v>
                </c:pt>
                <c:pt idx="6177">
                  <c:v>6.5679499999999944</c:v>
                </c:pt>
                <c:pt idx="6178">
                  <c:v>12.24606</c:v>
                </c:pt>
                <c:pt idx="6179">
                  <c:v>10.882400000000018</c:v>
                </c:pt>
                <c:pt idx="6180">
                  <c:v>11.560140000000002</c:v>
                </c:pt>
                <c:pt idx="6181">
                  <c:v>10.143940000000001</c:v>
                </c:pt>
                <c:pt idx="6182">
                  <c:v>10.641879999999999</c:v>
                </c:pt>
                <c:pt idx="6183">
                  <c:v>10.98596</c:v>
                </c:pt>
                <c:pt idx="6184">
                  <c:v>9.5922930000000015</c:v>
                </c:pt>
                <c:pt idx="6185">
                  <c:v>8.7895200000000013</c:v>
                </c:pt>
                <c:pt idx="6186">
                  <c:v>9.0305719999999994</c:v>
                </c:pt>
                <c:pt idx="6187">
                  <c:v>9.6010219999999986</c:v>
                </c:pt>
                <c:pt idx="6188">
                  <c:v>9.7241139999999984</c:v>
                </c:pt>
                <c:pt idx="6189">
                  <c:v>9.1651180000000014</c:v>
                </c:pt>
                <c:pt idx="6190">
                  <c:v>9.1675780000000007</c:v>
                </c:pt>
                <c:pt idx="6191">
                  <c:v>8.5956700000000001</c:v>
                </c:pt>
                <c:pt idx="6192">
                  <c:v>9.4564820000000189</c:v>
                </c:pt>
                <c:pt idx="6193">
                  <c:v>10.353390000000006</c:v>
                </c:pt>
                <c:pt idx="6194">
                  <c:v>10.14701</c:v>
                </c:pt>
                <c:pt idx="6195">
                  <c:v>9.9926630000000003</c:v>
                </c:pt>
                <c:pt idx="6196">
                  <c:v>10.279810000000001</c:v>
                </c:pt>
                <c:pt idx="6197">
                  <c:v>10.097770000000001</c:v>
                </c:pt>
                <c:pt idx="6198">
                  <c:v>9.9822040000000047</c:v>
                </c:pt>
                <c:pt idx="6199">
                  <c:v>2.0051489999999972</c:v>
                </c:pt>
                <c:pt idx="6200">
                  <c:v>1.1785180000000013</c:v>
                </c:pt>
                <c:pt idx="6201">
                  <c:v>5.2723250000000004</c:v>
                </c:pt>
                <c:pt idx="6202">
                  <c:v>8.7610030000000005</c:v>
                </c:pt>
                <c:pt idx="6204">
                  <c:v>10.94835</c:v>
                </c:pt>
                <c:pt idx="6205">
                  <c:v>9.269321999999999</c:v>
                </c:pt>
                <c:pt idx="6206">
                  <c:v>10.082430000000015</c:v>
                </c:pt>
                <c:pt idx="6207">
                  <c:v>14.27078</c:v>
                </c:pt>
                <c:pt idx="6208">
                  <c:v>12.148279999999998</c:v>
                </c:pt>
                <c:pt idx="6209">
                  <c:v>11.655440000000015</c:v>
                </c:pt>
                <c:pt idx="6210">
                  <c:v>10.25151</c:v>
                </c:pt>
                <c:pt idx="6211">
                  <c:v>12.072890000000006</c:v>
                </c:pt>
                <c:pt idx="6212">
                  <c:v>12.444750000000001</c:v>
                </c:pt>
                <c:pt idx="6213">
                  <c:v>12.314030000000002</c:v>
                </c:pt>
                <c:pt idx="6214">
                  <c:v>11.59064</c:v>
                </c:pt>
                <c:pt idx="6215">
                  <c:v>12.02427</c:v>
                </c:pt>
                <c:pt idx="6216">
                  <c:v>10.907300000000001</c:v>
                </c:pt>
                <c:pt idx="6217">
                  <c:v>9.8956650000000028</c:v>
                </c:pt>
                <c:pt idx="6218">
                  <c:v>11.217079999999999</c:v>
                </c:pt>
                <c:pt idx="6219">
                  <c:v>10.740410000000001</c:v>
                </c:pt>
                <c:pt idx="6220">
                  <c:v>11.278650000000001</c:v>
                </c:pt>
                <c:pt idx="6221">
                  <c:v>8.6971129999999999</c:v>
                </c:pt>
                <c:pt idx="6222">
                  <c:v>8.4999670000000016</c:v>
                </c:pt>
                <c:pt idx="6223">
                  <c:v>5.761755</c:v>
                </c:pt>
                <c:pt idx="6224">
                  <c:v>6.9822980000000063</c:v>
                </c:pt>
                <c:pt idx="6225">
                  <c:v>9.0165820000000068</c:v>
                </c:pt>
                <c:pt idx="6226">
                  <c:v>9.8164300000000111</c:v>
                </c:pt>
                <c:pt idx="6227">
                  <c:v>13.63682</c:v>
                </c:pt>
                <c:pt idx="6228">
                  <c:v>15.22686</c:v>
                </c:pt>
                <c:pt idx="6229">
                  <c:v>15.23948</c:v>
                </c:pt>
                <c:pt idx="6230">
                  <c:v>11.31138</c:v>
                </c:pt>
                <c:pt idx="6231">
                  <c:v>13.20201</c:v>
                </c:pt>
                <c:pt idx="6232">
                  <c:v>11.859110000000006</c:v>
                </c:pt>
                <c:pt idx="6233">
                  <c:v>10.34892</c:v>
                </c:pt>
                <c:pt idx="6234">
                  <c:v>10.34540000000001</c:v>
                </c:pt>
                <c:pt idx="6235">
                  <c:v>11.33197</c:v>
                </c:pt>
                <c:pt idx="6236">
                  <c:v>8.9925130000000006</c:v>
                </c:pt>
                <c:pt idx="6237">
                  <c:v>8.800751</c:v>
                </c:pt>
                <c:pt idx="6238">
                  <c:v>9.5569840000000124</c:v>
                </c:pt>
                <c:pt idx="6239">
                  <c:v>8.8811300000000006</c:v>
                </c:pt>
                <c:pt idx="6240">
                  <c:v>10.344720000000001</c:v>
                </c:pt>
                <c:pt idx="6241">
                  <c:v>9.3337810000000001</c:v>
                </c:pt>
                <c:pt idx="6242">
                  <c:v>9.4124620000000068</c:v>
                </c:pt>
                <c:pt idx="6243">
                  <c:v>9.9550400000000145</c:v>
                </c:pt>
                <c:pt idx="6244">
                  <c:v>8.8358370000000068</c:v>
                </c:pt>
                <c:pt idx="6245">
                  <c:v>9.9403850000000009</c:v>
                </c:pt>
                <c:pt idx="6246">
                  <c:v>7.6417130000000002</c:v>
                </c:pt>
                <c:pt idx="6247">
                  <c:v>8.2864630000000012</c:v>
                </c:pt>
                <c:pt idx="6248">
                  <c:v>5.5420930000000004</c:v>
                </c:pt>
                <c:pt idx="6249">
                  <c:v>5.9350769999999997</c:v>
                </c:pt>
                <c:pt idx="6250">
                  <c:v>8.4133950000000013</c:v>
                </c:pt>
                <c:pt idx="6251">
                  <c:v>12.636840000000001</c:v>
                </c:pt>
                <c:pt idx="6252">
                  <c:v>32.591420000000006</c:v>
                </c:pt>
                <c:pt idx="6253">
                  <c:v>27.094139999999989</c:v>
                </c:pt>
                <c:pt idx="6254">
                  <c:v>17.669899999999988</c:v>
                </c:pt>
                <c:pt idx="6255">
                  <c:v>15.722850000000001</c:v>
                </c:pt>
                <c:pt idx="6256">
                  <c:v>15.966390000000002</c:v>
                </c:pt>
                <c:pt idx="6257">
                  <c:v>13.14209</c:v>
                </c:pt>
                <c:pt idx="6258">
                  <c:v>15.349540000000006</c:v>
                </c:pt>
                <c:pt idx="6259">
                  <c:v>12.821020000000001</c:v>
                </c:pt>
                <c:pt idx="6260">
                  <c:v>12.459730000000015</c:v>
                </c:pt>
                <c:pt idx="6261">
                  <c:v>12.08386</c:v>
                </c:pt>
                <c:pt idx="6262">
                  <c:v>11.155950000000002</c:v>
                </c:pt>
                <c:pt idx="6263">
                  <c:v>12.34754</c:v>
                </c:pt>
                <c:pt idx="6264">
                  <c:v>11.794</c:v>
                </c:pt>
                <c:pt idx="6265">
                  <c:v>11.981200000000001</c:v>
                </c:pt>
                <c:pt idx="6266">
                  <c:v>14.296720000000001</c:v>
                </c:pt>
                <c:pt idx="6267">
                  <c:v>13.46692</c:v>
                </c:pt>
                <c:pt idx="6268">
                  <c:v>13.04795</c:v>
                </c:pt>
                <c:pt idx="6269">
                  <c:v>11.007300000000001</c:v>
                </c:pt>
                <c:pt idx="6270">
                  <c:v>12.92745</c:v>
                </c:pt>
                <c:pt idx="6271">
                  <c:v>11.314210000000001</c:v>
                </c:pt>
                <c:pt idx="6272">
                  <c:v>11.188879999999999</c:v>
                </c:pt>
                <c:pt idx="6273">
                  <c:v>9.6857300000000048</c:v>
                </c:pt>
                <c:pt idx="6274">
                  <c:v>11.956570000000006</c:v>
                </c:pt>
                <c:pt idx="6275">
                  <c:v>16.042870000000001</c:v>
                </c:pt>
                <c:pt idx="6276">
                  <c:v>16.809460000000001</c:v>
                </c:pt>
                <c:pt idx="6277">
                  <c:v>16.480539999999955</c:v>
                </c:pt>
                <c:pt idx="6278">
                  <c:v>12.9284</c:v>
                </c:pt>
                <c:pt idx="6279">
                  <c:v>14.034319999999999</c:v>
                </c:pt>
                <c:pt idx="6280">
                  <c:v>11.109540000000004</c:v>
                </c:pt>
                <c:pt idx="6281">
                  <c:v>12.249129999999999</c:v>
                </c:pt>
                <c:pt idx="6282">
                  <c:v>11.56855</c:v>
                </c:pt>
                <c:pt idx="6283">
                  <c:v>10.255980000000006</c:v>
                </c:pt>
                <c:pt idx="6284">
                  <c:v>9.366161</c:v>
                </c:pt>
                <c:pt idx="6285">
                  <c:v>9.5374490000000005</c:v>
                </c:pt>
                <c:pt idx="6286">
                  <c:v>8.8356800000000124</c:v>
                </c:pt>
                <c:pt idx="6287">
                  <c:v>11.036770000000001</c:v>
                </c:pt>
                <c:pt idx="6288">
                  <c:v>9.7203189999999999</c:v>
                </c:pt>
                <c:pt idx="6289">
                  <c:v>12.56692</c:v>
                </c:pt>
                <c:pt idx="6290">
                  <c:v>13.194369999999999</c:v>
                </c:pt>
                <c:pt idx="6291">
                  <c:v>13.334620000000001</c:v>
                </c:pt>
                <c:pt idx="6292">
                  <c:v>13.74292</c:v>
                </c:pt>
                <c:pt idx="6293">
                  <c:v>13.00942</c:v>
                </c:pt>
                <c:pt idx="6294">
                  <c:v>12.225810000000001</c:v>
                </c:pt>
                <c:pt idx="6295">
                  <c:v>10.233700000000001</c:v>
                </c:pt>
                <c:pt idx="6296">
                  <c:v>11.736520000000001</c:v>
                </c:pt>
                <c:pt idx="6297">
                  <c:v>11.59197</c:v>
                </c:pt>
                <c:pt idx="6298">
                  <c:v>14.57287</c:v>
                </c:pt>
                <c:pt idx="6299">
                  <c:v>15.76689</c:v>
                </c:pt>
                <c:pt idx="6300">
                  <c:v>15.894780000000004</c:v>
                </c:pt>
                <c:pt idx="6301">
                  <c:v>13.570480000000011</c:v>
                </c:pt>
                <c:pt idx="6302">
                  <c:v>13.252530000000011</c:v>
                </c:pt>
                <c:pt idx="6303">
                  <c:v>12.99827</c:v>
                </c:pt>
                <c:pt idx="6304">
                  <c:v>13.343730000000004</c:v>
                </c:pt>
                <c:pt idx="6305">
                  <c:v>12.339840000000002</c:v>
                </c:pt>
                <c:pt idx="6306">
                  <c:v>12.257570000000001</c:v>
                </c:pt>
                <c:pt idx="6307">
                  <c:v>9.761963999999999</c:v>
                </c:pt>
                <c:pt idx="6308">
                  <c:v>15.92956</c:v>
                </c:pt>
                <c:pt idx="6309">
                  <c:v>20.194510000000001</c:v>
                </c:pt>
                <c:pt idx="6310">
                  <c:v>25.249980000000001</c:v>
                </c:pt>
                <c:pt idx="6311">
                  <c:v>26.86537999999997</c:v>
                </c:pt>
                <c:pt idx="6312">
                  <c:v>25.444890000000001</c:v>
                </c:pt>
                <c:pt idx="6313">
                  <c:v>23.12622</c:v>
                </c:pt>
                <c:pt idx="6314">
                  <c:v>25.531009999999988</c:v>
                </c:pt>
                <c:pt idx="6315">
                  <c:v>24.914880000000021</c:v>
                </c:pt>
                <c:pt idx="6316">
                  <c:v>23.817499999999999</c:v>
                </c:pt>
                <c:pt idx="6317">
                  <c:v>22.879930000000005</c:v>
                </c:pt>
                <c:pt idx="6318">
                  <c:v>21.541160000000001</c:v>
                </c:pt>
                <c:pt idx="6319">
                  <c:v>22.099529999999973</c:v>
                </c:pt>
                <c:pt idx="6320">
                  <c:v>20.515519999999974</c:v>
                </c:pt>
                <c:pt idx="6321">
                  <c:v>20.368950000000005</c:v>
                </c:pt>
                <c:pt idx="6322">
                  <c:v>20.152370000000001</c:v>
                </c:pt>
                <c:pt idx="6323">
                  <c:v>17.41370999999997</c:v>
                </c:pt>
                <c:pt idx="6324">
                  <c:v>17.253889999999988</c:v>
                </c:pt>
                <c:pt idx="6325">
                  <c:v>16.93938</c:v>
                </c:pt>
                <c:pt idx="6326">
                  <c:v>19.040659999999974</c:v>
                </c:pt>
                <c:pt idx="6327">
                  <c:v>13.570780000000006</c:v>
                </c:pt>
                <c:pt idx="6328">
                  <c:v>16.256850000000021</c:v>
                </c:pt>
                <c:pt idx="6329">
                  <c:v>16.87509</c:v>
                </c:pt>
                <c:pt idx="6330">
                  <c:v>13.742890000000001</c:v>
                </c:pt>
                <c:pt idx="6331">
                  <c:v>13.85206000000001</c:v>
                </c:pt>
                <c:pt idx="6332">
                  <c:v>12.94383</c:v>
                </c:pt>
                <c:pt idx="6333">
                  <c:v>14.88322</c:v>
                </c:pt>
                <c:pt idx="6334">
                  <c:v>14.73845</c:v>
                </c:pt>
                <c:pt idx="6335">
                  <c:v>15.32959000000001</c:v>
                </c:pt>
                <c:pt idx="6336">
                  <c:v>14.7934</c:v>
                </c:pt>
                <c:pt idx="6337">
                  <c:v>15.47115</c:v>
                </c:pt>
                <c:pt idx="6338">
                  <c:v>15.75132</c:v>
                </c:pt>
                <c:pt idx="6339">
                  <c:v>14.47329</c:v>
                </c:pt>
                <c:pt idx="6340">
                  <c:v>14.454040000000004</c:v>
                </c:pt>
                <c:pt idx="6341">
                  <c:v>11.5276</c:v>
                </c:pt>
                <c:pt idx="6342">
                  <c:v>7.820354999999994</c:v>
                </c:pt>
                <c:pt idx="6343">
                  <c:v>5.0744259999999946</c:v>
                </c:pt>
                <c:pt idx="6344">
                  <c:v>8.7415850000000006</c:v>
                </c:pt>
                <c:pt idx="6345">
                  <c:v>8.0841810000000009</c:v>
                </c:pt>
                <c:pt idx="6346">
                  <c:v>12.607190000000001</c:v>
                </c:pt>
                <c:pt idx="6347">
                  <c:v>11.75032</c:v>
                </c:pt>
                <c:pt idx="6348">
                  <c:v>12.957790000000006</c:v>
                </c:pt>
                <c:pt idx="6349">
                  <c:v>14.40052</c:v>
                </c:pt>
                <c:pt idx="6350">
                  <c:v>12.12111</c:v>
                </c:pt>
                <c:pt idx="6351">
                  <c:v>12.80341000000001</c:v>
                </c:pt>
                <c:pt idx="6352">
                  <c:v>12.877980000000004</c:v>
                </c:pt>
                <c:pt idx="6353">
                  <c:v>12.19913</c:v>
                </c:pt>
                <c:pt idx="6354">
                  <c:v>12.30233000000001</c:v>
                </c:pt>
                <c:pt idx="6355">
                  <c:v>14.18744</c:v>
                </c:pt>
                <c:pt idx="6356">
                  <c:v>13.5944</c:v>
                </c:pt>
                <c:pt idx="6357">
                  <c:v>17.442969999999974</c:v>
                </c:pt>
                <c:pt idx="6358">
                  <c:v>16.227450000000001</c:v>
                </c:pt>
                <c:pt idx="6359">
                  <c:v>17.07267999999997</c:v>
                </c:pt>
                <c:pt idx="6360">
                  <c:v>52.84892</c:v>
                </c:pt>
                <c:pt idx="6361">
                  <c:v>228.17469999999992</c:v>
                </c:pt>
                <c:pt idx="6362">
                  <c:v>325.05250000000001</c:v>
                </c:pt>
                <c:pt idx="6363">
                  <c:v>253.49369999999999</c:v>
                </c:pt>
                <c:pt idx="6364">
                  <c:v>131.7723</c:v>
                </c:pt>
                <c:pt idx="6365">
                  <c:v>116.24000000000002</c:v>
                </c:pt>
                <c:pt idx="6366">
                  <c:v>109.3914</c:v>
                </c:pt>
                <c:pt idx="6367">
                  <c:v>72.182849999999988</c:v>
                </c:pt>
                <c:pt idx="6368">
                  <c:v>57.008810000000011</c:v>
                </c:pt>
                <c:pt idx="6369">
                  <c:v>47.601440000000004</c:v>
                </c:pt>
                <c:pt idx="6370">
                  <c:v>53.184269999999998</c:v>
                </c:pt>
                <c:pt idx="6371">
                  <c:v>69.33408</c:v>
                </c:pt>
                <c:pt idx="6372">
                  <c:v>52.355980000000002</c:v>
                </c:pt>
                <c:pt idx="6373">
                  <c:v>45.717350000000003</c:v>
                </c:pt>
                <c:pt idx="6374">
                  <c:v>37.005350000000043</c:v>
                </c:pt>
                <c:pt idx="6375">
                  <c:v>33.943550000000002</c:v>
                </c:pt>
                <c:pt idx="6376">
                  <c:v>30.268329999999956</c:v>
                </c:pt>
                <c:pt idx="6377">
                  <c:v>29.043519999999972</c:v>
                </c:pt>
                <c:pt idx="6378">
                  <c:v>26.807259999999999</c:v>
                </c:pt>
                <c:pt idx="6379">
                  <c:v>28.371220000000001</c:v>
                </c:pt>
                <c:pt idx="6380">
                  <c:v>32.11177</c:v>
                </c:pt>
                <c:pt idx="6381">
                  <c:v>51.009480000000003</c:v>
                </c:pt>
                <c:pt idx="6382">
                  <c:v>135.57140000000001</c:v>
                </c:pt>
                <c:pt idx="6383">
                  <c:v>92.160529999999994</c:v>
                </c:pt>
                <c:pt idx="6384">
                  <c:v>83.926349999999999</c:v>
                </c:pt>
                <c:pt idx="6385">
                  <c:v>70.528759999999949</c:v>
                </c:pt>
                <c:pt idx="6386">
                  <c:v>129.06469999999999</c:v>
                </c:pt>
                <c:pt idx="6387">
                  <c:v>172.12540000000001</c:v>
                </c:pt>
                <c:pt idx="6388">
                  <c:v>273.0188</c:v>
                </c:pt>
                <c:pt idx="6389">
                  <c:v>176.86020000000016</c:v>
                </c:pt>
                <c:pt idx="6390">
                  <c:v>88.950769999999991</c:v>
                </c:pt>
                <c:pt idx="6391">
                  <c:v>223.74109999999999</c:v>
                </c:pt>
                <c:pt idx="6392">
                  <c:v>277.65199999999999</c:v>
                </c:pt>
                <c:pt idx="6393">
                  <c:v>191.2955</c:v>
                </c:pt>
                <c:pt idx="6394">
                  <c:v>92.110500000000002</c:v>
                </c:pt>
                <c:pt idx="6395">
                  <c:v>59.151279999999993</c:v>
                </c:pt>
                <c:pt idx="6396">
                  <c:v>47.995700000000042</c:v>
                </c:pt>
                <c:pt idx="6397">
                  <c:v>42.400580000000005</c:v>
                </c:pt>
                <c:pt idx="6398">
                  <c:v>41.224670000000003</c:v>
                </c:pt>
                <c:pt idx="6399">
                  <c:v>36.526210000000013</c:v>
                </c:pt>
                <c:pt idx="6400">
                  <c:v>35.058400000000006</c:v>
                </c:pt>
                <c:pt idx="6401">
                  <c:v>32.037130000000012</c:v>
                </c:pt>
                <c:pt idx="6402">
                  <c:v>25.780019999999972</c:v>
                </c:pt>
                <c:pt idx="6403">
                  <c:v>22.895810000000001</c:v>
                </c:pt>
                <c:pt idx="6404">
                  <c:v>20.988779999999952</c:v>
                </c:pt>
                <c:pt idx="6405">
                  <c:v>22.27122</c:v>
                </c:pt>
                <c:pt idx="6406">
                  <c:v>24.446439999999956</c:v>
                </c:pt>
                <c:pt idx="6407">
                  <c:v>21.011959999999998</c:v>
                </c:pt>
                <c:pt idx="6408">
                  <c:v>22.0914</c:v>
                </c:pt>
                <c:pt idx="6409">
                  <c:v>21.116060000000033</c:v>
                </c:pt>
                <c:pt idx="6410">
                  <c:v>19.639710000000001</c:v>
                </c:pt>
                <c:pt idx="6411">
                  <c:v>16.653130000000001</c:v>
                </c:pt>
                <c:pt idx="6412">
                  <c:v>15.39246000000001</c:v>
                </c:pt>
                <c:pt idx="6413">
                  <c:v>15.41774</c:v>
                </c:pt>
                <c:pt idx="6414">
                  <c:v>13.418240000000001</c:v>
                </c:pt>
                <c:pt idx="6415">
                  <c:v>9.7213489999999982</c:v>
                </c:pt>
                <c:pt idx="6416">
                  <c:v>8.3087350000000004</c:v>
                </c:pt>
                <c:pt idx="6417">
                  <c:v>14.194600000000001</c:v>
                </c:pt>
                <c:pt idx="6418">
                  <c:v>16.616930000000021</c:v>
                </c:pt>
                <c:pt idx="6419">
                  <c:v>21.38306</c:v>
                </c:pt>
                <c:pt idx="6420">
                  <c:v>20.28382999999997</c:v>
                </c:pt>
                <c:pt idx="6421">
                  <c:v>32.494820000000004</c:v>
                </c:pt>
                <c:pt idx="6422">
                  <c:v>39.305720000000001</c:v>
                </c:pt>
                <c:pt idx="6423">
                  <c:v>122.0356</c:v>
                </c:pt>
                <c:pt idx="6424">
                  <c:v>82.443530000000024</c:v>
                </c:pt>
                <c:pt idx="6425">
                  <c:v>89.9126100000001</c:v>
                </c:pt>
                <c:pt idx="6426">
                  <c:v>49.393650000000001</c:v>
                </c:pt>
                <c:pt idx="6427">
                  <c:v>38.941059999999993</c:v>
                </c:pt>
                <c:pt idx="6428">
                  <c:v>37.575030000000012</c:v>
                </c:pt>
                <c:pt idx="6429">
                  <c:v>37.211780000000005</c:v>
                </c:pt>
                <c:pt idx="6430">
                  <c:v>33.296730000000061</c:v>
                </c:pt>
                <c:pt idx="6431">
                  <c:v>34.601289999999999</c:v>
                </c:pt>
                <c:pt idx="6432">
                  <c:v>35.9711</c:v>
                </c:pt>
                <c:pt idx="6433">
                  <c:v>35.89667</c:v>
                </c:pt>
                <c:pt idx="6434">
                  <c:v>36.29111000000006</c:v>
                </c:pt>
                <c:pt idx="6435">
                  <c:v>36.7042</c:v>
                </c:pt>
                <c:pt idx="6436">
                  <c:v>44.854539999999993</c:v>
                </c:pt>
                <c:pt idx="6437">
                  <c:v>45.021930000000012</c:v>
                </c:pt>
                <c:pt idx="6438">
                  <c:v>39.155920000000002</c:v>
                </c:pt>
                <c:pt idx="6439">
                  <c:v>36.527880000000003</c:v>
                </c:pt>
                <c:pt idx="6440">
                  <c:v>41.193340000000013</c:v>
                </c:pt>
                <c:pt idx="6441">
                  <c:v>48.028670000000012</c:v>
                </c:pt>
                <c:pt idx="6442">
                  <c:v>47.733810000000013</c:v>
                </c:pt>
                <c:pt idx="6443">
                  <c:v>43.438150000000043</c:v>
                </c:pt>
                <c:pt idx="6444">
                  <c:v>35.499960000000002</c:v>
                </c:pt>
                <c:pt idx="6445">
                  <c:v>29.447839999999989</c:v>
                </c:pt>
                <c:pt idx="6446">
                  <c:v>25.42430999999997</c:v>
                </c:pt>
                <c:pt idx="6447">
                  <c:v>22.821169999999999</c:v>
                </c:pt>
                <c:pt idx="6448">
                  <c:v>24.785929999999972</c:v>
                </c:pt>
                <c:pt idx="6449">
                  <c:v>25.460850000000001</c:v>
                </c:pt>
                <c:pt idx="6450">
                  <c:v>27.7241</c:v>
                </c:pt>
                <c:pt idx="6451">
                  <c:v>30.651879999999998</c:v>
                </c:pt>
                <c:pt idx="6452">
                  <c:v>29.93769</c:v>
                </c:pt>
                <c:pt idx="6453">
                  <c:v>28.746649999999956</c:v>
                </c:pt>
                <c:pt idx="6454">
                  <c:v>29.0167</c:v>
                </c:pt>
                <c:pt idx="6455">
                  <c:v>29.12002</c:v>
                </c:pt>
                <c:pt idx="6456">
                  <c:v>26.090800000000005</c:v>
                </c:pt>
                <c:pt idx="6457">
                  <c:v>25.1951</c:v>
                </c:pt>
                <c:pt idx="6458">
                  <c:v>26.289289999999973</c:v>
                </c:pt>
                <c:pt idx="6459">
                  <c:v>25.437750000000001</c:v>
                </c:pt>
                <c:pt idx="6460">
                  <c:v>25.482309999999952</c:v>
                </c:pt>
                <c:pt idx="6461">
                  <c:v>24.618749999999974</c:v>
                </c:pt>
                <c:pt idx="6462">
                  <c:v>19.465729999999954</c:v>
                </c:pt>
                <c:pt idx="6463">
                  <c:v>17.280249999999956</c:v>
                </c:pt>
                <c:pt idx="6464">
                  <c:v>16.381180000000001</c:v>
                </c:pt>
                <c:pt idx="6465">
                  <c:v>18.285990000000002</c:v>
                </c:pt>
                <c:pt idx="6466">
                  <c:v>37.419989999999999</c:v>
                </c:pt>
                <c:pt idx="6467">
                  <c:v>85.405119999999997</c:v>
                </c:pt>
                <c:pt idx="6468">
                  <c:v>56.838170000000012</c:v>
                </c:pt>
                <c:pt idx="6469">
                  <c:v>69.867549999999994</c:v>
                </c:pt>
                <c:pt idx="6470">
                  <c:v>62.742890000000003</c:v>
                </c:pt>
                <c:pt idx="6471">
                  <c:v>55.208140000000043</c:v>
                </c:pt>
                <c:pt idx="6472">
                  <c:v>49.446879999999993</c:v>
                </c:pt>
                <c:pt idx="6473">
                  <c:v>43.293470000000013</c:v>
                </c:pt>
                <c:pt idx="6474">
                  <c:v>34.267370000000042</c:v>
                </c:pt>
                <c:pt idx="6475">
                  <c:v>29.260909999999978</c:v>
                </c:pt>
                <c:pt idx="6476">
                  <c:v>26.743619999999975</c:v>
                </c:pt>
                <c:pt idx="6477">
                  <c:v>26.900719999999971</c:v>
                </c:pt>
                <c:pt idx="6478">
                  <c:v>96.410390000000007</c:v>
                </c:pt>
                <c:pt idx="6479">
                  <c:v>175.7319</c:v>
                </c:pt>
                <c:pt idx="6480">
                  <c:v>109.8417</c:v>
                </c:pt>
                <c:pt idx="6481">
                  <c:v>73.433750000000003</c:v>
                </c:pt>
                <c:pt idx="6482">
                  <c:v>79.933290000000085</c:v>
                </c:pt>
                <c:pt idx="6483">
                  <c:v>65.027469999999994</c:v>
                </c:pt>
                <c:pt idx="6484">
                  <c:v>53.010120000000001</c:v>
                </c:pt>
                <c:pt idx="6485">
                  <c:v>44.721540000000012</c:v>
                </c:pt>
                <c:pt idx="6486">
                  <c:v>39.968010000000042</c:v>
                </c:pt>
                <c:pt idx="6487">
                  <c:v>36.819000000000003</c:v>
                </c:pt>
                <c:pt idx="6488">
                  <c:v>34.29413000000006</c:v>
                </c:pt>
                <c:pt idx="6489">
                  <c:v>30.449599999999968</c:v>
                </c:pt>
                <c:pt idx="6490">
                  <c:v>30.06625</c:v>
                </c:pt>
                <c:pt idx="6491">
                  <c:v>29.713640000000002</c:v>
                </c:pt>
                <c:pt idx="6492">
                  <c:v>33.454069999999994</c:v>
                </c:pt>
                <c:pt idx="6493">
                  <c:v>34.337639999999993</c:v>
                </c:pt>
                <c:pt idx="6494">
                  <c:v>38.911969999999997</c:v>
                </c:pt>
                <c:pt idx="6495">
                  <c:v>45.158740000000002</c:v>
                </c:pt>
                <c:pt idx="6496">
                  <c:v>45.665780000000012</c:v>
                </c:pt>
                <c:pt idx="6497">
                  <c:v>53.342550000000003</c:v>
                </c:pt>
                <c:pt idx="6498">
                  <c:v>171.17150000000001</c:v>
                </c:pt>
                <c:pt idx="6499">
                  <c:v>392.35059999999999</c:v>
                </c:pt>
                <c:pt idx="6500">
                  <c:v>147.12820000000016</c:v>
                </c:pt>
                <c:pt idx="6501">
                  <c:v>95.860399999999998</c:v>
                </c:pt>
                <c:pt idx="6502">
                  <c:v>75.731790000000004</c:v>
                </c:pt>
                <c:pt idx="6503">
                  <c:v>64.155069999999981</c:v>
                </c:pt>
                <c:pt idx="6504">
                  <c:v>56.691030000000012</c:v>
                </c:pt>
                <c:pt idx="6505">
                  <c:v>51.367649999999998</c:v>
                </c:pt>
                <c:pt idx="6506">
                  <c:v>43.355659999999993</c:v>
                </c:pt>
                <c:pt idx="6507">
                  <c:v>37.260290000000012</c:v>
                </c:pt>
                <c:pt idx="6508">
                  <c:v>32.585540000000002</c:v>
                </c:pt>
                <c:pt idx="6509">
                  <c:v>27.025670000000002</c:v>
                </c:pt>
                <c:pt idx="6510">
                  <c:v>19.973409999999973</c:v>
                </c:pt>
                <c:pt idx="6511">
                  <c:v>20.008439999999968</c:v>
                </c:pt>
                <c:pt idx="6512">
                  <c:v>20.664760000000001</c:v>
                </c:pt>
                <c:pt idx="6513">
                  <c:v>19.95724999999997</c:v>
                </c:pt>
                <c:pt idx="6514">
                  <c:v>28.712990000000001</c:v>
                </c:pt>
                <c:pt idx="6515">
                  <c:v>30.175419999999974</c:v>
                </c:pt>
                <c:pt idx="6516">
                  <c:v>107.46090000000002</c:v>
                </c:pt>
                <c:pt idx="6517">
                  <c:v>128.81180000000001</c:v>
                </c:pt>
                <c:pt idx="6518">
                  <c:v>154.0401</c:v>
                </c:pt>
                <c:pt idx="6519">
                  <c:v>119.17509999999992</c:v>
                </c:pt>
                <c:pt idx="6520">
                  <c:v>79.149910000000006</c:v>
                </c:pt>
                <c:pt idx="6521">
                  <c:v>85.997930000000025</c:v>
                </c:pt>
                <c:pt idx="6522">
                  <c:v>81.568659999999994</c:v>
                </c:pt>
                <c:pt idx="6523">
                  <c:v>62.331479999999999</c:v>
                </c:pt>
                <c:pt idx="6524">
                  <c:v>61.72635000000006</c:v>
                </c:pt>
                <c:pt idx="6525">
                  <c:v>52.238130000000069</c:v>
                </c:pt>
                <c:pt idx="6526">
                  <c:v>47.428040000000003</c:v>
                </c:pt>
                <c:pt idx="6527">
                  <c:v>44.589020000000005</c:v>
                </c:pt>
                <c:pt idx="6528">
                  <c:v>41.411589999999997</c:v>
                </c:pt>
                <c:pt idx="6529">
                  <c:v>41.607350000000011</c:v>
                </c:pt>
                <c:pt idx="6530">
                  <c:v>38.820740000000001</c:v>
                </c:pt>
                <c:pt idx="6531">
                  <c:v>35.912610000000001</c:v>
                </c:pt>
                <c:pt idx="6532">
                  <c:v>34.075500000000012</c:v>
                </c:pt>
                <c:pt idx="6533">
                  <c:v>27.716560000000001</c:v>
                </c:pt>
                <c:pt idx="6534">
                  <c:v>21.89507</c:v>
                </c:pt>
                <c:pt idx="6535">
                  <c:v>16.999300000000002</c:v>
                </c:pt>
                <c:pt idx="6536">
                  <c:v>19.636109999999999</c:v>
                </c:pt>
                <c:pt idx="6537">
                  <c:v>24.427439999999972</c:v>
                </c:pt>
                <c:pt idx="6538">
                  <c:v>34.943420000000003</c:v>
                </c:pt>
                <c:pt idx="6539">
                  <c:v>70.250039999999998</c:v>
                </c:pt>
                <c:pt idx="6540">
                  <c:v>200.65350000000001</c:v>
                </c:pt>
                <c:pt idx="6541">
                  <c:v>278.19409999999999</c:v>
                </c:pt>
                <c:pt idx="6542">
                  <c:v>138.3323000000002</c:v>
                </c:pt>
                <c:pt idx="6543">
                  <c:v>88.684809999999999</c:v>
                </c:pt>
                <c:pt idx="6544">
                  <c:v>72.828919999999982</c:v>
                </c:pt>
                <c:pt idx="6545">
                  <c:v>66.079459999999983</c:v>
                </c:pt>
                <c:pt idx="6546">
                  <c:v>79.917110000000136</c:v>
                </c:pt>
                <c:pt idx="6547">
                  <c:v>56.71443</c:v>
                </c:pt>
                <c:pt idx="6548">
                  <c:v>54.030410000000003</c:v>
                </c:pt>
                <c:pt idx="6549">
                  <c:v>53.920530000000042</c:v>
                </c:pt>
                <c:pt idx="6550">
                  <c:v>45.862770000000012</c:v>
                </c:pt>
                <c:pt idx="6551">
                  <c:v>46.142700000000012</c:v>
                </c:pt>
                <c:pt idx="6552">
                  <c:v>41.221390000000042</c:v>
                </c:pt>
                <c:pt idx="6553">
                  <c:v>40.332790000000003</c:v>
                </c:pt>
                <c:pt idx="6554">
                  <c:v>38.665680000000002</c:v>
                </c:pt>
                <c:pt idx="6555">
                  <c:v>35.440469999999998</c:v>
                </c:pt>
                <c:pt idx="6556">
                  <c:v>32.637790000000003</c:v>
                </c:pt>
                <c:pt idx="6557">
                  <c:v>30.622520000000002</c:v>
                </c:pt>
                <c:pt idx="6558">
                  <c:v>24.85013</c:v>
                </c:pt>
                <c:pt idx="6559">
                  <c:v>24.19652</c:v>
                </c:pt>
                <c:pt idx="6560">
                  <c:v>21.252649999999957</c:v>
                </c:pt>
                <c:pt idx="6561">
                  <c:v>28.363639999999968</c:v>
                </c:pt>
                <c:pt idx="6562">
                  <c:v>29.286860000000001</c:v>
                </c:pt>
                <c:pt idx="6563">
                  <c:v>36.593510000000045</c:v>
                </c:pt>
                <c:pt idx="6564">
                  <c:v>50.864260000000002</c:v>
                </c:pt>
                <c:pt idx="6565">
                  <c:v>127.97280000000001</c:v>
                </c:pt>
                <c:pt idx="6566">
                  <c:v>121.81150000000002</c:v>
                </c:pt>
                <c:pt idx="6567">
                  <c:v>84.840599999999995</c:v>
                </c:pt>
                <c:pt idx="6568">
                  <c:v>69.610889999999998</c:v>
                </c:pt>
                <c:pt idx="6569">
                  <c:v>63.064020000000006</c:v>
                </c:pt>
                <c:pt idx="6570">
                  <c:v>54.020630000000011</c:v>
                </c:pt>
                <c:pt idx="6571">
                  <c:v>49.687170000000002</c:v>
                </c:pt>
                <c:pt idx="6572">
                  <c:v>48.141350000000003</c:v>
                </c:pt>
                <c:pt idx="6573">
                  <c:v>45.520160000000011</c:v>
                </c:pt>
                <c:pt idx="6574">
                  <c:v>43.591940000000001</c:v>
                </c:pt>
                <c:pt idx="6575">
                  <c:v>46.291840000000001</c:v>
                </c:pt>
                <c:pt idx="6576">
                  <c:v>45.187440000000002</c:v>
                </c:pt>
                <c:pt idx="6577">
                  <c:v>45.656880000000001</c:v>
                </c:pt>
                <c:pt idx="6578">
                  <c:v>46.173180000000002</c:v>
                </c:pt>
                <c:pt idx="6579">
                  <c:v>44.028520000000043</c:v>
                </c:pt>
                <c:pt idx="6580">
                  <c:v>42.902850000000001</c:v>
                </c:pt>
                <c:pt idx="6581">
                  <c:v>41.831459999999993</c:v>
                </c:pt>
                <c:pt idx="6582">
                  <c:v>37.227770000000042</c:v>
                </c:pt>
                <c:pt idx="6583">
                  <c:v>34.982130000000012</c:v>
                </c:pt>
                <c:pt idx="6584">
                  <c:v>30.282229999999952</c:v>
                </c:pt>
                <c:pt idx="6585">
                  <c:v>29.404339999999973</c:v>
                </c:pt>
                <c:pt idx="6586">
                  <c:v>29.985249999999954</c:v>
                </c:pt>
                <c:pt idx="6587">
                  <c:v>34.250240000000005</c:v>
                </c:pt>
                <c:pt idx="6588">
                  <c:v>35.454879999999974</c:v>
                </c:pt>
                <c:pt idx="6589">
                  <c:v>30.110869999999998</c:v>
                </c:pt>
                <c:pt idx="6590">
                  <c:v>31.25225</c:v>
                </c:pt>
                <c:pt idx="6591">
                  <c:v>29.178380000000001</c:v>
                </c:pt>
                <c:pt idx="6592">
                  <c:v>30.582109999999975</c:v>
                </c:pt>
                <c:pt idx="6593">
                  <c:v>30.436219999999974</c:v>
                </c:pt>
                <c:pt idx="6594">
                  <c:v>29.95677999999997</c:v>
                </c:pt>
                <c:pt idx="6595">
                  <c:v>26.72082</c:v>
                </c:pt>
                <c:pt idx="6596">
                  <c:v>21.704689999999989</c:v>
                </c:pt>
                <c:pt idx="6597">
                  <c:v>20.73333999999997</c:v>
                </c:pt>
                <c:pt idx="6598">
                  <c:v>24.900419999999972</c:v>
                </c:pt>
                <c:pt idx="6599">
                  <c:v>22.896080000000001</c:v>
                </c:pt>
                <c:pt idx="6600">
                  <c:v>23.209820000000001</c:v>
                </c:pt>
                <c:pt idx="6601">
                  <c:v>23.918220000000002</c:v>
                </c:pt>
                <c:pt idx="6602">
                  <c:v>22.80583</c:v>
                </c:pt>
                <c:pt idx="6603">
                  <c:v>21.193650000000005</c:v>
                </c:pt>
                <c:pt idx="6604">
                  <c:v>20.566210000000002</c:v>
                </c:pt>
                <c:pt idx="6605">
                  <c:v>17.146550000000001</c:v>
                </c:pt>
                <c:pt idx="6606">
                  <c:v>12.37411</c:v>
                </c:pt>
                <c:pt idx="6607">
                  <c:v>11.605920000000001</c:v>
                </c:pt>
                <c:pt idx="6608">
                  <c:v>18.079029999999989</c:v>
                </c:pt>
                <c:pt idx="6609">
                  <c:v>15.768980000000001</c:v>
                </c:pt>
                <c:pt idx="6610">
                  <c:v>16.20889</c:v>
                </c:pt>
                <c:pt idx="6611">
                  <c:v>18.745279999999973</c:v>
                </c:pt>
                <c:pt idx="6612">
                  <c:v>15.40823</c:v>
                </c:pt>
                <c:pt idx="6613">
                  <c:v>13.61242</c:v>
                </c:pt>
                <c:pt idx="6614">
                  <c:v>14.798550000000001</c:v>
                </c:pt>
                <c:pt idx="6615">
                  <c:v>15.669970000000001</c:v>
                </c:pt>
                <c:pt idx="6616">
                  <c:v>13.9009</c:v>
                </c:pt>
                <c:pt idx="6617">
                  <c:v>13.90123</c:v>
                </c:pt>
                <c:pt idx="6618">
                  <c:v>9.601818999999999</c:v>
                </c:pt>
                <c:pt idx="6619">
                  <c:v>9.8945640000000008</c:v>
                </c:pt>
                <c:pt idx="6620">
                  <c:v>11.97198</c:v>
                </c:pt>
                <c:pt idx="6621">
                  <c:v>13.450840000000012</c:v>
                </c:pt>
                <c:pt idx="6622">
                  <c:v>12.27979</c:v>
                </c:pt>
                <c:pt idx="6623">
                  <c:v>13.996780000000006</c:v>
                </c:pt>
                <c:pt idx="6624">
                  <c:v>12.235010000000001</c:v>
                </c:pt>
                <c:pt idx="6625">
                  <c:v>11.91624</c:v>
                </c:pt>
                <c:pt idx="6626">
                  <c:v>12.53946</c:v>
                </c:pt>
                <c:pt idx="6627">
                  <c:v>12.00479</c:v>
                </c:pt>
                <c:pt idx="6628">
                  <c:v>11.056510000000006</c:v>
                </c:pt>
                <c:pt idx="6629">
                  <c:v>10.88325</c:v>
                </c:pt>
                <c:pt idx="6630">
                  <c:v>9.589791</c:v>
                </c:pt>
                <c:pt idx="6631">
                  <c:v>10.277380000000001</c:v>
                </c:pt>
                <c:pt idx="6632">
                  <c:v>9.6939729999999997</c:v>
                </c:pt>
                <c:pt idx="6633">
                  <c:v>9.4364640000000026</c:v>
                </c:pt>
                <c:pt idx="6634">
                  <c:v>10.460890000000004</c:v>
                </c:pt>
                <c:pt idx="6635">
                  <c:v>10.92267</c:v>
                </c:pt>
                <c:pt idx="6636">
                  <c:v>10.957550000000012</c:v>
                </c:pt>
                <c:pt idx="6637">
                  <c:v>12.496410000000004</c:v>
                </c:pt>
                <c:pt idx="6638">
                  <c:v>11.6349</c:v>
                </c:pt>
                <c:pt idx="6639">
                  <c:v>10.567880000000002</c:v>
                </c:pt>
                <c:pt idx="6640">
                  <c:v>10.53224</c:v>
                </c:pt>
                <c:pt idx="6641">
                  <c:v>9.5149360000000005</c:v>
                </c:pt>
                <c:pt idx="6642">
                  <c:v>8.7464600000000008</c:v>
                </c:pt>
                <c:pt idx="6643">
                  <c:v>7.8771509999999942</c:v>
                </c:pt>
                <c:pt idx="6644">
                  <c:v>6.544727</c:v>
                </c:pt>
                <c:pt idx="6645">
                  <c:v>10.710090000000001</c:v>
                </c:pt>
                <c:pt idx="6646">
                  <c:v>9.0902209999999997</c:v>
                </c:pt>
                <c:pt idx="6647">
                  <c:v>11.193250000000001</c:v>
                </c:pt>
                <c:pt idx="6648">
                  <c:v>10.95614000000001</c:v>
                </c:pt>
                <c:pt idx="6649">
                  <c:v>10.462510000000011</c:v>
                </c:pt>
                <c:pt idx="6650">
                  <c:v>11.42367</c:v>
                </c:pt>
                <c:pt idx="6651">
                  <c:v>12.23978</c:v>
                </c:pt>
                <c:pt idx="6652">
                  <c:v>12.364660000000002</c:v>
                </c:pt>
                <c:pt idx="6653">
                  <c:v>12.541590000000001</c:v>
                </c:pt>
                <c:pt idx="6654">
                  <c:v>12.814120000000001</c:v>
                </c:pt>
                <c:pt idx="6655">
                  <c:v>14.37872</c:v>
                </c:pt>
                <c:pt idx="6656">
                  <c:v>11.43402</c:v>
                </c:pt>
                <c:pt idx="6657">
                  <c:v>10.98739</c:v>
                </c:pt>
                <c:pt idx="6658">
                  <c:v>12.959160000000002</c:v>
                </c:pt>
                <c:pt idx="6659">
                  <c:v>12.679490000000012</c:v>
                </c:pt>
                <c:pt idx="6660">
                  <c:v>12.71006</c:v>
                </c:pt>
                <c:pt idx="6661">
                  <c:v>11.70987</c:v>
                </c:pt>
                <c:pt idx="6662">
                  <c:v>11.425000000000002</c:v>
                </c:pt>
                <c:pt idx="6663">
                  <c:v>11.62979</c:v>
                </c:pt>
                <c:pt idx="6664">
                  <c:v>10.66642</c:v>
                </c:pt>
                <c:pt idx="6665">
                  <c:v>10.72757</c:v>
                </c:pt>
                <c:pt idx="6666">
                  <c:v>7.127039999999992</c:v>
                </c:pt>
                <c:pt idx="6667">
                  <c:v>13.04101</c:v>
                </c:pt>
                <c:pt idx="6668">
                  <c:v>13.002630000000011</c:v>
                </c:pt>
                <c:pt idx="6669">
                  <c:v>15.04856</c:v>
                </c:pt>
                <c:pt idx="6670">
                  <c:v>14.12027</c:v>
                </c:pt>
                <c:pt idx="6671">
                  <c:v>13.93341</c:v>
                </c:pt>
                <c:pt idx="6672">
                  <c:v>12.7098</c:v>
                </c:pt>
                <c:pt idx="6673">
                  <c:v>13.220040000000001</c:v>
                </c:pt>
                <c:pt idx="6674">
                  <c:v>14.61234</c:v>
                </c:pt>
                <c:pt idx="6675">
                  <c:v>12.25915</c:v>
                </c:pt>
                <c:pt idx="6676">
                  <c:v>12.30775</c:v>
                </c:pt>
                <c:pt idx="6677">
                  <c:v>10.754110000000001</c:v>
                </c:pt>
                <c:pt idx="6678">
                  <c:v>10.6288</c:v>
                </c:pt>
                <c:pt idx="6679">
                  <c:v>8.7822440000000004</c:v>
                </c:pt>
                <c:pt idx="6680">
                  <c:v>6.2786230000000076</c:v>
                </c:pt>
                <c:pt idx="6681">
                  <c:v>7.415197</c:v>
                </c:pt>
                <c:pt idx="6682">
                  <c:v>13.51032</c:v>
                </c:pt>
                <c:pt idx="6683">
                  <c:v>14.448180000000001</c:v>
                </c:pt>
                <c:pt idx="6684">
                  <c:v>15.12124</c:v>
                </c:pt>
                <c:pt idx="6685">
                  <c:v>17.304120000000001</c:v>
                </c:pt>
                <c:pt idx="6686">
                  <c:v>12.748049999999999</c:v>
                </c:pt>
                <c:pt idx="6687">
                  <c:v>13.21523</c:v>
                </c:pt>
                <c:pt idx="6688">
                  <c:v>12.384780000000006</c:v>
                </c:pt>
                <c:pt idx="6689">
                  <c:v>11.021660000000001</c:v>
                </c:pt>
                <c:pt idx="6690">
                  <c:v>9.9598560000000109</c:v>
                </c:pt>
                <c:pt idx="6691">
                  <c:v>10.46907</c:v>
                </c:pt>
                <c:pt idx="6692">
                  <c:v>9.6730010000000011</c:v>
                </c:pt>
                <c:pt idx="6693">
                  <c:v>8.9634970000000109</c:v>
                </c:pt>
                <c:pt idx="6694">
                  <c:v>9.0339550000000006</c:v>
                </c:pt>
                <c:pt idx="6695">
                  <c:v>9.5278880000000008</c:v>
                </c:pt>
                <c:pt idx="6696">
                  <c:v>10.14467</c:v>
                </c:pt>
                <c:pt idx="6697">
                  <c:v>9.7151350000000001</c:v>
                </c:pt>
                <c:pt idx="6698">
                  <c:v>10.622910000000001</c:v>
                </c:pt>
                <c:pt idx="6699">
                  <c:v>10.801310000000001</c:v>
                </c:pt>
                <c:pt idx="6700">
                  <c:v>10.96364000000001</c:v>
                </c:pt>
                <c:pt idx="6701">
                  <c:v>9.8073130000000006</c:v>
                </c:pt>
                <c:pt idx="6702">
                  <c:v>10.034079999999999</c:v>
                </c:pt>
                <c:pt idx="6703">
                  <c:v>8.5507690000000007</c:v>
                </c:pt>
                <c:pt idx="6704">
                  <c:v>8.3843300000000003</c:v>
                </c:pt>
                <c:pt idx="6705">
                  <c:v>7.897521999999995</c:v>
                </c:pt>
                <c:pt idx="6706">
                  <c:v>8.5218609999999995</c:v>
                </c:pt>
                <c:pt idx="6707">
                  <c:v>7.067415999999989</c:v>
                </c:pt>
                <c:pt idx="6708">
                  <c:v>7.9721839999999995</c:v>
                </c:pt>
                <c:pt idx="6709">
                  <c:v>7.8382589999999999</c:v>
                </c:pt>
                <c:pt idx="6710">
                  <c:v>8.5129320000000028</c:v>
                </c:pt>
                <c:pt idx="6711">
                  <c:v>7.6329939999999965</c:v>
                </c:pt>
                <c:pt idx="6712">
                  <c:v>8.7282129999999949</c:v>
                </c:pt>
                <c:pt idx="6713">
                  <c:v>8.1126390000000068</c:v>
                </c:pt>
                <c:pt idx="6714">
                  <c:v>7.1937069999999945</c:v>
                </c:pt>
                <c:pt idx="6715">
                  <c:v>8.0027150000000002</c:v>
                </c:pt>
                <c:pt idx="6716">
                  <c:v>7.1315799999999996</c:v>
                </c:pt>
                <c:pt idx="6717">
                  <c:v>8.4398460000000028</c:v>
                </c:pt>
                <c:pt idx="6718">
                  <c:v>7.4814520000000053</c:v>
                </c:pt>
                <c:pt idx="6719">
                  <c:v>8.0474890000000006</c:v>
                </c:pt>
                <c:pt idx="6720">
                  <c:v>7.5556039999999998</c:v>
                </c:pt>
                <c:pt idx="6721">
                  <c:v>7.8640909999999939</c:v>
                </c:pt>
                <c:pt idx="6722">
                  <c:v>8.5505110000000002</c:v>
                </c:pt>
                <c:pt idx="6723">
                  <c:v>7.2656839999999985</c:v>
                </c:pt>
                <c:pt idx="6724">
                  <c:v>6.4350920000000063</c:v>
                </c:pt>
                <c:pt idx="6725">
                  <c:v>5.9410460000000063</c:v>
                </c:pt>
                <c:pt idx="6726">
                  <c:v>6.5516819999999996</c:v>
                </c:pt>
                <c:pt idx="6727">
                  <c:v>6.1592390000000004</c:v>
                </c:pt>
                <c:pt idx="6728">
                  <c:v>5.5708399999999996</c:v>
                </c:pt>
                <c:pt idx="6729">
                  <c:v>2.0111910000000002</c:v>
                </c:pt>
                <c:pt idx="6730">
                  <c:v>7.6552889999999945</c:v>
                </c:pt>
                <c:pt idx="6731">
                  <c:v>11.90442</c:v>
                </c:pt>
                <c:pt idx="6732">
                  <c:v>13.639090000000001</c:v>
                </c:pt>
                <c:pt idx="6733">
                  <c:v>15.21696</c:v>
                </c:pt>
                <c:pt idx="6734">
                  <c:v>11.940290000000001</c:v>
                </c:pt>
                <c:pt idx="6735">
                  <c:v>12.03959</c:v>
                </c:pt>
                <c:pt idx="6736">
                  <c:v>11.105980000000002</c:v>
                </c:pt>
                <c:pt idx="6737">
                  <c:v>12.105410000000004</c:v>
                </c:pt>
                <c:pt idx="6738">
                  <c:v>12.053990000000002</c:v>
                </c:pt>
                <c:pt idx="6739">
                  <c:v>8.4100920000000006</c:v>
                </c:pt>
                <c:pt idx="6740">
                  <c:v>9.5314930000000011</c:v>
                </c:pt>
                <c:pt idx="6741">
                  <c:v>7.2317109999999998</c:v>
                </c:pt>
                <c:pt idx="6742">
                  <c:v>6.9664099999999998</c:v>
                </c:pt>
                <c:pt idx="6743">
                  <c:v>7.964564999999995</c:v>
                </c:pt>
                <c:pt idx="6744">
                  <c:v>10.642390000000001</c:v>
                </c:pt>
                <c:pt idx="6745">
                  <c:v>10.32884</c:v>
                </c:pt>
                <c:pt idx="6746">
                  <c:v>11.031359999999999</c:v>
                </c:pt>
                <c:pt idx="6747">
                  <c:v>10.933210000000001</c:v>
                </c:pt>
                <c:pt idx="6748">
                  <c:v>10.63049</c:v>
                </c:pt>
                <c:pt idx="6749">
                  <c:v>7.9517680000000066</c:v>
                </c:pt>
                <c:pt idx="6750">
                  <c:v>7.1247339999999921</c:v>
                </c:pt>
                <c:pt idx="6751">
                  <c:v>7.4938680000000053</c:v>
                </c:pt>
                <c:pt idx="6752">
                  <c:v>6.8190720000000002</c:v>
                </c:pt>
                <c:pt idx="6753">
                  <c:v>7.8510109999999944</c:v>
                </c:pt>
                <c:pt idx="6754">
                  <c:v>12.97841</c:v>
                </c:pt>
                <c:pt idx="6755">
                  <c:v>14.361330000000002</c:v>
                </c:pt>
                <c:pt idx="6756">
                  <c:v>17.499529999999975</c:v>
                </c:pt>
                <c:pt idx="6757">
                  <c:v>17.480549999999955</c:v>
                </c:pt>
                <c:pt idx="6758">
                  <c:v>13.631329999999998</c:v>
                </c:pt>
                <c:pt idx="6759">
                  <c:v>13.51239</c:v>
                </c:pt>
                <c:pt idx="6760">
                  <c:v>10.85277000000001</c:v>
                </c:pt>
                <c:pt idx="6761">
                  <c:v>10.8308</c:v>
                </c:pt>
                <c:pt idx="6762">
                  <c:v>10.79175</c:v>
                </c:pt>
                <c:pt idx="6763">
                  <c:v>16.045649999999952</c:v>
                </c:pt>
                <c:pt idx="6764">
                  <c:v>18.490819999999989</c:v>
                </c:pt>
                <c:pt idx="6765">
                  <c:v>13.09281</c:v>
                </c:pt>
                <c:pt idx="6766">
                  <c:v>14.69787</c:v>
                </c:pt>
                <c:pt idx="6767">
                  <c:v>14.21824</c:v>
                </c:pt>
                <c:pt idx="6768">
                  <c:v>15.21452</c:v>
                </c:pt>
                <c:pt idx="6769">
                  <c:v>15.76183</c:v>
                </c:pt>
                <c:pt idx="6770">
                  <c:v>17.820830000000001</c:v>
                </c:pt>
                <c:pt idx="6771">
                  <c:v>18.557120000000001</c:v>
                </c:pt>
                <c:pt idx="6772">
                  <c:v>18.404959999999999</c:v>
                </c:pt>
                <c:pt idx="6773">
                  <c:v>15.766860000000001</c:v>
                </c:pt>
                <c:pt idx="6774">
                  <c:v>14.72278</c:v>
                </c:pt>
                <c:pt idx="6775">
                  <c:v>12.354640000000011</c:v>
                </c:pt>
                <c:pt idx="6776">
                  <c:v>4.7387139999999999</c:v>
                </c:pt>
                <c:pt idx="6777">
                  <c:v>7.3334010000000003</c:v>
                </c:pt>
                <c:pt idx="6778">
                  <c:v>12.15423</c:v>
                </c:pt>
                <c:pt idx="6779">
                  <c:v>19.809880000000021</c:v>
                </c:pt>
                <c:pt idx="6780">
                  <c:v>22.089169999999989</c:v>
                </c:pt>
                <c:pt idx="6781">
                  <c:v>20.709479999999989</c:v>
                </c:pt>
                <c:pt idx="6782">
                  <c:v>13.25961</c:v>
                </c:pt>
                <c:pt idx="6783">
                  <c:v>67.959010000000006</c:v>
                </c:pt>
                <c:pt idx="6784">
                  <c:v>185.42260000000007</c:v>
                </c:pt>
                <c:pt idx="6785">
                  <c:v>135.61659999999998</c:v>
                </c:pt>
                <c:pt idx="6786">
                  <c:v>99.999680000000026</c:v>
                </c:pt>
                <c:pt idx="6787">
                  <c:v>83.125879999999839</c:v>
                </c:pt>
                <c:pt idx="6788">
                  <c:v>70.758660000000006</c:v>
                </c:pt>
                <c:pt idx="6789">
                  <c:v>57.67165</c:v>
                </c:pt>
                <c:pt idx="6790">
                  <c:v>51.920930000000013</c:v>
                </c:pt>
                <c:pt idx="6791">
                  <c:v>47.953689999999995</c:v>
                </c:pt>
                <c:pt idx="6792">
                  <c:v>43.636490000000002</c:v>
                </c:pt>
                <c:pt idx="6793">
                  <c:v>37.508130000000044</c:v>
                </c:pt>
                <c:pt idx="6794">
                  <c:v>37.079250000000002</c:v>
                </c:pt>
                <c:pt idx="6795">
                  <c:v>31.033999999999999</c:v>
                </c:pt>
                <c:pt idx="6796">
                  <c:v>31.357469999999999</c:v>
                </c:pt>
                <c:pt idx="6797">
                  <c:v>28.582109999999975</c:v>
                </c:pt>
                <c:pt idx="6798">
                  <c:v>27.682179999999974</c:v>
                </c:pt>
                <c:pt idx="6799">
                  <c:v>20.305779999999974</c:v>
                </c:pt>
                <c:pt idx="6800">
                  <c:v>20.971860000000021</c:v>
                </c:pt>
                <c:pt idx="6801">
                  <c:v>20.298449999999956</c:v>
                </c:pt>
                <c:pt idx="6802">
                  <c:v>25.238209999999974</c:v>
                </c:pt>
                <c:pt idx="6803">
                  <c:v>80.766329999999996</c:v>
                </c:pt>
                <c:pt idx="6804">
                  <c:v>86.799390000000002</c:v>
                </c:pt>
                <c:pt idx="6805">
                  <c:v>52.333669999999998</c:v>
                </c:pt>
                <c:pt idx="6806">
                  <c:v>151.90260000000001</c:v>
                </c:pt>
                <c:pt idx="6807">
                  <c:v>282.41999999999967</c:v>
                </c:pt>
                <c:pt idx="6808">
                  <c:v>230.02110000000016</c:v>
                </c:pt>
                <c:pt idx="6809">
                  <c:v>132.03550000000001</c:v>
                </c:pt>
                <c:pt idx="6810">
                  <c:v>91.596170000000001</c:v>
                </c:pt>
                <c:pt idx="6811">
                  <c:v>83.757290000000026</c:v>
                </c:pt>
                <c:pt idx="6812">
                  <c:v>80.703389999999999</c:v>
                </c:pt>
                <c:pt idx="6813">
                  <c:v>73.799549999999996</c:v>
                </c:pt>
                <c:pt idx="6814">
                  <c:v>62.459069999999997</c:v>
                </c:pt>
                <c:pt idx="6815">
                  <c:v>63.418120000000002</c:v>
                </c:pt>
                <c:pt idx="6816">
                  <c:v>55.354169999999996</c:v>
                </c:pt>
                <c:pt idx="6817">
                  <c:v>48.031680000000001</c:v>
                </c:pt>
                <c:pt idx="6818">
                  <c:v>45.396100000000011</c:v>
                </c:pt>
                <c:pt idx="6819">
                  <c:v>40.290300000000045</c:v>
                </c:pt>
                <c:pt idx="6820">
                  <c:v>38.60765</c:v>
                </c:pt>
                <c:pt idx="6821">
                  <c:v>33.969800000000006</c:v>
                </c:pt>
                <c:pt idx="6822">
                  <c:v>33.113480000000003</c:v>
                </c:pt>
                <c:pt idx="6823">
                  <c:v>28.369450000000001</c:v>
                </c:pt>
                <c:pt idx="6824">
                  <c:v>26.753599999999974</c:v>
                </c:pt>
                <c:pt idx="6825">
                  <c:v>32.700280000000006</c:v>
                </c:pt>
                <c:pt idx="6826">
                  <c:v>615.12919999999997</c:v>
                </c:pt>
                <c:pt idx="6827">
                  <c:v>1095.4370000000001</c:v>
                </c:pt>
                <c:pt idx="6828">
                  <c:v>289.25259999999969</c:v>
                </c:pt>
                <c:pt idx="6829">
                  <c:v>188.6953</c:v>
                </c:pt>
                <c:pt idx="6830">
                  <c:v>356.72359999999935</c:v>
                </c:pt>
                <c:pt idx="6831">
                  <c:v>235.33080000000001</c:v>
                </c:pt>
                <c:pt idx="6832">
                  <c:v>173.29949999999999</c:v>
                </c:pt>
                <c:pt idx="6833">
                  <c:v>309.57859999999954</c:v>
                </c:pt>
                <c:pt idx="6834">
                  <c:v>408.21289999999999</c:v>
                </c:pt>
                <c:pt idx="6835">
                  <c:v>193.94450000000001</c:v>
                </c:pt>
                <c:pt idx="6836">
                  <c:v>136.99880000000007</c:v>
                </c:pt>
                <c:pt idx="6837">
                  <c:v>113.54790000000008</c:v>
                </c:pt>
                <c:pt idx="6838">
                  <c:v>118.20420000000009</c:v>
                </c:pt>
                <c:pt idx="6839">
                  <c:v>119.87279999999991</c:v>
                </c:pt>
                <c:pt idx="6840">
                  <c:v>106.4658</c:v>
                </c:pt>
                <c:pt idx="6841">
                  <c:v>87.014790000000005</c:v>
                </c:pt>
                <c:pt idx="6842">
                  <c:v>82.057760000000002</c:v>
                </c:pt>
                <c:pt idx="6843">
                  <c:v>72.79383</c:v>
                </c:pt>
                <c:pt idx="6844">
                  <c:v>63.47972</c:v>
                </c:pt>
                <c:pt idx="6845">
                  <c:v>55.183440000000004</c:v>
                </c:pt>
                <c:pt idx="6846">
                  <c:v>53.267330000000044</c:v>
                </c:pt>
                <c:pt idx="6847">
                  <c:v>49.189410000000002</c:v>
                </c:pt>
                <c:pt idx="6848">
                  <c:v>40.351549999999996</c:v>
                </c:pt>
                <c:pt idx="6849">
                  <c:v>42.996310000000044</c:v>
                </c:pt>
                <c:pt idx="6850">
                  <c:v>42.834069999999997</c:v>
                </c:pt>
                <c:pt idx="6851">
                  <c:v>87.255779999999959</c:v>
                </c:pt>
                <c:pt idx="6852">
                  <c:v>465.44459999999964</c:v>
                </c:pt>
                <c:pt idx="6853">
                  <c:v>385.9269999999994</c:v>
                </c:pt>
                <c:pt idx="6854">
                  <c:v>239.21419999999998</c:v>
                </c:pt>
                <c:pt idx="6855">
                  <c:v>186.15810000000016</c:v>
                </c:pt>
                <c:pt idx="6856">
                  <c:v>183.3347</c:v>
                </c:pt>
                <c:pt idx="6857">
                  <c:v>218.73240000000001</c:v>
                </c:pt>
                <c:pt idx="6858">
                  <c:v>196.0592</c:v>
                </c:pt>
                <c:pt idx="6859">
                  <c:v>146.39280000000016</c:v>
                </c:pt>
                <c:pt idx="6860">
                  <c:v>123.3732</c:v>
                </c:pt>
                <c:pt idx="6861">
                  <c:v>103.0964</c:v>
                </c:pt>
                <c:pt idx="6862">
                  <c:v>92.707210000000117</c:v>
                </c:pt>
                <c:pt idx="6863">
                  <c:v>85.267110000000116</c:v>
                </c:pt>
                <c:pt idx="6864">
                  <c:v>68.866550000000004</c:v>
                </c:pt>
                <c:pt idx="6865">
                  <c:v>69.100339999999989</c:v>
                </c:pt>
                <c:pt idx="6866">
                  <c:v>66.761300000000006</c:v>
                </c:pt>
                <c:pt idx="6867">
                  <c:v>57.233030000000042</c:v>
                </c:pt>
                <c:pt idx="6868">
                  <c:v>52.758790000000012</c:v>
                </c:pt>
                <c:pt idx="6869">
                  <c:v>52.170180000000002</c:v>
                </c:pt>
                <c:pt idx="6870">
                  <c:v>43.240370000000013</c:v>
                </c:pt>
                <c:pt idx="6871">
                  <c:v>39.91301</c:v>
                </c:pt>
                <c:pt idx="6872">
                  <c:v>30.50657</c:v>
                </c:pt>
                <c:pt idx="6873">
                  <c:v>36.943049999999999</c:v>
                </c:pt>
                <c:pt idx="6874">
                  <c:v>42.605290000000011</c:v>
                </c:pt>
                <c:pt idx="6875">
                  <c:v>105.87730000000001</c:v>
                </c:pt>
                <c:pt idx="6876">
                  <c:v>111.8741</c:v>
                </c:pt>
                <c:pt idx="6877">
                  <c:v>68.495440000000002</c:v>
                </c:pt>
                <c:pt idx="6878">
                  <c:v>64.214479999999995</c:v>
                </c:pt>
                <c:pt idx="6879">
                  <c:v>56.966889999999999</c:v>
                </c:pt>
                <c:pt idx="6880">
                  <c:v>54.213740000000001</c:v>
                </c:pt>
                <c:pt idx="6881">
                  <c:v>53.307560000000002</c:v>
                </c:pt>
                <c:pt idx="6882">
                  <c:v>38.752980000000001</c:v>
                </c:pt>
                <c:pt idx="6883">
                  <c:v>30.10042</c:v>
                </c:pt>
                <c:pt idx="6884">
                  <c:v>33.829520000000002</c:v>
                </c:pt>
                <c:pt idx="6885">
                  <c:v>40.967930000000003</c:v>
                </c:pt>
                <c:pt idx="6886">
                  <c:v>38.783860000000004</c:v>
                </c:pt>
                <c:pt idx="6887">
                  <c:v>38.679210000000012</c:v>
                </c:pt>
                <c:pt idx="6888">
                  <c:v>46.802800000000005</c:v>
                </c:pt>
                <c:pt idx="6889">
                  <c:v>46.155370000000012</c:v>
                </c:pt>
                <c:pt idx="6890">
                  <c:v>47.664840000000005</c:v>
                </c:pt>
                <c:pt idx="6891">
                  <c:v>47.618280000000006</c:v>
                </c:pt>
                <c:pt idx="6892">
                  <c:v>46.798700000000061</c:v>
                </c:pt>
                <c:pt idx="6893">
                  <c:v>40.862730000000013</c:v>
                </c:pt>
                <c:pt idx="6894">
                  <c:v>37.083940000000005</c:v>
                </c:pt>
                <c:pt idx="6895">
                  <c:v>36.982110000000013</c:v>
                </c:pt>
                <c:pt idx="6896">
                  <c:v>34.339689999999997</c:v>
                </c:pt>
                <c:pt idx="6897">
                  <c:v>27.339449999999989</c:v>
                </c:pt>
                <c:pt idx="6898">
                  <c:v>34.208230000000043</c:v>
                </c:pt>
                <c:pt idx="6899">
                  <c:v>41.139680000000006</c:v>
                </c:pt>
                <c:pt idx="6900">
                  <c:v>42.794850000000011</c:v>
                </c:pt>
                <c:pt idx="6901">
                  <c:v>34.750070000000001</c:v>
                </c:pt>
                <c:pt idx="6902">
                  <c:v>36.369130000000013</c:v>
                </c:pt>
                <c:pt idx="6903">
                  <c:v>41.965530000000044</c:v>
                </c:pt>
                <c:pt idx="6904">
                  <c:v>31.489009999999972</c:v>
                </c:pt>
                <c:pt idx="6905">
                  <c:v>29.271599999999989</c:v>
                </c:pt>
                <c:pt idx="6906">
                  <c:v>25.27084</c:v>
                </c:pt>
                <c:pt idx="6907">
                  <c:v>24.62857</c:v>
                </c:pt>
                <c:pt idx="6908">
                  <c:v>22.747669999999989</c:v>
                </c:pt>
                <c:pt idx="6909">
                  <c:v>24.053979999999999</c:v>
                </c:pt>
                <c:pt idx="6910">
                  <c:v>35.179550000000013</c:v>
                </c:pt>
                <c:pt idx="6911">
                  <c:v>38.739020000000011</c:v>
                </c:pt>
                <c:pt idx="6912">
                  <c:v>42.725220000000043</c:v>
                </c:pt>
                <c:pt idx="6913">
                  <c:v>300.80799999999999</c:v>
                </c:pt>
                <c:pt idx="6914">
                  <c:v>214.69959999999998</c:v>
                </c:pt>
                <c:pt idx="6915">
                  <c:v>125.64109999999999</c:v>
                </c:pt>
                <c:pt idx="6916">
                  <c:v>102.0001</c:v>
                </c:pt>
                <c:pt idx="6917">
                  <c:v>91.132449999999949</c:v>
                </c:pt>
                <c:pt idx="6918">
                  <c:v>102.3379</c:v>
                </c:pt>
                <c:pt idx="6919">
                  <c:v>82.959130000000002</c:v>
                </c:pt>
                <c:pt idx="6920">
                  <c:v>71.467090000000027</c:v>
                </c:pt>
                <c:pt idx="6921">
                  <c:v>60.866330000000012</c:v>
                </c:pt>
                <c:pt idx="6922">
                  <c:v>63.855829999999997</c:v>
                </c:pt>
                <c:pt idx="6923">
                  <c:v>59.278100000000045</c:v>
                </c:pt>
                <c:pt idx="6924">
                  <c:v>56.481529999999999</c:v>
                </c:pt>
                <c:pt idx="6925">
                  <c:v>50.660950000000042</c:v>
                </c:pt>
                <c:pt idx="6926">
                  <c:v>46.536670000000001</c:v>
                </c:pt>
                <c:pt idx="6927">
                  <c:v>39.598020000000012</c:v>
                </c:pt>
                <c:pt idx="6928">
                  <c:v>32.20702</c:v>
                </c:pt>
                <c:pt idx="6929">
                  <c:v>57.763180000000013</c:v>
                </c:pt>
                <c:pt idx="6930">
                  <c:v>129.25579999999999</c:v>
                </c:pt>
                <c:pt idx="6931">
                  <c:v>72.725869999999986</c:v>
                </c:pt>
                <c:pt idx="6932">
                  <c:v>61.176170000000013</c:v>
                </c:pt>
                <c:pt idx="6933">
                  <c:v>54.990640000000006</c:v>
                </c:pt>
                <c:pt idx="6934">
                  <c:v>51.003120000000003</c:v>
                </c:pt>
                <c:pt idx="6935">
                  <c:v>48.594770000000011</c:v>
                </c:pt>
                <c:pt idx="6936">
                  <c:v>44.363600000000005</c:v>
                </c:pt>
                <c:pt idx="6937">
                  <c:v>41.248740000000012</c:v>
                </c:pt>
                <c:pt idx="6938">
                  <c:v>43.209030000000013</c:v>
                </c:pt>
                <c:pt idx="6939">
                  <c:v>47.302120000000002</c:v>
                </c:pt>
                <c:pt idx="6940">
                  <c:v>49.747140000000002</c:v>
                </c:pt>
                <c:pt idx="6941">
                  <c:v>47.505810000000011</c:v>
                </c:pt>
                <c:pt idx="6942">
                  <c:v>45.830720000000007</c:v>
                </c:pt>
                <c:pt idx="6943">
                  <c:v>42.198380000000043</c:v>
                </c:pt>
                <c:pt idx="6944">
                  <c:v>39.089469999999999</c:v>
                </c:pt>
                <c:pt idx="6945">
                  <c:v>36.41874</c:v>
                </c:pt>
                <c:pt idx="6946">
                  <c:v>34.406580000000005</c:v>
                </c:pt>
                <c:pt idx="6947">
                  <c:v>34.388240000000003</c:v>
                </c:pt>
                <c:pt idx="6948">
                  <c:v>33.584829999999997</c:v>
                </c:pt>
                <c:pt idx="6949">
                  <c:v>30.23151</c:v>
                </c:pt>
                <c:pt idx="6950">
                  <c:v>25.839960000000033</c:v>
                </c:pt>
                <c:pt idx="6951">
                  <c:v>23.09648</c:v>
                </c:pt>
                <c:pt idx="6952">
                  <c:v>23.956600000000002</c:v>
                </c:pt>
                <c:pt idx="6953">
                  <c:v>21.995279999999973</c:v>
                </c:pt>
                <c:pt idx="6954">
                  <c:v>23.919779999999989</c:v>
                </c:pt>
                <c:pt idx="6955">
                  <c:v>30.071259999999999</c:v>
                </c:pt>
                <c:pt idx="6956">
                  <c:v>33.70467</c:v>
                </c:pt>
                <c:pt idx="6957">
                  <c:v>37.626820000000002</c:v>
                </c:pt>
                <c:pt idx="6958">
                  <c:v>34.990300000000012</c:v>
                </c:pt>
                <c:pt idx="6959">
                  <c:v>32.143010000000011</c:v>
                </c:pt>
                <c:pt idx="6960">
                  <c:v>26.969709999999957</c:v>
                </c:pt>
                <c:pt idx="6961">
                  <c:v>32.937420000000003</c:v>
                </c:pt>
                <c:pt idx="6962">
                  <c:v>52.703960000000002</c:v>
                </c:pt>
                <c:pt idx="6963">
                  <c:v>51.460850000000001</c:v>
                </c:pt>
                <c:pt idx="6964">
                  <c:v>42.704090000000001</c:v>
                </c:pt>
                <c:pt idx="6965">
                  <c:v>41.45993</c:v>
                </c:pt>
                <c:pt idx="6966">
                  <c:v>49.015080000000005</c:v>
                </c:pt>
                <c:pt idx="6967">
                  <c:v>52.872340000000001</c:v>
                </c:pt>
                <c:pt idx="6968">
                  <c:v>58.44849</c:v>
                </c:pt>
                <c:pt idx="6969">
                  <c:v>558.423</c:v>
                </c:pt>
                <c:pt idx="6970">
                  <c:v>248.05740000000017</c:v>
                </c:pt>
                <c:pt idx="6971">
                  <c:v>148.61569999999998</c:v>
                </c:pt>
                <c:pt idx="6972">
                  <c:v>89.261809999999997</c:v>
                </c:pt>
                <c:pt idx="6973">
                  <c:v>65.85942</c:v>
                </c:pt>
                <c:pt idx="6974">
                  <c:v>52.90119</c:v>
                </c:pt>
                <c:pt idx="6975">
                  <c:v>45.143740000000001</c:v>
                </c:pt>
                <c:pt idx="6976">
                  <c:v>39.433220000000006</c:v>
                </c:pt>
                <c:pt idx="6977">
                  <c:v>41.338740000000001</c:v>
                </c:pt>
                <c:pt idx="6978">
                  <c:v>42.517259999999993</c:v>
                </c:pt>
                <c:pt idx="6979">
                  <c:v>252.54329999999999</c:v>
                </c:pt>
                <c:pt idx="6980">
                  <c:v>727.82870000000003</c:v>
                </c:pt>
                <c:pt idx="6981">
                  <c:v>241.43989999999999</c:v>
                </c:pt>
                <c:pt idx="6982">
                  <c:v>108.12479999999998</c:v>
                </c:pt>
                <c:pt idx="6983">
                  <c:v>74.230599999999995</c:v>
                </c:pt>
                <c:pt idx="6984">
                  <c:v>65.032849999999982</c:v>
                </c:pt>
                <c:pt idx="6985">
                  <c:v>64.864689999999996</c:v>
                </c:pt>
                <c:pt idx="6986">
                  <c:v>48.776900000000012</c:v>
                </c:pt>
                <c:pt idx="6987">
                  <c:v>42.998460000000001</c:v>
                </c:pt>
                <c:pt idx="6988">
                  <c:v>38.707080000000005</c:v>
                </c:pt>
                <c:pt idx="6989">
                  <c:v>33.798380000000044</c:v>
                </c:pt>
                <c:pt idx="6990">
                  <c:v>31.148239999999973</c:v>
                </c:pt>
                <c:pt idx="6991">
                  <c:v>29.721209999999989</c:v>
                </c:pt>
                <c:pt idx="6992">
                  <c:v>29.062239999999957</c:v>
                </c:pt>
                <c:pt idx="6993">
                  <c:v>28.636869999999998</c:v>
                </c:pt>
                <c:pt idx="6994">
                  <c:v>25.835429999999974</c:v>
                </c:pt>
                <c:pt idx="6995">
                  <c:v>27.409729999999964</c:v>
                </c:pt>
                <c:pt idx="6996">
                  <c:v>28.184439999999974</c:v>
                </c:pt>
                <c:pt idx="6997">
                  <c:v>27.91032999999997</c:v>
                </c:pt>
                <c:pt idx="6998">
                  <c:v>43.98903</c:v>
                </c:pt>
                <c:pt idx="6999">
                  <c:v>68.758679999999998</c:v>
                </c:pt>
                <c:pt idx="7000">
                  <c:v>129.30530000000007</c:v>
                </c:pt>
                <c:pt idx="7001">
                  <c:v>105.8909</c:v>
                </c:pt>
                <c:pt idx="7002">
                  <c:v>92.385939999999948</c:v>
                </c:pt>
                <c:pt idx="7003">
                  <c:v>93.684870000000004</c:v>
                </c:pt>
                <c:pt idx="7004">
                  <c:v>76.137550000000005</c:v>
                </c:pt>
                <c:pt idx="7005">
                  <c:v>61.864469999999997</c:v>
                </c:pt>
                <c:pt idx="7006">
                  <c:v>52.713250000000002</c:v>
                </c:pt>
                <c:pt idx="7007">
                  <c:v>41.015040000000006</c:v>
                </c:pt>
                <c:pt idx="7008">
                  <c:v>35.800869999999996</c:v>
                </c:pt>
                <c:pt idx="7009">
                  <c:v>34.973300000000002</c:v>
                </c:pt>
                <c:pt idx="7010">
                  <c:v>33.388170000000002</c:v>
                </c:pt>
                <c:pt idx="7011">
                  <c:v>29.284459999999989</c:v>
                </c:pt>
                <c:pt idx="7012">
                  <c:v>25.59216</c:v>
                </c:pt>
                <c:pt idx="7013">
                  <c:v>20.159700000000001</c:v>
                </c:pt>
                <c:pt idx="7014">
                  <c:v>16.6843</c:v>
                </c:pt>
                <c:pt idx="7015">
                  <c:v>15.360480000000019</c:v>
                </c:pt>
                <c:pt idx="7016">
                  <c:v>14.636840000000001</c:v>
                </c:pt>
                <c:pt idx="7017">
                  <c:v>16.888699999999975</c:v>
                </c:pt>
                <c:pt idx="7018">
                  <c:v>22.387029999999989</c:v>
                </c:pt>
                <c:pt idx="7019">
                  <c:v>31.653729999999989</c:v>
                </c:pt>
                <c:pt idx="7020">
                  <c:v>123.43310000000002</c:v>
                </c:pt>
                <c:pt idx="7021">
                  <c:v>97.962879999999998</c:v>
                </c:pt>
                <c:pt idx="7022">
                  <c:v>91.900149999999996</c:v>
                </c:pt>
                <c:pt idx="7023">
                  <c:v>72.34675</c:v>
                </c:pt>
                <c:pt idx="7024">
                  <c:v>48.009370000000011</c:v>
                </c:pt>
                <c:pt idx="7025">
                  <c:v>49.377000000000002</c:v>
                </c:pt>
                <c:pt idx="7026">
                  <c:v>40.77908</c:v>
                </c:pt>
                <c:pt idx="7027">
                  <c:v>35.636120000000012</c:v>
                </c:pt>
                <c:pt idx="7028">
                  <c:v>34.057859999999998</c:v>
                </c:pt>
                <c:pt idx="7029">
                  <c:v>31.487109999999973</c:v>
                </c:pt>
                <c:pt idx="7030">
                  <c:v>32.845780000000005</c:v>
                </c:pt>
                <c:pt idx="7031">
                  <c:v>39.50947</c:v>
                </c:pt>
                <c:pt idx="7032">
                  <c:v>45.606020000000001</c:v>
                </c:pt>
                <c:pt idx="7033">
                  <c:v>48.966700000000003</c:v>
                </c:pt>
                <c:pt idx="7034">
                  <c:v>60.117660000000001</c:v>
                </c:pt>
                <c:pt idx="7035">
                  <c:v>66.815829999999991</c:v>
                </c:pt>
                <c:pt idx="7036">
                  <c:v>60.321710000000003</c:v>
                </c:pt>
                <c:pt idx="7037">
                  <c:v>53.408110000000043</c:v>
                </c:pt>
                <c:pt idx="7038">
                  <c:v>179.73549999999997</c:v>
                </c:pt>
                <c:pt idx="7039">
                  <c:v>127.1579</c:v>
                </c:pt>
                <c:pt idx="7040">
                  <c:v>85.320239999999998</c:v>
                </c:pt>
                <c:pt idx="7041">
                  <c:v>61.457969999999996</c:v>
                </c:pt>
                <c:pt idx="7042">
                  <c:v>53.545490000000001</c:v>
                </c:pt>
                <c:pt idx="7043">
                  <c:v>54.255030000000012</c:v>
                </c:pt>
                <c:pt idx="7044">
                  <c:v>185.56210000000004</c:v>
                </c:pt>
                <c:pt idx="7045">
                  <c:v>162.36810000000017</c:v>
                </c:pt>
                <c:pt idx="7046">
                  <c:v>111.60120000000002</c:v>
                </c:pt>
                <c:pt idx="7047">
                  <c:v>79.304649999999995</c:v>
                </c:pt>
                <c:pt idx="7048">
                  <c:v>64.083910000000003</c:v>
                </c:pt>
                <c:pt idx="7049">
                  <c:v>53.823980000000006</c:v>
                </c:pt>
                <c:pt idx="7050">
                  <c:v>48.245430000000013</c:v>
                </c:pt>
                <c:pt idx="7051">
                  <c:v>42.613460000000003</c:v>
                </c:pt>
                <c:pt idx="7052">
                  <c:v>35.059960000000004</c:v>
                </c:pt>
                <c:pt idx="7053">
                  <c:v>35.80733</c:v>
                </c:pt>
                <c:pt idx="7054">
                  <c:v>30.525469999999974</c:v>
                </c:pt>
                <c:pt idx="7055">
                  <c:v>29.808029999999974</c:v>
                </c:pt>
                <c:pt idx="7056">
                  <c:v>29.930050000000001</c:v>
                </c:pt>
                <c:pt idx="7057">
                  <c:v>30.86055</c:v>
                </c:pt>
                <c:pt idx="7058">
                  <c:v>29.763319999999968</c:v>
                </c:pt>
                <c:pt idx="7059">
                  <c:v>28.309419999999989</c:v>
                </c:pt>
                <c:pt idx="7060">
                  <c:v>27.969909999999974</c:v>
                </c:pt>
                <c:pt idx="7061">
                  <c:v>26.102920000000001</c:v>
                </c:pt>
                <c:pt idx="7062">
                  <c:v>21.722749999999959</c:v>
                </c:pt>
                <c:pt idx="7063">
                  <c:v>19.903679999999973</c:v>
                </c:pt>
                <c:pt idx="7064">
                  <c:v>18.978809999999989</c:v>
                </c:pt>
                <c:pt idx="7065">
                  <c:v>16.093529999999973</c:v>
                </c:pt>
                <c:pt idx="7066">
                  <c:v>15.435370000000001</c:v>
                </c:pt>
                <c:pt idx="7067">
                  <c:v>16.701029999999989</c:v>
                </c:pt>
                <c:pt idx="7068">
                  <c:v>20.647860000000033</c:v>
                </c:pt>
                <c:pt idx="7069">
                  <c:v>22.99305</c:v>
                </c:pt>
                <c:pt idx="7070">
                  <c:v>26.270859999999999</c:v>
                </c:pt>
                <c:pt idx="7071">
                  <c:v>22.088939999999972</c:v>
                </c:pt>
                <c:pt idx="7072">
                  <c:v>23.741800000000001</c:v>
                </c:pt>
                <c:pt idx="7073">
                  <c:v>18.908909999999974</c:v>
                </c:pt>
                <c:pt idx="7074">
                  <c:v>22.31643</c:v>
                </c:pt>
                <c:pt idx="7075">
                  <c:v>17.007470000000001</c:v>
                </c:pt>
                <c:pt idx="7076">
                  <c:v>16.47526999999997</c:v>
                </c:pt>
                <c:pt idx="7077">
                  <c:v>24.516770000000001</c:v>
                </c:pt>
                <c:pt idx="7078">
                  <c:v>25.520810000000001</c:v>
                </c:pt>
                <c:pt idx="7079">
                  <c:v>24.036999999999999</c:v>
                </c:pt>
                <c:pt idx="7080">
                  <c:v>26.008569999999974</c:v>
                </c:pt>
                <c:pt idx="7081">
                  <c:v>94.486649999999997</c:v>
                </c:pt>
                <c:pt idx="7082">
                  <c:v>102.4239</c:v>
                </c:pt>
                <c:pt idx="7083">
                  <c:v>151.74539999999999</c:v>
                </c:pt>
                <c:pt idx="7084">
                  <c:v>122.99620000000009</c:v>
                </c:pt>
                <c:pt idx="7085">
                  <c:v>78.060820000000007</c:v>
                </c:pt>
                <c:pt idx="7086">
                  <c:v>62.089400000000005</c:v>
                </c:pt>
                <c:pt idx="7087">
                  <c:v>47.94717</c:v>
                </c:pt>
                <c:pt idx="7088">
                  <c:v>39.621070000000003</c:v>
                </c:pt>
                <c:pt idx="7089">
                  <c:v>34.851259999999975</c:v>
                </c:pt>
                <c:pt idx="7090">
                  <c:v>33.303640000000001</c:v>
                </c:pt>
                <c:pt idx="7091">
                  <c:v>28.931059999999999</c:v>
                </c:pt>
                <c:pt idx="7092">
                  <c:v>29.450719999999972</c:v>
                </c:pt>
                <c:pt idx="7093">
                  <c:v>27.77659999999997</c:v>
                </c:pt>
                <c:pt idx="7094">
                  <c:v>29.95027</c:v>
                </c:pt>
                <c:pt idx="7095">
                  <c:v>28.812550000000005</c:v>
                </c:pt>
                <c:pt idx="7096">
                  <c:v>28.944429999999972</c:v>
                </c:pt>
                <c:pt idx="7097">
                  <c:v>33.386079999999993</c:v>
                </c:pt>
                <c:pt idx="7098">
                  <c:v>31.761379999999978</c:v>
                </c:pt>
                <c:pt idx="7099">
                  <c:v>25.455529999999964</c:v>
                </c:pt>
                <c:pt idx="7100">
                  <c:v>27.992139999999957</c:v>
                </c:pt>
                <c:pt idx="7101">
                  <c:v>29.541779999999989</c:v>
                </c:pt>
                <c:pt idx="7102">
                  <c:v>31.599959999999999</c:v>
                </c:pt>
                <c:pt idx="7103">
                  <c:v>28.531600000000001</c:v>
                </c:pt>
                <c:pt idx="7104">
                  <c:v>27.477039999999974</c:v>
                </c:pt>
                <c:pt idx="7105">
                  <c:v>27.204180000000001</c:v>
                </c:pt>
                <c:pt idx="7106">
                  <c:v>25.440930000000002</c:v>
                </c:pt>
                <c:pt idx="7107">
                  <c:v>23.285969999999974</c:v>
                </c:pt>
                <c:pt idx="7108">
                  <c:v>19.748349999999952</c:v>
                </c:pt>
                <c:pt idx="7109">
                  <c:v>16.977499999999978</c:v>
                </c:pt>
                <c:pt idx="7110">
                  <c:v>16.745080000000002</c:v>
                </c:pt>
                <c:pt idx="7111">
                  <c:v>15.16804</c:v>
                </c:pt>
                <c:pt idx="7112">
                  <c:v>11.390740000000006</c:v>
                </c:pt>
                <c:pt idx="7113">
                  <c:v>11.23451</c:v>
                </c:pt>
                <c:pt idx="7114">
                  <c:v>11.16675</c:v>
                </c:pt>
                <c:pt idx="7115">
                  <c:v>11.723269999999999</c:v>
                </c:pt>
                <c:pt idx="7116">
                  <c:v>10.84732</c:v>
                </c:pt>
                <c:pt idx="7117">
                  <c:v>13.20265</c:v>
                </c:pt>
                <c:pt idx="7118">
                  <c:v>14.672480000000011</c:v>
                </c:pt>
                <c:pt idx="7119">
                  <c:v>13.47729</c:v>
                </c:pt>
                <c:pt idx="7120">
                  <c:v>10.21768</c:v>
                </c:pt>
                <c:pt idx="7121">
                  <c:v>10.50642</c:v>
                </c:pt>
                <c:pt idx="7122">
                  <c:v>11.112910000000001</c:v>
                </c:pt>
                <c:pt idx="7123">
                  <c:v>11.037000000000001</c:v>
                </c:pt>
                <c:pt idx="7124">
                  <c:v>9.6262289999999986</c:v>
                </c:pt>
                <c:pt idx="7125">
                  <c:v>7.4565169999999945</c:v>
                </c:pt>
                <c:pt idx="7126">
                  <c:v>7.6857670000000002</c:v>
                </c:pt>
                <c:pt idx="7127">
                  <c:v>7.5925749999999921</c:v>
                </c:pt>
                <c:pt idx="7128">
                  <c:v>7.1096620000000064</c:v>
                </c:pt>
                <c:pt idx="7129">
                  <c:v>8.5798770000000015</c:v>
                </c:pt>
                <c:pt idx="7130">
                  <c:v>8.9406360000000067</c:v>
                </c:pt>
                <c:pt idx="7131">
                  <c:v>8.9753420000000048</c:v>
                </c:pt>
                <c:pt idx="7132">
                  <c:v>8.594068</c:v>
                </c:pt>
                <c:pt idx="7133">
                  <c:v>8.4592710000000011</c:v>
                </c:pt>
                <c:pt idx="7134">
                  <c:v>7.8852200000000003</c:v>
                </c:pt>
                <c:pt idx="7135">
                  <c:v>7.754150999999994</c:v>
                </c:pt>
                <c:pt idx="7136">
                  <c:v>8.5188649999999999</c:v>
                </c:pt>
                <c:pt idx="7137">
                  <c:v>9.5460670000000007</c:v>
                </c:pt>
                <c:pt idx="7138">
                  <c:v>8.1673539999999996</c:v>
                </c:pt>
                <c:pt idx="7139">
                  <c:v>9.0975550000000016</c:v>
                </c:pt>
                <c:pt idx="7140">
                  <c:v>9.8165250000000004</c:v>
                </c:pt>
                <c:pt idx="7141">
                  <c:v>9.8239450000000001</c:v>
                </c:pt>
                <c:pt idx="7142">
                  <c:v>9.8035790000000027</c:v>
                </c:pt>
                <c:pt idx="7143">
                  <c:v>16.820450000000001</c:v>
                </c:pt>
                <c:pt idx="7144">
                  <c:v>27.28116</c:v>
                </c:pt>
                <c:pt idx="7145">
                  <c:v>19.348849999999974</c:v>
                </c:pt>
                <c:pt idx="7146">
                  <c:v>15.981680000000004</c:v>
                </c:pt>
                <c:pt idx="7147">
                  <c:v>13.6518</c:v>
                </c:pt>
                <c:pt idx="7148">
                  <c:v>16.748659999999973</c:v>
                </c:pt>
                <c:pt idx="7149">
                  <c:v>12.673400000000004</c:v>
                </c:pt>
                <c:pt idx="7150">
                  <c:v>13.191879999999999</c:v>
                </c:pt>
                <c:pt idx="7151">
                  <c:v>11.128319999999997</c:v>
                </c:pt>
                <c:pt idx="7152">
                  <c:v>11.241829999999998</c:v>
                </c:pt>
                <c:pt idx="7153">
                  <c:v>12.134930000000001</c:v>
                </c:pt>
                <c:pt idx="7154">
                  <c:v>11.392940000000012</c:v>
                </c:pt>
                <c:pt idx="7155">
                  <c:v>8.6854630000000004</c:v>
                </c:pt>
                <c:pt idx="7156">
                  <c:v>7.8987210000000001</c:v>
                </c:pt>
                <c:pt idx="7157">
                  <c:v>6.7719950000000004</c:v>
                </c:pt>
                <c:pt idx="7158">
                  <c:v>6.682633</c:v>
                </c:pt>
                <c:pt idx="7159">
                  <c:v>5.5935790000000001</c:v>
                </c:pt>
                <c:pt idx="7160">
                  <c:v>6.696612</c:v>
                </c:pt>
                <c:pt idx="7161">
                  <c:v>9.6179570000000005</c:v>
                </c:pt>
                <c:pt idx="7162">
                  <c:v>12.56161</c:v>
                </c:pt>
                <c:pt idx="7163">
                  <c:v>192.8468</c:v>
                </c:pt>
                <c:pt idx="7164">
                  <c:v>80.755989999999983</c:v>
                </c:pt>
                <c:pt idx="7165">
                  <c:v>61.626090000000012</c:v>
                </c:pt>
                <c:pt idx="7166">
                  <c:v>57.041260000000001</c:v>
                </c:pt>
                <c:pt idx="7167">
                  <c:v>47.149210000000011</c:v>
                </c:pt>
                <c:pt idx="7168">
                  <c:v>40.327669999999998</c:v>
                </c:pt>
                <c:pt idx="7169">
                  <c:v>36.153649999999999</c:v>
                </c:pt>
                <c:pt idx="7170">
                  <c:v>27.349620000000002</c:v>
                </c:pt>
                <c:pt idx="7171">
                  <c:v>23.998489999999968</c:v>
                </c:pt>
                <c:pt idx="7172">
                  <c:v>21.42108</c:v>
                </c:pt>
                <c:pt idx="7173">
                  <c:v>19.09200999999997</c:v>
                </c:pt>
                <c:pt idx="7174">
                  <c:v>17.779070000000001</c:v>
                </c:pt>
                <c:pt idx="7175">
                  <c:v>15.060650000000004</c:v>
                </c:pt>
                <c:pt idx="7176">
                  <c:v>15.4274</c:v>
                </c:pt>
                <c:pt idx="7177">
                  <c:v>14.58736</c:v>
                </c:pt>
                <c:pt idx="7178">
                  <c:v>14.448460000000001</c:v>
                </c:pt>
                <c:pt idx="7179">
                  <c:v>13.69394</c:v>
                </c:pt>
                <c:pt idx="7180">
                  <c:v>12.93422</c:v>
                </c:pt>
                <c:pt idx="7181">
                  <c:v>13.17633</c:v>
                </c:pt>
                <c:pt idx="7182">
                  <c:v>10.452690000000015</c:v>
                </c:pt>
                <c:pt idx="7183">
                  <c:v>7.640644</c:v>
                </c:pt>
                <c:pt idx="7184">
                  <c:v>6.5359629999999997</c:v>
                </c:pt>
                <c:pt idx="7185">
                  <c:v>168.88640000000024</c:v>
                </c:pt>
                <c:pt idx="7186">
                  <c:v>464.24889999999999</c:v>
                </c:pt>
                <c:pt idx="7187">
                  <c:v>207.50640000000001</c:v>
                </c:pt>
                <c:pt idx="7188">
                  <c:v>207.2354</c:v>
                </c:pt>
                <c:pt idx="7189">
                  <c:v>119.8917</c:v>
                </c:pt>
                <c:pt idx="7190">
                  <c:v>89.905749999999998</c:v>
                </c:pt>
                <c:pt idx="7191">
                  <c:v>76.186570000000003</c:v>
                </c:pt>
                <c:pt idx="7192">
                  <c:v>58.793270000000042</c:v>
                </c:pt>
                <c:pt idx="7193">
                  <c:v>51.601889999999997</c:v>
                </c:pt>
                <c:pt idx="7194">
                  <c:v>54.627800000000001</c:v>
                </c:pt>
                <c:pt idx="7195">
                  <c:v>58.355589999999999</c:v>
                </c:pt>
                <c:pt idx="7196">
                  <c:v>54.484999999999999</c:v>
                </c:pt>
                <c:pt idx="7197">
                  <c:v>50.905790000000003</c:v>
                </c:pt>
                <c:pt idx="7198">
                  <c:v>42.969150000000013</c:v>
                </c:pt>
                <c:pt idx="7199">
                  <c:v>37.354979999999998</c:v>
                </c:pt>
                <c:pt idx="7200">
                  <c:v>32.816059999999993</c:v>
                </c:pt>
                <c:pt idx="7201">
                  <c:v>31.3261</c:v>
                </c:pt>
                <c:pt idx="7202">
                  <c:v>27.653400000000001</c:v>
                </c:pt>
                <c:pt idx="7203">
                  <c:v>25.54025</c:v>
                </c:pt>
                <c:pt idx="7204">
                  <c:v>22.151280000000021</c:v>
                </c:pt>
                <c:pt idx="7205">
                  <c:v>21.274080000000001</c:v>
                </c:pt>
                <c:pt idx="7206">
                  <c:v>19.163820000000001</c:v>
                </c:pt>
                <c:pt idx="7207">
                  <c:v>14.02398</c:v>
                </c:pt>
                <c:pt idx="7208">
                  <c:v>17.939739999999972</c:v>
                </c:pt>
                <c:pt idx="7209">
                  <c:v>20.341670000000001</c:v>
                </c:pt>
                <c:pt idx="7210">
                  <c:v>37.929680000000005</c:v>
                </c:pt>
                <c:pt idx="7211">
                  <c:v>452.5095</c:v>
                </c:pt>
                <c:pt idx="7212">
                  <c:v>226.32650000000001</c:v>
                </c:pt>
                <c:pt idx="7213">
                  <c:v>124.5177</c:v>
                </c:pt>
                <c:pt idx="7214">
                  <c:v>74.824259999999995</c:v>
                </c:pt>
                <c:pt idx="7215">
                  <c:v>123.402</c:v>
                </c:pt>
                <c:pt idx="7216">
                  <c:v>94.011480000000006</c:v>
                </c:pt>
                <c:pt idx="7217">
                  <c:v>69.121200000000002</c:v>
                </c:pt>
                <c:pt idx="7218">
                  <c:v>56.359389999999998</c:v>
                </c:pt>
                <c:pt idx="7219">
                  <c:v>50.334829999999997</c:v>
                </c:pt>
                <c:pt idx="7220">
                  <c:v>47.177790000000002</c:v>
                </c:pt>
                <c:pt idx="7221">
                  <c:v>47.997910000000012</c:v>
                </c:pt>
                <c:pt idx="7222">
                  <c:v>45.186790000000002</c:v>
                </c:pt>
                <c:pt idx="7223">
                  <c:v>40.416340000000005</c:v>
                </c:pt>
                <c:pt idx="7224">
                  <c:v>38.938840000000006</c:v>
                </c:pt>
                <c:pt idx="7225">
                  <c:v>37.124310000000044</c:v>
                </c:pt>
                <c:pt idx="7226">
                  <c:v>32.762170000000069</c:v>
                </c:pt>
                <c:pt idx="7227">
                  <c:v>28.372669999999989</c:v>
                </c:pt>
                <c:pt idx="7228">
                  <c:v>25.112390000000001</c:v>
                </c:pt>
                <c:pt idx="7229">
                  <c:v>21.452139999999975</c:v>
                </c:pt>
                <c:pt idx="7230">
                  <c:v>18.450050000000001</c:v>
                </c:pt>
                <c:pt idx="7231">
                  <c:v>14.771890000000001</c:v>
                </c:pt>
                <c:pt idx="7232">
                  <c:v>14.411160000000001</c:v>
                </c:pt>
                <c:pt idx="7233">
                  <c:v>21.480749999999954</c:v>
                </c:pt>
                <c:pt idx="7234">
                  <c:v>27.769129999999972</c:v>
                </c:pt>
                <c:pt idx="7235">
                  <c:v>32.43206</c:v>
                </c:pt>
                <c:pt idx="7236">
                  <c:v>30.992459999999973</c:v>
                </c:pt>
                <c:pt idx="7237">
                  <c:v>48.234060000000007</c:v>
                </c:pt>
                <c:pt idx="7238">
                  <c:v>78.743560000000102</c:v>
                </c:pt>
                <c:pt idx="7239">
                  <c:v>64.937900000000027</c:v>
                </c:pt>
                <c:pt idx="7240">
                  <c:v>42.950920000000004</c:v>
                </c:pt>
                <c:pt idx="7241">
                  <c:v>35.245120000000043</c:v>
                </c:pt>
                <c:pt idx="7242">
                  <c:v>34.252140000000011</c:v>
                </c:pt>
                <c:pt idx="7243">
                  <c:v>30.083639999999956</c:v>
                </c:pt>
                <c:pt idx="7244">
                  <c:v>27.586950000000005</c:v>
                </c:pt>
                <c:pt idx="7245">
                  <c:v>28.581009999999978</c:v>
                </c:pt>
                <c:pt idx="7246">
                  <c:v>31.137990000000034</c:v>
                </c:pt>
                <c:pt idx="7247">
                  <c:v>28.16779</c:v>
                </c:pt>
                <c:pt idx="7248">
                  <c:v>26.077459999999999</c:v>
                </c:pt>
                <c:pt idx="7249">
                  <c:v>25.405649999999959</c:v>
                </c:pt>
                <c:pt idx="7250">
                  <c:v>25.782919999999972</c:v>
                </c:pt>
                <c:pt idx="7251">
                  <c:v>33.15643</c:v>
                </c:pt>
                <c:pt idx="7252">
                  <c:v>59.632800000000003</c:v>
                </c:pt>
                <c:pt idx="7253">
                  <c:v>61.301029999999997</c:v>
                </c:pt>
                <c:pt idx="7254">
                  <c:v>60.112320000000011</c:v>
                </c:pt>
                <c:pt idx="7255">
                  <c:v>57.417419999999993</c:v>
                </c:pt>
                <c:pt idx="7256">
                  <c:v>72.293930000000003</c:v>
                </c:pt>
                <c:pt idx="7257">
                  <c:v>79.527869999999993</c:v>
                </c:pt>
                <c:pt idx="7258">
                  <c:v>131.55770000000001</c:v>
                </c:pt>
                <c:pt idx="7259">
                  <c:v>147.99030000000016</c:v>
                </c:pt>
                <c:pt idx="7260">
                  <c:v>150.24529999999999</c:v>
                </c:pt>
                <c:pt idx="7261">
                  <c:v>76.286029999999997</c:v>
                </c:pt>
                <c:pt idx="7262">
                  <c:v>57.730420000000002</c:v>
                </c:pt>
                <c:pt idx="7263">
                  <c:v>61.057419999999993</c:v>
                </c:pt>
                <c:pt idx="7264">
                  <c:v>48.895560000000003</c:v>
                </c:pt>
                <c:pt idx="7265">
                  <c:v>45.057110000000002</c:v>
                </c:pt>
                <c:pt idx="7266">
                  <c:v>42.82649</c:v>
                </c:pt>
                <c:pt idx="7267">
                  <c:v>39.671120000000002</c:v>
                </c:pt>
                <c:pt idx="7268">
                  <c:v>174.83330000000001</c:v>
                </c:pt>
                <c:pt idx="7269">
                  <c:v>153.31659999999999</c:v>
                </c:pt>
                <c:pt idx="7270">
                  <c:v>101.312</c:v>
                </c:pt>
                <c:pt idx="7271">
                  <c:v>76.131810000000002</c:v>
                </c:pt>
                <c:pt idx="7272">
                  <c:v>65.942620000000119</c:v>
                </c:pt>
                <c:pt idx="7273">
                  <c:v>63.12724</c:v>
                </c:pt>
                <c:pt idx="7274">
                  <c:v>57.315380000000005</c:v>
                </c:pt>
                <c:pt idx="7275">
                  <c:v>48.701590000000003</c:v>
                </c:pt>
                <c:pt idx="7276">
                  <c:v>40.899800000000006</c:v>
                </c:pt>
                <c:pt idx="7277">
                  <c:v>34.343350000000001</c:v>
                </c:pt>
                <c:pt idx="7278">
                  <c:v>32.272850000000012</c:v>
                </c:pt>
                <c:pt idx="7279">
                  <c:v>126.07550000000001</c:v>
                </c:pt>
                <c:pt idx="7280">
                  <c:v>95.480220000000088</c:v>
                </c:pt>
                <c:pt idx="7281">
                  <c:v>63.214320000000001</c:v>
                </c:pt>
                <c:pt idx="7282">
                  <c:v>61.611740000000005</c:v>
                </c:pt>
                <c:pt idx="7283">
                  <c:v>93.529910000000001</c:v>
                </c:pt>
                <c:pt idx="7284">
                  <c:v>86.62627999999998</c:v>
                </c:pt>
                <c:pt idx="7285">
                  <c:v>65.957640000000026</c:v>
                </c:pt>
                <c:pt idx="7286">
                  <c:v>51.281980000000004</c:v>
                </c:pt>
                <c:pt idx="7287">
                  <c:v>41.424750000000003</c:v>
                </c:pt>
                <c:pt idx="7288">
                  <c:v>37.588110000000043</c:v>
                </c:pt>
                <c:pt idx="7289">
                  <c:v>31.001799999999989</c:v>
                </c:pt>
                <c:pt idx="7290">
                  <c:v>31.236750000000001</c:v>
                </c:pt>
                <c:pt idx="7291">
                  <c:v>28.328050000000001</c:v>
                </c:pt>
                <c:pt idx="7292">
                  <c:v>27.692679999999989</c:v>
                </c:pt>
                <c:pt idx="7293">
                  <c:v>26.45011999999997</c:v>
                </c:pt>
                <c:pt idx="7294">
                  <c:v>34.117640000000002</c:v>
                </c:pt>
                <c:pt idx="7295">
                  <c:v>38.060200000000002</c:v>
                </c:pt>
                <c:pt idx="7296">
                  <c:v>34.801489999999994</c:v>
                </c:pt>
                <c:pt idx="7297">
                  <c:v>30.975560000000002</c:v>
                </c:pt>
                <c:pt idx="7298">
                  <c:v>38.760810000000042</c:v>
                </c:pt>
                <c:pt idx="7299">
                  <c:v>48.353649999999995</c:v>
                </c:pt>
                <c:pt idx="7300">
                  <c:v>82.379469999999998</c:v>
                </c:pt>
                <c:pt idx="7301">
                  <c:v>97.698129999999992</c:v>
                </c:pt>
                <c:pt idx="7302">
                  <c:v>75.305520000000001</c:v>
                </c:pt>
                <c:pt idx="7303">
                  <c:v>71.72632999999999</c:v>
                </c:pt>
                <c:pt idx="7304">
                  <c:v>68.351929999999996</c:v>
                </c:pt>
                <c:pt idx="7305">
                  <c:v>69.357240000000004</c:v>
                </c:pt>
                <c:pt idx="7306">
                  <c:v>66.287120000000101</c:v>
                </c:pt>
                <c:pt idx="7307">
                  <c:v>72.988749999999982</c:v>
                </c:pt>
                <c:pt idx="7308">
                  <c:v>68.024109999999993</c:v>
                </c:pt>
                <c:pt idx="7309">
                  <c:v>53.868570000000012</c:v>
                </c:pt>
                <c:pt idx="7310">
                  <c:v>43.340920000000004</c:v>
                </c:pt>
                <c:pt idx="7311">
                  <c:v>36.126010000000043</c:v>
                </c:pt>
                <c:pt idx="7312">
                  <c:v>30.69003</c:v>
                </c:pt>
                <c:pt idx="7313">
                  <c:v>30.127669999999988</c:v>
                </c:pt>
                <c:pt idx="7314">
                  <c:v>27.08155</c:v>
                </c:pt>
                <c:pt idx="7315">
                  <c:v>27.36462999999997</c:v>
                </c:pt>
                <c:pt idx="7316">
                  <c:v>28.47157</c:v>
                </c:pt>
                <c:pt idx="7317">
                  <c:v>28.215160000000001</c:v>
                </c:pt>
                <c:pt idx="7318">
                  <c:v>27.32276999999997</c:v>
                </c:pt>
                <c:pt idx="7319">
                  <c:v>26.213609999999989</c:v>
                </c:pt>
                <c:pt idx="7320">
                  <c:v>26.437169999999988</c:v>
                </c:pt>
                <c:pt idx="7321">
                  <c:v>32.21264</c:v>
                </c:pt>
                <c:pt idx="7322">
                  <c:v>28.852219999999978</c:v>
                </c:pt>
                <c:pt idx="7323">
                  <c:v>30.196429999999989</c:v>
                </c:pt>
                <c:pt idx="7324">
                  <c:v>28.565089999999973</c:v>
                </c:pt>
                <c:pt idx="7325">
                  <c:v>28.587009999999989</c:v>
                </c:pt>
                <c:pt idx="7326">
                  <c:v>27.448879999999978</c:v>
                </c:pt>
                <c:pt idx="7327">
                  <c:v>26.099810000000005</c:v>
                </c:pt>
                <c:pt idx="7328">
                  <c:v>27.712589999999974</c:v>
                </c:pt>
                <c:pt idx="7329">
                  <c:v>31.905009999999972</c:v>
                </c:pt>
                <c:pt idx="7330">
                  <c:v>27.886559999999989</c:v>
                </c:pt>
                <c:pt idx="7331">
                  <c:v>30.43309</c:v>
                </c:pt>
                <c:pt idx="7332">
                  <c:v>36.491869999999999</c:v>
                </c:pt>
                <c:pt idx="7333">
                  <c:v>46.081499999999998</c:v>
                </c:pt>
                <c:pt idx="7334">
                  <c:v>62.502380000000002</c:v>
                </c:pt>
                <c:pt idx="7335">
                  <c:v>102.4781</c:v>
                </c:pt>
                <c:pt idx="7336">
                  <c:v>117.1879</c:v>
                </c:pt>
                <c:pt idx="7337">
                  <c:v>86.158169999999998</c:v>
                </c:pt>
                <c:pt idx="7338">
                  <c:v>68.887789999999981</c:v>
                </c:pt>
                <c:pt idx="7339">
                  <c:v>58.763860000000001</c:v>
                </c:pt>
                <c:pt idx="7340">
                  <c:v>49.825950000000013</c:v>
                </c:pt>
                <c:pt idx="7341">
                  <c:v>41.204889999999999</c:v>
                </c:pt>
                <c:pt idx="7342">
                  <c:v>37.226050000000043</c:v>
                </c:pt>
                <c:pt idx="7343">
                  <c:v>33.682330000000043</c:v>
                </c:pt>
                <c:pt idx="7344">
                  <c:v>31.239339999999974</c:v>
                </c:pt>
                <c:pt idx="7345">
                  <c:v>30.477599999999974</c:v>
                </c:pt>
                <c:pt idx="7346">
                  <c:v>27.500299999999989</c:v>
                </c:pt>
                <c:pt idx="7347">
                  <c:v>24.66309</c:v>
                </c:pt>
                <c:pt idx="7348">
                  <c:v>22.520199999999978</c:v>
                </c:pt>
                <c:pt idx="7349">
                  <c:v>18.985579999999956</c:v>
                </c:pt>
                <c:pt idx="7350">
                  <c:v>16.500859999999999</c:v>
                </c:pt>
                <c:pt idx="7351">
                  <c:v>15.869830000000011</c:v>
                </c:pt>
                <c:pt idx="7352">
                  <c:v>18.975639999999952</c:v>
                </c:pt>
                <c:pt idx="7353">
                  <c:v>21.18478</c:v>
                </c:pt>
                <c:pt idx="7354">
                  <c:v>34.592340000000043</c:v>
                </c:pt>
                <c:pt idx="7355">
                  <c:v>47.436869999999999</c:v>
                </c:pt>
                <c:pt idx="7356">
                  <c:v>41.595880000000001</c:v>
                </c:pt>
                <c:pt idx="7357">
                  <c:v>35.062010000000043</c:v>
                </c:pt>
                <c:pt idx="7358">
                  <c:v>34.588930000000012</c:v>
                </c:pt>
                <c:pt idx="7359">
                  <c:v>39.310560000000002</c:v>
                </c:pt>
                <c:pt idx="7360">
                  <c:v>53.418700000000001</c:v>
                </c:pt>
                <c:pt idx="7361">
                  <c:v>90.267280000000085</c:v>
                </c:pt>
                <c:pt idx="7362">
                  <c:v>73.072429999999983</c:v>
                </c:pt>
                <c:pt idx="7363">
                  <c:v>78.857889999999998</c:v>
                </c:pt>
                <c:pt idx="7364">
                  <c:v>59.908950000000011</c:v>
                </c:pt>
                <c:pt idx="7365">
                  <c:v>50.190930000000044</c:v>
                </c:pt>
                <c:pt idx="7366">
                  <c:v>45.82396</c:v>
                </c:pt>
                <c:pt idx="7367">
                  <c:v>44.288520000000013</c:v>
                </c:pt>
                <c:pt idx="7368">
                  <c:v>39.756040000000006</c:v>
                </c:pt>
                <c:pt idx="7369">
                  <c:v>37.552790000000002</c:v>
                </c:pt>
                <c:pt idx="7370">
                  <c:v>36.503150000000012</c:v>
                </c:pt>
                <c:pt idx="7371">
                  <c:v>35.8215</c:v>
                </c:pt>
                <c:pt idx="7372">
                  <c:v>39.742940000000011</c:v>
                </c:pt>
                <c:pt idx="7373">
                  <c:v>34.95881</c:v>
                </c:pt>
                <c:pt idx="7374">
                  <c:v>25.547080000000001</c:v>
                </c:pt>
                <c:pt idx="7375">
                  <c:v>24.845880000000001</c:v>
                </c:pt>
                <c:pt idx="7376">
                  <c:v>23.441339999999968</c:v>
                </c:pt>
                <c:pt idx="7377">
                  <c:v>35.059489999999997</c:v>
                </c:pt>
                <c:pt idx="7378">
                  <c:v>51.678060000000002</c:v>
                </c:pt>
                <c:pt idx="7379">
                  <c:v>65.175759999999869</c:v>
                </c:pt>
                <c:pt idx="7380">
                  <c:v>54.840839999999993</c:v>
                </c:pt>
                <c:pt idx="7381">
                  <c:v>45.148540000000011</c:v>
                </c:pt>
                <c:pt idx="7382">
                  <c:v>37.127740000000003</c:v>
                </c:pt>
                <c:pt idx="7383">
                  <c:v>28.880779999999973</c:v>
                </c:pt>
                <c:pt idx="7384">
                  <c:v>31.156469999999999</c:v>
                </c:pt>
                <c:pt idx="7385">
                  <c:v>40.835170000000012</c:v>
                </c:pt>
                <c:pt idx="7386">
                  <c:v>36.482100000000003</c:v>
                </c:pt>
                <c:pt idx="7387">
                  <c:v>34.203550000000043</c:v>
                </c:pt>
                <c:pt idx="7388">
                  <c:v>27.779629999999973</c:v>
                </c:pt>
                <c:pt idx="7389">
                  <c:v>30.79805</c:v>
                </c:pt>
                <c:pt idx="7390">
                  <c:v>27.254069999999999</c:v>
                </c:pt>
                <c:pt idx="7391">
                  <c:v>25.977499999999978</c:v>
                </c:pt>
                <c:pt idx="7392">
                  <c:v>25.316120000000005</c:v>
                </c:pt>
                <c:pt idx="7393">
                  <c:v>21.566400000000002</c:v>
                </c:pt>
                <c:pt idx="7394">
                  <c:v>25.120149999999974</c:v>
                </c:pt>
                <c:pt idx="7395">
                  <c:v>25.54007</c:v>
                </c:pt>
                <c:pt idx="7396">
                  <c:v>25.433700000000002</c:v>
                </c:pt>
                <c:pt idx="7397">
                  <c:v>19.841940000000001</c:v>
                </c:pt>
                <c:pt idx="7398">
                  <c:v>20.843859999999999</c:v>
                </c:pt>
                <c:pt idx="7399">
                  <c:v>18.629660000000001</c:v>
                </c:pt>
                <c:pt idx="7400">
                  <c:v>23.910810000000001</c:v>
                </c:pt>
                <c:pt idx="7401">
                  <c:v>28.438970000000001</c:v>
                </c:pt>
                <c:pt idx="7402">
                  <c:v>42.130030000000012</c:v>
                </c:pt>
                <c:pt idx="7403">
                  <c:v>54.761390000000013</c:v>
                </c:pt>
                <c:pt idx="7404">
                  <c:v>49.234120000000011</c:v>
                </c:pt>
                <c:pt idx="7405">
                  <c:v>39.39669</c:v>
                </c:pt>
                <c:pt idx="7406">
                  <c:v>32.238270000000043</c:v>
                </c:pt>
                <c:pt idx="7407">
                  <c:v>28.614020000000021</c:v>
                </c:pt>
                <c:pt idx="7408">
                  <c:v>25.784050000000001</c:v>
                </c:pt>
                <c:pt idx="7409">
                  <c:v>24.26126</c:v>
                </c:pt>
                <c:pt idx="7410">
                  <c:v>21.52148</c:v>
                </c:pt>
                <c:pt idx="7411">
                  <c:v>17.332429999999974</c:v>
                </c:pt>
                <c:pt idx="7412">
                  <c:v>29.753489999999989</c:v>
                </c:pt>
                <c:pt idx="7413">
                  <c:v>26.172499999999989</c:v>
                </c:pt>
                <c:pt idx="7414">
                  <c:v>27.362599999999972</c:v>
                </c:pt>
                <c:pt idx="7415">
                  <c:v>29.767759999999978</c:v>
                </c:pt>
                <c:pt idx="7416">
                  <c:v>26.504909999999999</c:v>
                </c:pt>
                <c:pt idx="7417">
                  <c:v>28.484870000000001</c:v>
                </c:pt>
                <c:pt idx="7418">
                  <c:v>29.376080000000005</c:v>
                </c:pt>
                <c:pt idx="7419">
                  <c:v>28.052350000000001</c:v>
                </c:pt>
                <c:pt idx="7420">
                  <c:v>27.334550000000021</c:v>
                </c:pt>
                <c:pt idx="7421">
                  <c:v>24.920779999999972</c:v>
                </c:pt>
                <c:pt idx="7422">
                  <c:v>18.89751</c:v>
                </c:pt>
                <c:pt idx="7423">
                  <c:v>17.301990000000021</c:v>
                </c:pt>
                <c:pt idx="7424">
                  <c:v>18.18327</c:v>
                </c:pt>
                <c:pt idx="7425">
                  <c:v>36.705520000000043</c:v>
                </c:pt>
                <c:pt idx="7426">
                  <c:v>44.600960000000001</c:v>
                </c:pt>
                <c:pt idx="7427">
                  <c:v>46.019310000000011</c:v>
                </c:pt>
                <c:pt idx="7428">
                  <c:v>147.42959999999999</c:v>
                </c:pt>
                <c:pt idx="7429">
                  <c:v>174.57979999999998</c:v>
                </c:pt>
                <c:pt idx="7430">
                  <c:v>82.657550000000001</c:v>
                </c:pt>
                <c:pt idx="7431">
                  <c:v>55.784140000000001</c:v>
                </c:pt>
                <c:pt idx="7432">
                  <c:v>117.782</c:v>
                </c:pt>
                <c:pt idx="7433">
                  <c:v>85.901500000000027</c:v>
                </c:pt>
                <c:pt idx="7434">
                  <c:v>72.096890000000002</c:v>
                </c:pt>
                <c:pt idx="7435">
                  <c:v>64.422230000000013</c:v>
                </c:pt>
                <c:pt idx="7436">
                  <c:v>47.781220000000005</c:v>
                </c:pt>
                <c:pt idx="7437">
                  <c:v>49.335120000000003</c:v>
                </c:pt>
                <c:pt idx="7438">
                  <c:v>45.547789999999999</c:v>
                </c:pt>
                <c:pt idx="7439">
                  <c:v>49.3583</c:v>
                </c:pt>
                <c:pt idx="7453">
                  <c:v>176.5299</c:v>
                </c:pt>
                <c:pt idx="7454">
                  <c:v>126.715</c:v>
                </c:pt>
                <c:pt idx="7455">
                  <c:v>119.93219999999999</c:v>
                </c:pt>
                <c:pt idx="7456">
                  <c:v>96.961770000000001</c:v>
                </c:pt>
                <c:pt idx="7457">
                  <c:v>85.910130000000024</c:v>
                </c:pt>
                <c:pt idx="7458">
                  <c:v>73.169120000000007</c:v>
                </c:pt>
                <c:pt idx="7459">
                  <c:v>68.342089999999999</c:v>
                </c:pt>
                <c:pt idx="7460">
                  <c:v>69.707759999999993</c:v>
                </c:pt>
                <c:pt idx="7461">
                  <c:v>62.539000000000001</c:v>
                </c:pt>
                <c:pt idx="7462">
                  <c:v>62.079770000000003</c:v>
                </c:pt>
                <c:pt idx="7463">
                  <c:v>62.249280000000006</c:v>
                </c:pt>
                <c:pt idx="7464">
                  <c:v>56.836669999999998</c:v>
                </c:pt>
                <c:pt idx="7465">
                  <c:v>56.540600000000005</c:v>
                </c:pt>
                <c:pt idx="7466">
                  <c:v>54.352520000000005</c:v>
                </c:pt>
                <c:pt idx="7467">
                  <c:v>53.526980000000002</c:v>
                </c:pt>
                <c:pt idx="7468">
                  <c:v>49.998730000000045</c:v>
                </c:pt>
                <c:pt idx="7469">
                  <c:v>45.536930000000012</c:v>
                </c:pt>
                <c:pt idx="7470">
                  <c:v>42.232100000000059</c:v>
                </c:pt>
                <c:pt idx="7471">
                  <c:v>41.583330000000011</c:v>
                </c:pt>
                <c:pt idx="7472">
                  <c:v>40.864820000000002</c:v>
                </c:pt>
                <c:pt idx="7473">
                  <c:v>49.717740000000006</c:v>
                </c:pt>
                <c:pt idx="7474">
                  <c:v>51.474540000000005</c:v>
                </c:pt>
                <c:pt idx="7475">
                  <c:v>51.599330000000045</c:v>
                </c:pt>
                <c:pt idx="7476">
                  <c:v>65.81886999999999</c:v>
                </c:pt>
                <c:pt idx="7477">
                  <c:v>78.973179999999999</c:v>
                </c:pt>
                <c:pt idx="7478">
                  <c:v>197.57689999999999</c:v>
                </c:pt>
                <c:pt idx="7479">
                  <c:v>173.26499999999999</c:v>
                </c:pt>
                <c:pt idx="7480">
                  <c:v>137.48220000000023</c:v>
                </c:pt>
                <c:pt idx="7481">
                  <c:v>100.8019</c:v>
                </c:pt>
                <c:pt idx="7482">
                  <c:v>90.246910000000085</c:v>
                </c:pt>
                <c:pt idx="7483">
                  <c:v>79.131990000000002</c:v>
                </c:pt>
                <c:pt idx="7484">
                  <c:v>78.259220000000084</c:v>
                </c:pt>
                <c:pt idx="7485">
                  <c:v>80.825679999999949</c:v>
                </c:pt>
                <c:pt idx="7486">
                  <c:v>80.914120000000139</c:v>
                </c:pt>
                <c:pt idx="7487">
                  <c:v>83.630420000000001</c:v>
                </c:pt>
                <c:pt idx="7488">
                  <c:v>76.471320000000006</c:v>
                </c:pt>
                <c:pt idx="7489">
                  <c:v>76.337389999999999</c:v>
                </c:pt>
                <c:pt idx="7490">
                  <c:v>70.497760000000085</c:v>
                </c:pt>
                <c:pt idx="7491">
                  <c:v>62.295010000000069</c:v>
                </c:pt>
                <c:pt idx="7492">
                  <c:v>56.583300000000001</c:v>
                </c:pt>
                <c:pt idx="7493">
                  <c:v>50.26250000000006</c:v>
                </c:pt>
                <c:pt idx="7494">
                  <c:v>46.246100000000013</c:v>
                </c:pt>
                <c:pt idx="7495">
                  <c:v>41.146390000000011</c:v>
                </c:pt>
                <c:pt idx="7496">
                  <c:v>40.533240000000006</c:v>
                </c:pt>
                <c:pt idx="7497">
                  <c:v>42.020480000000006</c:v>
                </c:pt>
                <c:pt idx="7498">
                  <c:v>44.239850000000011</c:v>
                </c:pt>
                <c:pt idx="7499">
                  <c:v>51.042570000000012</c:v>
                </c:pt>
                <c:pt idx="7500">
                  <c:v>125.29110000000009</c:v>
                </c:pt>
                <c:pt idx="7501">
                  <c:v>126.8252</c:v>
                </c:pt>
                <c:pt idx="7502">
                  <c:v>91.32723</c:v>
                </c:pt>
                <c:pt idx="7503">
                  <c:v>76.475059999999999</c:v>
                </c:pt>
                <c:pt idx="7504">
                  <c:v>60.669270000000012</c:v>
                </c:pt>
                <c:pt idx="7505">
                  <c:v>60.138870000000011</c:v>
                </c:pt>
                <c:pt idx="7506">
                  <c:v>57.656060000000004</c:v>
                </c:pt>
                <c:pt idx="7507">
                  <c:v>52.445130000000013</c:v>
                </c:pt>
                <c:pt idx="7508">
                  <c:v>51.67465</c:v>
                </c:pt>
                <c:pt idx="7509">
                  <c:v>52.093560000000011</c:v>
                </c:pt>
                <c:pt idx="7510">
                  <c:v>46.765350000000069</c:v>
                </c:pt>
                <c:pt idx="7511">
                  <c:v>42.57526</c:v>
                </c:pt>
                <c:pt idx="7512">
                  <c:v>38.092380000000013</c:v>
                </c:pt>
                <c:pt idx="7513">
                  <c:v>40.58305</c:v>
                </c:pt>
                <c:pt idx="7514">
                  <c:v>47.006100000000011</c:v>
                </c:pt>
                <c:pt idx="7515">
                  <c:v>51.298660000000012</c:v>
                </c:pt>
                <c:pt idx="7516">
                  <c:v>47.463170000000012</c:v>
                </c:pt>
                <c:pt idx="7517">
                  <c:v>44.638570000000044</c:v>
                </c:pt>
                <c:pt idx="7518">
                  <c:v>39.930770000000003</c:v>
                </c:pt>
                <c:pt idx="7519">
                  <c:v>34.493310000000044</c:v>
                </c:pt>
                <c:pt idx="7520">
                  <c:v>27.459729999999972</c:v>
                </c:pt>
                <c:pt idx="7521">
                  <c:v>32.115540000000003</c:v>
                </c:pt>
                <c:pt idx="7522">
                  <c:v>50.698200000000043</c:v>
                </c:pt>
                <c:pt idx="7523">
                  <c:v>293.4452</c:v>
                </c:pt>
                <c:pt idx="7524">
                  <c:v>470.33440000000002</c:v>
                </c:pt>
                <c:pt idx="7525">
                  <c:v>187.9376</c:v>
                </c:pt>
                <c:pt idx="7526">
                  <c:v>129.7861</c:v>
                </c:pt>
                <c:pt idx="7527">
                  <c:v>224.76059999999998</c:v>
                </c:pt>
                <c:pt idx="7528">
                  <c:v>237.54929999999999</c:v>
                </c:pt>
                <c:pt idx="7529">
                  <c:v>198.90230000000017</c:v>
                </c:pt>
                <c:pt idx="7530">
                  <c:v>194.59240000000017</c:v>
                </c:pt>
                <c:pt idx="7531">
                  <c:v>169.4734</c:v>
                </c:pt>
                <c:pt idx="7532">
                  <c:v>150.50630000000001</c:v>
                </c:pt>
                <c:pt idx="7533">
                  <c:v>138.46969999999999</c:v>
                </c:pt>
                <c:pt idx="7534">
                  <c:v>97.033869999999993</c:v>
                </c:pt>
                <c:pt idx="7535">
                  <c:v>85.589670000000012</c:v>
                </c:pt>
                <c:pt idx="7536">
                  <c:v>71.735370000000003</c:v>
                </c:pt>
                <c:pt idx="7537">
                  <c:v>64.291190000000086</c:v>
                </c:pt>
                <c:pt idx="7538">
                  <c:v>57.656440000000003</c:v>
                </c:pt>
                <c:pt idx="7539">
                  <c:v>50.117510000000003</c:v>
                </c:pt>
                <c:pt idx="7540">
                  <c:v>47.194470000000003</c:v>
                </c:pt>
                <c:pt idx="7541">
                  <c:v>37.766040000000011</c:v>
                </c:pt>
                <c:pt idx="7542">
                  <c:v>36.092900000000043</c:v>
                </c:pt>
                <c:pt idx="7543">
                  <c:v>33.672070000000012</c:v>
                </c:pt>
                <c:pt idx="7544">
                  <c:v>32.946750000000002</c:v>
                </c:pt>
                <c:pt idx="7545">
                  <c:v>40.745220000000003</c:v>
                </c:pt>
                <c:pt idx="7546">
                  <c:v>54.637460000000004</c:v>
                </c:pt>
                <c:pt idx="7547">
                  <c:v>131.63929999999999</c:v>
                </c:pt>
                <c:pt idx="7548">
                  <c:v>554.26219999999921</c:v>
                </c:pt>
                <c:pt idx="7549">
                  <c:v>351.12129999999968</c:v>
                </c:pt>
                <c:pt idx="7550">
                  <c:v>211.7552</c:v>
                </c:pt>
                <c:pt idx="7551">
                  <c:v>248.87190000000001</c:v>
                </c:pt>
                <c:pt idx="7552">
                  <c:v>198.1422</c:v>
                </c:pt>
                <c:pt idx="7553">
                  <c:v>186.41640000000001</c:v>
                </c:pt>
                <c:pt idx="7554">
                  <c:v>144.4238</c:v>
                </c:pt>
                <c:pt idx="7555">
                  <c:v>119.3352</c:v>
                </c:pt>
                <c:pt idx="7556">
                  <c:v>105.29110000000009</c:v>
                </c:pt>
                <c:pt idx="7557">
                  <c:v>105.30579999999998</c:v>
                </c:pt>
                <c:pt idx="7558">
                  <c:v>92.224310000000003</c:v>
                </c:pt>
                <c:pt idx="7559">
                  <c:v>77.904950000000085</c:v>
                </c:pt>
                <c:pt idx="7560">
                  <c:v>69.604389999999981</c:v>
                </c:pt>
                <c:pt idx="7561">
                  <c:v>61.625450000000043</c:v>
                </c:pt>
                <c:pt idx="7562">
                  <c:v>56.612340000000003</c:v>
                </c:pt>
                <c:pt idx="7563">
                  <c:v>52.93094</c:v>
                </c:pt>
                <c:pt idx="7564">
                  <c:v>48.938400000000001</c:v>
                </c:pt>
                <c:pt idx="7565">
                  <c:v>45.928020000000011</c:v>
                </c:pt>
                <c:pt idx="7566">
                  <c:v>41.529600000000002</c:v>
                </c:pt>
                <c:pt idx="7567">
                  <c:v>35.144750000000002</c:v>
                </c:pt>
                <c:pt idx="7568">
                  <c:v>38.786130000000043</c:v>
                </c:pt>
                <c:pt idx="7569">
                  <c:v>50.083330000000011</c:v>
                </c:pt>
                <c:pt idx="7570">
                  <c:v>66.592439999999982</c:v>
                </c:pt>
                <c:pt idx="7571">
                  <c:v>63.349829999999997</c:v>
                </c:pt>
                <c:pt idx="7572">
                  <c:v>58.355510000000002</c:v>
                </c:pt>
                <c:pt idx="7573">
                  <c:v>89.516830000000013</c:v>
                </c:pt>
                <c:pt idx="7574">
                  <c:v>283.0496000000004</c:v>
                </c:pt>
                <c:pt idx="7575">
                  <c:v>299.6601</c:v>
                </c:pt>
                <c:pt idx="7576">
                  <c:v>237.78880000000001</c:v>
                </c:pt>
                <c:pt idx="7577">
                  <c:v>147.92170000000004</c:v>
                </c:pt>
                <c:pt idx="7578">
                  <c:v>110.6635</c:v>
                </c:pt>
                <c:pt idx="7579">
                  <c:v>96.590520000000026</c:v>
                </c:pt>
                <c:pt idx="7580">
                  <c:v>89.766560000000027</c:v>
                </c:pt>
                <c:pt idx="7581">
                  <c:v>92.458119999999994</c:v>
                </c:pt>
                <c:pt idx="7582">
                  <c:v>87.893100000000004</c:v>
                </c:pt>
                <c:pt idx="7583">
                  <c:v>71.850379999999959</c:v>
                </c:pt>
                <c:pt idx="7584">
                  <c:v>69.393879999999982</c:v>
                </c:pt>
                <c:pt idx="7585">
                  <c:v>65.14803999999998</c:v>
                </c:pt>
                <c:pt idx="7586">
                  <c:v>64.167109999999994</c:v>
                </c:pt>
                <c:pt idx="7587">
                  <c:v>58.259790000000002</c:v>
                </c:pt>
                <c:pt idx="7588">
                  <c:v>52.790040000000012</c:v>
                </c:pt>
                <c:pt idx="7589">
                  <c:v>47.046530000000011</c:v>
                </c:pt>
                <c:pt idx="7590">
                  <c:v>42.255240000000001</c:v>
                </c:pt>
                <c:pt idx="7591">
                  <c:v>37.835390000000011</c:v>
                </c:pt>
                <c:pt idx="7592">
                  <c:v>34.998980000000003</c:v>
                </c:pt>
                <c:pt idx="7593">
                  <c:v>46.461410000000001</c:v>
                </c:pt>
                <c:pt idx="7594">
                  <c:v>49.890430000000002</c:v>
                </c:pt>
                <c:pt idx="7595">
                  <c:v>55.425830000000012</c:v>
                </c:pt>
                <c:pt idx="7596">
                  <c:v>49.676280000000006</c:v>
                </c:pt>
                <c:pt idx="7597">
                  <c:v>45.03511000000006</c:v>
                </c:pt>
                <c:pt idx="7598">
                  <c:v>39.004570000000001</c:v>
                </c:pt>
                <c:pt idx="7599">
                  <c:v>40.26521000000006</c:v>
                </c:pt>
                <c:pt idx="7600">
                  <c:v>34.937899999999999</c:v>
                </c:pt>
                <c:pt idx="7601">
                  <c:v>34.303540000000005</c:v>
                </c:pt>
                <c:pt idx="7602">
                  <c:v>25.662279999999978</c:v>
                </c:pt>
                <c:pt idx="7603">
                  <c:v>31.21424</c:v>
                </c:pt>
                <c:pt idx="7604">
                  <c:v>28.476239999999972</c:v>
                </c:pt>
                <c:pt idx="7605">
                  <c:v>26.379629999999974</c:v>
                </c:pt>
                <c:pt idx="7606">
                  <c:v>26.399699999999989</c:v>
                </c:pt>
                <c:pt idx="7607">
                  <c:v>25.806880000000021</c:v>
                </c:pt>
                <c:pt idx="7608">
                  <c:v>27.134029999999999</c:v>
                </c:pt>
                <c:pt idx="7609">
                  <c:v>32.358279999999993</c:v>
                </c:pt>
                <c:pt idx="7610">
                  <c:v>31.146329999999974</c:v>
                </c:pt>
                <c:pt idx="7611">
                  <c:v>28.831340000000001</c:v>
                </c:pt>
                <c:pt idx="7612">
                  <c:v>31.43975</c:v>
                </c:pt>
                <c:pt idx="7613">
                  <c:v>32.875340000000001</c:v>
                </c:pt>
                <c:pt idx="7614">
                  <c:v>32.16293000000006</c:v>
                </c:pt>
                <c:pt idx="7615">
                  <c:v>32.556640000000002</c:v>
                </c:pt>
                <c:pt idx="7616">
                  <c:v>31.993079999999978</c:v>
                </c:pt>
                <c:pt idx="7617">
                  <c:v>31.559139999999989</c:v>
                </c:pt>
                <c:pt idx="7618">
                  <c:v>28.768169999999973</c:v>
                </c:pt>
                <c:pt idx="7619">
                  <c:v>31.21855</c:v>
                </c:pt>
                <c:pt idx="7620">
                  <c:v>32.414229999999996</c:v>
                </c:pt>
                <c:pt idx="7621">
                  <c:v>32.46434</c:v>
                </c:pt>
                <c:pt idx="7622">
                  <c:v>31.497619999999973</c:v>
                </c:pt>
                <c:pt idx="7623">
                  <c:v>27.989239999999956</c:v>
                </c:pt>
                <c:pt idx="7624">
                  <c:v>26.04588</c:v>
                </c:pt>
                <c:pt idx="7625">
                  <c:v>30.094380000000001</c:v>
                </c:pt>
                <c:pt idx="7626">
                  <c:v>26.253719999999973</c:v>
                </c:pt>
                <c:pt idx="7627">
                  <c:v>24.888750000000002</c:v>
                </c:pt>
                <c:pt idx="7628">
                  <c:v>23.934760000000001</c:v>
                </c:pt>
                <c:pt idx="7629">
                  <c:v>22.384930000000001</c:v>
                </c:pt>
                <c:pt idx="7630">
                  <c:v>21.42398</c:v>
                </c:pt>
                <c:pt idx="7631">
                  <c:v>22.816790000000001</c:v>
                </c:pt>
                <c:pt idx="7632">
                  <c:v>21.786399999999972</c:v>
                </c:pt>
                <c:pt idx="7633">
                  <c:v>22.050940000000001</c:v>
                </c:pt>
                <c:pt idx="7634">
                  <c:v>21.137799999999999</c:v>
                </c:pt>
                <c:pt idx="7635">
                  <c:v>20.41004999999997</c:v>
                </c:pt>
                <c:pt idx="7636">
                  <c:v>21.335190000000001</c:v>
                </c:pt>
                <c:pt idx="7637">
                  <c:v>19.336670000000005</c:v>
                </c:pt>
                <c:pt idx="7638">
                  <c:v>18.382930000000002</c:v>
                </c:pt>
                <c:pt idx="7639">
                  <c:v>15.92273000000001</c:v>
                </c:pt>
                <c:pt idx="7640">
                  <c:v>18.89714</c:v>
                </c:pt>
                <c:pt idx="7641">
                  <c:v>32.201160000000002</c:v>
                </c:pt>
                <c:pt idx="7642">
                  <c:v>105.9584</c:v>
                </c:pt>
                <c:pt idx="7643">
                  <c:v>108.63630000000001</c:v>
                </c:pt>
                <c:pt idx="7644">
                  <c:v>323.48880000000003</c:v>
                </c:pt>
                <c:pt idx="7645">
                  <c:v>394.19109999999961</c:v>
                </c:pt>
                <c:pt idx="7646">
                  <c:v>305.9288999999996</c:v>
                </c:pt>
                <c:pt idx="7647">
                  <c:v>385.85590000000002</c:v>
                </c:pt>
                <c:pt idx="7648">
                  <c:v>234.23929999999999</c:v>
                </c:pt>
                <c:pt idx="7649">
                  <c:v>167.38100000000017</c:v>
                </c:pt>
                <c:pt idx="7650">
                  <c:v>137.05040000000017</c:v>
                </c:pt>
                <c:pt idx="7651">
                  <c:v>108.37939999999998</c:v>
                </c:pt>
                <c:pt idx="7652">
                  <c:v>90.353709999999978</c:v>
                </c:pt>
                <c:pt idx="7653">
                  <c:v>71.951690000000085</c:v>
                </c:pt>
                <c:pt idx="7654">
                  <c:v>52.74588</c:v>
                </c:pt>
                <c:pt idx="7655">
                  <c:v>46.531510000000011</c:v>
                </c:pt>
                <c:pt idx="7656">
                  <c:v>45.019629999999999</c:v>
                </c:pt>
                <c:pt idx="7657">
                  <c:v>43.467230000000001</c:v>
                </c:pt>
                <c:pt idx="7658">
                  <c:v>44.351349999999996</c:v>
                </c:pt>
                <c:pt idx="7659">
                  <c:v>42.526630000000011</c:v>
                </c:pt>
                <c:pt idx="7660">
                  <c:v>39.759400000000007</c:v>
                </c:pt>
                <c:pt idx="7661">
                  <c:v>34.071820000000002</c:v>
                </c:pt>
                <c:pt idx="7662">
                  <c:v>30.661870000000022</c:v>
                </c:pt>
                <c:pt idx="7663">
                  <c:v>30.314769999999999</c:v>
                </c:pt>
                <c:pt idx="7664">
                  <c:v>31.331980000000033</c:v>
                </c:pt>
                <c:pt idx="7665">
                  <c:v>38.61506</c:v>
                </c:pt>
                <c:pt idx="7666">
                  <c:v>48.160970000000013</c:v>
                </c:pt>
                <c:pt idx="7667">
                  <c:v>56.99888</c:v>
                </c:pt>
                <c:pt idx="7668">
                  <c:v>202.84100000000001</c:v>
                </c:pt>
                <c:pt idx="7669">
                  <c:v>221.99610000000001</c:v>
                </c:pt>
                <c:pt idx="7670">
                  <c:v>99.151569999999992</c:v>
                </c:pt>
                <c:pt idx="7671">
                  <c:v>69.86575999999998</c:v>
                </c:pt>
                <c:pt idx="7672">
                  <c:v>52.820230000000002</c:v>
                </c:pt>
                <c:pt idx="7673">
                  <c:v>53.641000000000005</c:v>
                </c:pt>
                <c:pt idx="7674">
                  <c:v>52.928500000000042</c:v>
                </c:pt>
                <c:pt idx="7675">
                  <c:v>57.547730000000001</c:v>
                </c:pt>
                <c:pt idx="7676">
                  <c:v>57.016540000000006</c:v>
                </c:pt>
                <c:pt idx="7677">
                  <c:v>53.418030000000002</c:v>
                </c:pt>
                <c:pt idx="7678">
                  <c:v>54.309289999999997</c:v>
                </c:pt>
                <c:pt idx="7679">
                  <c:v>69.390530000000012</c:v>
                </c:pt>
                <c:pt idx="7680">
                  <c:v>74.809779999999989</c:v>
                </c:pt>
                <c:pt idx="7681">
                  <c:v>65.712649999999996</c:v>
                </c:pt>
                <c:pt idx="7682">
                  <c:v>57.4758</c:v>
                </c:pt>
                <c:pt idx="7683">
                  <c:v>48.634460000000004</c:v>
                </c:pt>
                <c:pt idx="7684">
                  <c:v>43.639010000000013</c:v>
                </c:pt>
                <c:pt idx="7685">
                  <c:v>39.859589999999997</c:v>
                </c:pt>
                <c:pt idx="7686">
                  <c:v>36.954569999999997</c:v>
                </c:pt>
                <c:pt idx="7687">
                  <c:v>30.80512999999997</c:v>
                </c:pt>
                <c:pt idx="7688">
                  <c:v>36.75508</c:v>
                </c:pt>
                <c:pt idx="7689">
                  <c:v>34.605400000000003</c:v>
                </c:pt>
                <c:pt idx="7690">
                  <c:v>34.340520000000005</c:v>
                </c:pt>
                <c:pt idx="7691">
                  <c:v>34.165080000000003</c:v>
                </c:pt>
                <c:pt idx="7692">
                  <c:v>35.526750000000042</c:v>
                </c:pt>
                <c:pt idx="7693">
                  <c:v>33.339000000000006</c:v>
                </c:pt>
                <c:pt idx="7694">
                  <c:v>33.604280000000003</c:v>
                </c:pt>
                <c:pt idx="7695">
                  <c:v>29.134620000000005</c:v>
                </c:pt>
                <c:pt idx="7696">
                  <c:v>30.14324999999997</c:v>
                </c:pt>
                <c:pt idx="7697">
                  <c:v>29.034870000000037</c:v>
                </c:pt>
                <c:pt idx="7698">
                  <c:v>26.712969999999999</c:v>
                </c:pt>
                <c:pt idx="7699">
                  <c:v>25.40701</c:v>
                </c:pt>
                <c:pt idx="7700">
                  <c:v>25.474969999999999</c:v>
                </c:pt>
                <c:pt idx="7701">
                  <c:v>25.349629999999973</c:v>
                </c:pt>
                <c:pt idx="7702">
                  <c:v>25.135110000000001</c:v>
                </c:pt>
                <c:pt idx="7703">
                  <c:v>25.14012</c:v>
                </c:pt>
                <c:pt idx="7704">
                  <c:v>25.138400000000001</c:v>
                </c:pt>
                <c:pt idx="7705">
                  <c:v>23.783209999999972</c:v>
                </c:pt>
                <c:pt idx="7706">
                  <c:v>24.131710000000005</c:v>
                </c:pt>
                <c:pt idx="7707">
                  <c:v>22.58887</c:v>
                </c:pt>
                <c:pt idx="7708">
                  <c:v>20.118950000000037</c:v>
                </c:pt>
                <c:pt idx="7709">
                  <c:v>16.79749</c:v>
                </c:pt>
                <c:pt idx="7710">
                  <c:v>11.61985</c:v>
                </c:pt>
                <c:pt idx="7711">
                  <c:v>3.5963919999999998</c:v>
                </c:pt>
                <c:pt idx="7712">
                  <c:v>5.4687770000000002</c:v>
                </c:pt>
                <c:pt idx="7713">
                  <c:v>15.01266</c:v>
                </c:pt>
                <c:pt idx="7714">
                  <c:v>18.91057</c:v>
                </c:pt>
                <c:pt idx="7715">
                  <c:v>19.863659999999989</c:v>
                </c:pt>
                <c:pt idx="7716">
                  <c:v>22.223129999999973</c:v>
                </c:pt>
                <c:pt idx="7717">
                  <c:v>42.688310000000044</c:v>
                </c:pt>
                <c:pt idx="7718">
                  <c:v>62.18439</c:v>
                </c:pt>
                <c:pt idx="7719">
                  <c:v>67.220119999999994</c:v>
                </c:pt>
                <c:pt idx="7720">
                  <c:v>70.231200000000101</c:v>
                </c:pt>
                <c:pt idx="7721">
                  <c:v>64.58717</c:v>
                </c:pt>
                <c:pt idx="7722">
                  <c:v>57.704820000000005</c:v>
                </c:pt>
                <c:pt idx="7723">
                  <c:v>52.319160000000004</c:v>
                </c:pt>
                <c:pt idx="7724">
                  <c:v>50.510960000000004</c:v>
                </c:pt>
                <c:pt idx="7725">
                  <c:v>46.357359999999993</c:v>
                </c:pt>
                <c:pt idx="7726">
                  <c:v>42.895880000000005</c:v>
                </c:pt>
                <c:pt idx="7727">
                  <c:v>40.185080000000006</c:v>
                </c:pt>
                <c:pt idx="7728">
                  <c:v>37.51437</c:v>
                </c:pt>
                <c:pt idx="7729">
                  <c:v>35.132760000000012</c:v>
                </c:pt>
                <c:pt idx="7730">
                  <c:v>34.485610000000001</c:v>
                </c:pt>
                <c:pt idx="7731">
                  <c:v>31.45288</c:v>
                </c:pt>
                <c:pt idx="7732">
                  <c:v>30.084209999999974</c:v>
                </c:pt>
                <c:pt idx="7733">
                  <c:v>29.21593</c:v>
                </c:pt>
                <c:pt idx="7734">
                  <c:v>23.62433</c:v>
                </c:pt>
                <c:pt idx="7735">
                  <c:v>21.92606</c:v>
                </c:pt>
                <c:pt idx="7736">
                  <c:v>21.36758</c:v>
                </c:pt>
                <c:pt idx="7737">
                  <c:v>17.35519</c:v>
                </c:pt>
                <c:pt idx="7738">
                  <c:v>24.602060000000005</c:v>
                </c:pt>
                <c:pt idx="7739">
                  <c:v>29.722719999999956</c:v>
                </c:pt>
                <c:pt idx="7740">
                  <c:v>30.702309999999972</c:v>
                </c:pt>
                <c:pt idx="7741">
                  <c:v>31.182179999999974</c:v>
                </c:pt>
                <c:pt idx="7742">
                  <c:v>29.807310000000001</c:v>
                </c:pt>
                <c:pt idx="7743">
                  <c:v>28.469029999999975</c:v>
                </c:pt>
                <c:pt idx="7744">
                  <c:v>27.35341</c:v>
                </c:pt>
                <c:pt idx="7745">
                  <c:v>23.058160000000001</c:v>
                </c:pt>
                <c:pt idx="7746">
                  <c:v>27.72432999999997</c:v>
                </c:pt>
                <c:pt idx="7747">
                  <c:v>24.662089999999989</c:v>
                </c:pt>
                <c:pt idx="7748">
                  <c:v>24.116810000000033</c:v>
                </c:pt>
                <c:pt idx="7749">
                  <c:v>25.304169999999999</c:v>
                </c:pt>
                <c:pt idx="7750">
                  <c:v>24.700959999999988</c:v>
                </c:pt>
                <c:pt idx="7751">
                  <c:v>34.671120000000002</c:v>
                </c:pt>
                <c:pt idx="7752">
                  <c:v>38.707740000000001</c:v>
                </c:pt>
                <c:pt idx="7753">
                  <c:v>39.442190000000011</c:v>
                </c:pt>
                <c:pt idx="7754">
                  <c:v>106.6456</c:v>
                </c:pt>
                <c:pt idx="7755">
                  <c:v>79.794749999999993</c:v>
                </c:pt>
                <c:pt idx="7756">
                  <c:v>57.74342</c:v>
                </c:pt>
                <c:pt idx="7757">
                  <c:v>47.496700000000011</c:v>
                </c:pt>
                <c:pt idx="7758">
                  <c:v>40.806240000000003</c:v>
                </c:pt>
                <c:pt idx="7759">
                  <c:v>36.91236</c:v>
                </c:pt>
                <c:pt idx="7760">
                  <c:v>32.373920000000005</c:v>
                </c:pt>
                <c:pt idx="7761">
                  <c:v>28.73023999999997</c:v>
                </c:pt>
                <c:pt idx="7762">
                  <c:v>31.397570000000005</c:v>
                </c:pt>
                <c:pt idx="7763">
                  <c:v>41.082840000000004</c:v>
                </c:pt>
                <c:pt idx="7764">
                  <c:v>48.106560000000002</c:v>
                </c:pt>
                <c:pt idx="7765">
                  <c:v>45.154279999999993</c:v>
                </c:pt>
                <c:pt idx="7766">
                  <c:v>40.552980000000005</c:v>
                </c:pt>
                <c:pt idx="7767">
                  <c:v>36.570570000000011</c:v>
                </c:pt>
                <c:pt idx="7768">
                  <c:v>29.94157999999997</c:v>
                </c:pt>
                <c:pt idx="7769">
                  <c:v>26.892569999999989</c:v>
                </c:pt>
                <c:pt idx="7770">
                  <c:v>25.478159999999974</c:v>
                </c:pt>
                <c:pt idx="7771">
                  <c:v>22.451879999999999</c:v>
                </c:pt>
                <c:pt idx="7772">
                  <c:v>20.083619999999971</c:v>
                </c:pt>
                <c:pt idx="7773">
                  <c:v>19.505849999999974</c:v>
                </c:pt>
                <c:pt idx="7774">
                  <c:v>17.456109999999974</c:v>
                </c:pt>
                <c:pt idx="7775">
                  <c:v>16.480729999999955</c:v>
                </c:pt>
                <c:pt idx="7776">
                  <c:v>21.361920000000001</c:v>
                </c:pt>
                <c:pt idx="7777">
                  <c:v>22.892969999999988</c:v>
                </c:pt>
                <c:pt idx="7778">
                  <c:v>32.010310000000011</c:v>
                </c:pt>
                <c:pt idx="7779">
                  <c:v>32.678150000000059</c:v>
                </c:pt>
                <c:pt idx="7780">
                  <c:v>25.366729999999972</c:v>
                </c:pt>
                <c:pt idx="7781">
                  <c:v>21.813659999999999</c:v>
                </c:pt>
                <c:pt idx="7782">
                  <c:v>19.627900000000022</c:v>
                </c:pt>
                <c:pt idx="7783">
                  <c:v>17.506900000000005</c:v>
                </c:pt>
                <c:pt idx="7784">
                  <c:v>15.17</c:v>
                </c:pt>
                <c:pt idx="7785">
                  <c:v>15.577490000000004</c:v>
                </c:pt>
                <c:pt idx="7786">
                  <c:v>23.751059999999999</c:v>
                </c:pt>
                <c:pt idx="7787">
                  <c:v>26.608090000000001</c:v>
                </c:pt>
                <c:pt idx="7788">
                  <c:v>23.782559999999975</c:v>
                </c:pt>
                <c:pt idx="7789">
                  <c:v>22.645619999999973</c:v>
                </c:pt>
                <c:pt idx="7790">
                  <c:v>21.382059999999989</c:v>
                </c:pt>
                <c:pt idx="7791">
                  <c:v>23.99682</c:v>
                </c:pt>
                <c:pt idx="7792">
                  <c:v>22.621200000000005</c:v>
                </c:pt>
                <c:pt idx="7793">
                  <c:v>23.606829999999999</c:v>
                </c:pt>
                <c:pt idx="7794">
                  <c:v>20.998779999999975</c:v>
                </c:pt>
                <c:pt idx="7795">
                  <c:v>18.666840000000001</c:v>
                </c:pt>
                <c:pt idx="7796">
                  <c:v>20.75723</c:v>
                </c:pt>
                <c:pt idx="7797">
                  <c:v>22.927569999999989</c:v>
                </c:pt>
                <c:pt idx="7798">
                  <c:v>31.34205</c:v>
                </c:pt>
                <c:pt idx="7799">
                  <c:v>60.101550000000003</c:v>
                </c:pt>
                <c:pt idx="7800">
                  <c:v>99.882889999999989</c:v>
                </c:pt>
                <c:pt idx="7801">
                  <c:v>90.544590000000085</c:v>
                </c:pt>
                <c:pt idx="7802">
                  <c:v>221.65959999999998</c:v>
                </c:pt>
                <c:pt idx="7803">
                  <c:v>289.67880000000002</c:v>
                </c:pt>
                <c:pt idx="7804">
                  <c:v>153.21479999999983</c:v>
                </c:pt>
                <c:pt idx="7805">
                  <c:v>126.46710000000009</c:v>
                </c:pt>
                <c:pt idx="7806">
                  <c:v>98.047680000000085</c:v>
                </c:pt>
                <c:pt idx="7807">
                  <c:v>64.111980000000003</c:v>
                </c:pt>
                <c:pt idx="7808">
                  <c:v>56.348600000000005</c:v>
                </c:pt>
                <c:pt idx="7809">
                  <c:v>59.145810000000012</c:v>
                </c:pt>
                <c:pt idx="7810">
                  <c:v>64.2547</c:v>
                </c:pt>
                <c:pt idx="7811">
                  <c:v>59.446010000000001</c:v>
                </c:pt>
                <c:pt idx="7812">
                  <c:v>96.926860000000005</c:v>
                </c:pt>
                <c:pt idx="7813">
                  <c:v>68.907039999999995</c:v>
                </c:pt>
                <c:pt idx="7814">
                  <c:v>48.534510000000012</c:v>
                </c:pt>
                <c:pt idx="7815">
                  <c:v>56.502120000000012</c:v>
                </c:pt>
                <c:pt idx="7816">
                  <c:v>57.207440000000005</c:v>
                </c:pt>
                <c:pt idx="7817">
                  <c:v>43.812360000000005</c:v>
                </c:pt>
                <c:pt idx="7818">
                  <c:v>39.694550000000042</c:v>
                </c:pt>
                <c:pt idx="7819">
                  <c:v>85.022539999999978</c:v>
                </c:pt>
                <c:pt idx="7820">
                  <c:v>97.419690000000088</c:v>
                </c:pt>
                <c:pt idx="7821">
                  <c:v>56.361449999999998</c:v>
                </c:pt>
                <c:pt idx="7822">
                  <c:v>43.891920000000006</c:v>
                </c:pt>
                <c:pt idx="7823">
                  <c:v>36.997770000000003</c:v>
                </c:pt>
                <c:pt idx="7824">
                  <c:v>32.543380000000006</c:v>
                </c:pt>
                <c:pt idx="7825">
                  <c:v>29.68365</c:v>
                </c:pt>
                <c:pt idx="7826">
                  <c:v>27.646960000000021</c:v>
                </c:pt>
                <c:pt idx="7827">
                  <c:v>25.316990000000022</c:v>
                </c:pt>
                <c:pt idx="7828">
                  <c:v>24.580649999999952</c:v>
                </c:pt>
                <c:pt idx="7829">
                  <c:v>23.68956</c:v>
                </c:pt>
                <c:pt idx="7830">
                  <c:v>22.750979999999988</c:v>
                </c:pt>
                <c:pt idx="7831">
                  <c:v>22.69861999999997</c:v>
                </c:pt>
                <c:pt idx="7832">
                  <c:v>23.010729999999974</c:v>
                </c:pt>
                <c:pt idx="7833">
                  <c:v>23.619100000000021</c:v>
                </c:pt>
                <c:pt idx="7834">
                  <c:v>26.174830000000021</c:v>
                </c:pt>
                <c:pt idx="7835">
                  <c:v>27.306699999999989</c:v>
                </c:pt>
                <c:pt idx="7836">
                  <c:v>25.599150000000005</c:v>
                </c:pt>
                <c:pt idx="7837">
                  <c:v>24.090009999999989</c:v>
                </c:pt>
                <c:pt idx="7838">
                  <c:v>22.42918999999997</c:v>
                </c:pt>
                <c:pt idx="7839">
                  <c:v>20.472729999999952</c:v>
                </c:pt>
                <c:pt idx="7840">
                  <c:v>17.251370000000001</c:v>
                </c:pt>
                <c:pt idx="7841">
                  <c:v>17.987479999999973</c:v>
                </c:pt>
                <c:pt idx="7842">
                  <c:v>17.385529999999957</c:v>
                </c:pt>
                <c:pt idx="7843">
                  <c:v>18.085579999999968</c:v>
                </c:pt>
                <c:pt idx="7844">
                  <c:v>18.462079999999968</c:v>
                </c:pt>
                <c:pt idx="7845">
                  <c:v>19.884639999999973</c:v>
                </c:pt>
                <c:pt idx="7846">
                  <c:v>18.29665</c:v>
                </c:pt>
                <c:pt idx="7847">
                  <c:v>19.117850000000047</c:v>
                </c:pt>
                <c:pt idx="7848">
                  <c:v>19.688079999999989</c:v>
                </c:pt>
                <c:pt idx="7849">
                  <c:v>19.120329999999989</c:v>
                </c:pt>
                <c:pt idx="7850">
                  <c:v>20.108160000000005</c:v>
                </c:pt>
                <c:pt idx="7851">
                  <c:v>19.658190000000001</c:v>
                </c:pt>
                <c:pt idx="7852">
                  <c:v>19.675049999999974</c:v>
                </c:pt>
                <c:pt idx="7853">
                  <c:v>15.74424</c:v>
                </c:pt>
                <c:pt idx="7854">
                  <c:v>14.697240000000001</c:v>
                </c:pt>
                <c:pt idx="7855">
                  <c:v>15.118209999999999</c:v>
                </c:pt>
                <c:pt idx="7856">
                  <c:v>10.783800000000001</c:v>
                </c:pt>
                <c:pt idx="7857">
                  <c:v>12.79</c:v>
                </c:pt>
                <c:pt idx="7858">
                  <c:v>20.53213999999997</c:v>
                </c:pt>
                <c:pt idx="7859">
                  <c:v>21.940479999999972</c:v>
                </c:pt>
                <c:pt idx="7860">
                  <c:v>25.16623999999997</c:v>
                </c:pt>
                <c:pt idx="7861">
                  <c:v>23.388449999999956</c:v>
                </c:pt>
                <c:pt idx="7862">
                  <c:v>20.834689999999988</c:v>
                </c:pt>
                <c:pt idx="7863">
                  <c:v>22.252680000000002</c:v>
                </c:pt>
                <c:pt idx="7864">
                  <c:v>18.606439999999989</c:v>
                </c:pt>
                <c:pt idx="7865">
                  <c:v>16.032339999999973</c:v>
                </c:pt>
                <c:pt idx="7866">
                  <c:v>15.03941</c:v>
                </c:pt>
                <c:pt idx="7867">
                  <c:v>10.475760000000006</c:v>
                </c:pt>
                <c:pt idx="7868">
                  <c:v>13.23549</c:v>
                </c:pt>
                <c:pt idx="7869">
                  <c:v>11.315710000000006</c:v>
                </c:pt>
                <c:pt idx="7870">
                  <c:v>9.3801870000000047</c:v>
                </c:pt>
                <c:pt idx="7871">
                  <c:v>8.0501430000000003</c:v>
                </c:pt>
                <c:pt idx="7872">
                  <c:v>8.0373649999999994</c:v>
                </c:pt>
                <c:pt idx="7873">
                  <c:v>6.7887060000000004</c:v>
                </c:pt>
                <c:pt idx="7874">
                  <c:v>6.4428210000000004</c:v>
                </c:pt>
                <c:pt idx="7875">
                  <c:v>6.5281129999999941</c:v>
                </c:pt>
                <c:pt idx="7876">
                  <c:v>6.358295</c:v>
                </c:pt>
                <c:pt idx="7877">
                  <c:v>6.0659979999999942</c:v>
                </c:pt>
                <c:pt idx="7878">
                  <c:v>5.4203710000000003</c:v>
                </c:pt>
                <c:pt idx="7879">
                  <c:v>5.4492880000000063</c:v>
                </c:pt>
                <c:pt idx="7880">
                  <c:v>5.7588030000000003</c:v>
                </c:pt>
                <c:pt idx="7881">
                  <c:v>5.3794610000000063</c:v>
                </c:pt>
                <c:pt idx="7882">
                  <c:v>10.994960000000001</c:v>
                </c:pt>
                <c:pt idx="7883">
                  <c:v>45.422020000000003</c:v>
                </c:pt>
                <c:pt idx="7884">
                  <c:v>103.5699</c:v>
                </c:pt>
                <c:pt idx="7885">
                  <c:v>97.839010000000002</c:v>
                </c:pt>
                <c:pt idx="7886">
                  <c:v>133.83760000000001</c:v>
                </c:pt>
                <c:pt idx="7887">
                  <c:v>94.542820000000006</c:v>
                </c:pt>
                <c:pt idx="7888">
                  <c:v>57.5122</c:v>
                </c:pt>
                <c:pt idx="7889">
                  <c:v>46.459940000000003</c:v>
                </c:pt>
                <c:pt idx="7890">
                  <c:v>41.326270000000001</c:v>
                </c:pt>
                <c:pt idx="7891">
                  <c:v>36.512590000000003</c:v>
                </c:pt>
                <c:pt idx="7892">
                  <c:v>36.232360000000043</c:v>
                </c:pt>
                <c:pt idx="7893">
                  <c:v>36.481560000000002</c:v>
                </c:pt>
                <c:pt idx="7894">
                  <c:v>33.342360000000006</c:v>
                </c:pt>
                <c:pt idx="7895">
                  <c:v>28.555759999999989</c:v>
                </c:pt>
                <c:pt idx="7896">
                  <c:v>25.29758</c:v>
                </c:pt>
                <c:pt idx="7897">
                  <c:v>22.188649999999956</c:v>
                </c:pt>
                <c:pt idx="7898">
                  <c:v>19.761959999999988</c:v>
                </c:pt>
                <c:pt idx="7899">
                  <c:v>16.93167</c:v>
                </c:pt>
                <c:pt idx="7900">
                  <c:v>16.088289999999972</c:v>
                </c:pt>
                <c:pt idx="7901">
                  <c:v>14.47739</c:v>
                </c:pt>
                <c:pt idx="7902">
                  <c:v>13.50867</c:v>
                </c:pt>
                <c:pt idx="7903">
                  <c:v>24.296849999999989</c:v>
                </c:pt>
                <c:pt idx="7904">
                  <c:v>17.999020000000002</c:v>
                </c:pt>
                <c:pt idx="7905">
                  <c:v>25.33853999999997</c:v>
                </c:pt>
                <c:pt idx="7906">
                  <c:v>31.724689999999974</c:v>
                </c:pt>
                <c:pt idx="7907">
                  <c:v>43.523960000000002</c:v>
                </c:pt>
                <c:pt idx="7908">
                  <c:v>49.152410000000003</c:v>
                </c:pt>
                <c:pt idx="7909">
                  <c:v>45.823590000000003</c:v>
                </c:pt>
                <c:pt idx="7910">
                  <c:v>37.471200000000003</c:v>
                </c:pt>
                <c:pt idx="7911">
                  <c:v>30.082579999999975</c:v>
                </c:pt>
                <c:pt idx="7912">
                  <c:v>19.982199999999956</c:v>
                </c:pt>
                <c:pt idx="7913">
                  <c:v>15.242319999999999</c:v>
                </c:pt>
                <c:pt idx="7914">
                  <c:v>13.04609</c:v>
                </c:pt>
                <c:pt idx="7915">
                  <c:v>11.668990000000001</c:v>
                </c:pt>
                <c:pt idx="7916">
                  <c:v>11.239560000000001</c:v>
                </c:pt>
                <c:pt idx="7917">
                  <c:v>10.59337</c:v>
                </c:pt>
                <c:pt idx="7918">
                  <c:v>11.176500000000004</c:v>
                </c:pt>
                <c:pt idx="7919">
                  <c:v>23.465129999999952</c:v>
                </c:pt>
                <c:pt idx="7920">
                  <c:v>37.307239999999993</c:v>
                </c:pt>
                <c:pt idx="7921">
                  <c:v>37.744550000000011</c:v>
                </c:pt>
                <c:pt idx="7922">
                  <c:v>41.215770000000013</c:v>
                </c:pt>
                <c:pt idx="7923">
                  <c:v>37.174000000000007</c:v>
                </c:pt>
                <c:pt idx="7924">
                  <c:v>32.793890000000012</c:v>
                </c:pt>
                <c:pt idx="7925">
                  <c:v>37.665960000000013</c:v>
                </c:pt>
                <c:pt idx="7926">
                  <c:v>40.61177</c:v>
                </c:pt>
                <c:pt idx="7927">
                  <c:v>43.103370000000012</c:v>
                </c:pt>
                <c:pt idx="7928">
                  <c:v>48.07105</c:v>
                </c:pt>
                <c:pt idx="7929">
                  <c:v>47.915930000000003</c:v>
                </c:pt>
                <c:pt idx="7930">
                  <c:v>32.045150000000042</c:v>
                </c:pt>
                <c:pt idx="7931">
                  <c:v>34.683310000000013</c:v>
                </c:pt>
                <c:pt idx="7932">
                  <c:v>129.41230000000004</c:v>
                </c:pt>
                <c:pt idx="7933">
                  <c:v>114.0622</c:v>
                </c:pt>
                <c:pt idx="7934">
                  <c:v>91.820989999999981</c:v>
                </c:pt>
                <c:pt idx="7935">
                  <c:v>79.214940000000027</c:v>
                </c:pt>
                <c:pt idx="7936">
                  <c:v>61.563290000000002</c:v>
                </c:pt>
                <c:pt idx="7937">
                  <c:v>51.182090000000002</c:v>
                </c:pt>
                <c:pt idx="7938">
                  <c:v>42.915180000000007</c:v>
                </c:pt>
                <c:pt idx="7939">
                  <c:v>40.323300000000003</c:v>
                </c:pt>
                <c:pt idx="7940">
                  <c:v>42.442270000000001</c:v>
                </c:pt>
                <c:pt idx="7941">
                  <c:v>78.407399999999996</c:v>
                </c:pt>
                <c:pt idx="7942">
                  <c:v>91.935479999999998</c:v>
                </c:pt>
                <c:pt idx="7943">
                  <c:v>81.894490000000005</c:v>
                </c:pt>
                <c:pt idx="7944">
                  <c:v>75.259469999999993</c:v>
                </c:pt>
                <c:pt idx="7945">
                  <c:v>68.669120000000007</c:v>
                </c:pt>
                <c:pt idx="7946">
                  <c:v>71.964490000000026</c:v>
                </c:pt>
                <c:pt idx="7947">
                  <c:v>59.94894</c:v>
                </c:pt>
                <c:pt idx="7948">
                  <c:v>51.826650000000001</c:v>
                </c:pt>
                <c:pt idx="7949">
                  <c:v>48.089500000000001</c:v>
                </c:pt>
                <c:pt idx="7950">
                  <c:v>41.365070000000003</c:v>
                </c:pt>
                <c:pt idx="7951">
                  <c:v>39.13729</c:v>
                </c:pt>
                <c:pt idx="7952">
                  <c:v>36.148430000000012</c:v>
                </c:pt>
                <c:pt idx="7953">
                  <c:v>35.296830000000043</c:v>
                </c:pt>
                <c:pt idx="7954">
                  <c:v>39.872130000000013</c:v>
                </c:pt>
                <c:pt idx="7955">
                  <c:v>36.197880000000005</c:v>
                </c:pt>
                <c:pt idx="7956">
                  <c:v>34.682640000000006</c:v>
                </c:pt>
                <c:pt idx="7957">
                  <c:v>34.994200000000006</c:v>
                </c:pt>
                <c:pt idx="7958">
                  <c:v>34.032740000000011</c:v>
                </c:pt>
                <c:pt idx="7959">
                  <c:v>31.709639999999968</c:v>
                </c:pt>
                <c:pt idx="7960">
                  <c:v>29.311270000000022</c:v>
                </c:pt>
                <c:pt idx="7961">
                  <c:v>24.70335</c:v>
                </c:pt>
                <c:pt idx="7962">
                  <c:v>27.480029999999957</c:v>
                </c:pt>
                <c:pt idx="7963">
                  <c:v>23.529689999999974</c:v>
                </c:pt>
                <c:pt idx="7964">
                  <c:v>23.70045</c:v>
                </c:pt>
                <c:pt idx="7965">
                  <c:v>25.876159999999999</c:v>
                </c:pt>
                <c:pt idx="7966">
                  <c:v>25.622969999999999</c:v>
                </c:pt>
                <c:pt idx="7967">
                  <c:v>25.513739999999974</c:v>
                </c:pt>
                <c:pt idx="7968">
                  <c:v>24.031559999999999</c:v>
                </c:pt>
                <c:pt idx="7969">
                  <c:v>23.80021</c:v>
                </c:pt>
                <c:pt idx="7970">
                  <c:v>23.864650000000001</c:v>
                </c:pt>
                <c:pt idx="7971">
                  <c:v>22.89404</c:v>
                </c:pt>
                <c:pt idx="7972">
                  <c:v>21.722930000000002</c:v>
                </c:pt>
                <c:pt idx="7973">
                  <c:v>21.182399999999973</c:v>
                </c:pt>
                <c:pt idx="7974">
                  <c:v>18.519739999999974</c:v>
                </c:pt>
                <c:pt idx="7975">
                  <c:v>18.885609999999971</c:v>
                </c:pt>
                <c:pt idx="7976">
                  <c:v>21.54335</c:v>
                </c:pt>
                <c:pt idx="7977">
                  <c:v>19.7105</c:v>
                </c:pt>
                <c:pt idx="7978">
                  <c:v>18.66356</c:v>
                </c:pt>
                <c:pt idx="7979">
                  <c:v>18.452269999999974</c:v>
                </c:pt>
                <c:pt idx="7980">
                  <c:v>16.87003</c:v>
                </c:pt>
                <c:pt idx="7981">
                  <c:v>17.150410000000001</c:v>
                </c:pt>
                <c:pt idx="7982">
                  <c:v>16.888409999999968</c:v>
                </c:pt>
                <c:pt idx="7983">
                  <c:v>24.495479999999972</c:v>
                </c:pt>
                <c:pt idx="7984">
                  <c:v>16.777090000000001</c:v>
                </c:pt>
                <c:pt idx="7985">
                  <c:v>17.577059999999999</c:v>
                </c:pt>
                <c:pt idx="7986">
                  <c:v>18.095490000000002</c:v>
                </c:pt>
                <c:pt idx="7987">
                  <c:v>15.16638</c:v>
                </c:pt>
                <c:pt idx="7988">
                  <c:v>14.50484</c:v>
                </c:pt>
                <c:pt idx="7989">
                  <c:v>15.3688</c:v>
                </c:pt>
                <c:pt idx="7990">
                  <c:v>15.36397</c:v>
                </c:pt>
                <c:pt idx="7991">
                  <c:v>15.2644</c:v>
                </c:pt>
                <c:pt idx="7992">
                  <c:v>15.128</c:v>
                </c:pt>
                <c:pt idx="7993">
                  <c:v>15.248859999999999</c:v>
                </c:pt>
                <c:pt idx="7994">
                  <c:v>15.642110000000001</c:v>
                </c:pt>
                <c:pt idx="7995">
                  <c:v>14.062940000000006</c:v>
                </c:pt>
                <c:pt idx="7996">
                  <c:v>14.171890000000001</c:v>
                </c:pt>
                <c:pt idx="7997">
                  <c:v>13.228359999999997</c:v>
                </c:pt>
                <c:pt idx="7998">
                  <c:v>12.838620000000001</c:v>
                </c:pt>
                <c:pt idx="7999">
                  <c:v>12.977460000000002</c:v>
                </c:pt>
                <c:pt idx="8000">
                  <c:v>12.83046</c:v>
                </c:pt>
                <c:pt idx="8001">
                  <c:v>12.998190000000001</c:v>
                </c:pt>
                <c:pt idx="8002">
                  <c:v>17.614280000000026</c:v>
                </c:pt>
                <c:pt idx="8003">
                  <c:v>19.087209999999974</c:v>
                </c:pt>
                <c:pt idx="8004">
                  <c:v>18.150289999999988</c:v>
                </c:pt>
                <c:pt idx="8005">
                  <c:v>19.30931</c:v>
                </c:pt>
                <c:pt idx="8006">
                  <c:v>19.822509999999973</c:v>
                </c:pt>
                <c:pt idx="8007">
                  <c:v>17.517109999999999</c:v>
                </c:pt>
                <c:pt idx="8008">
                  <c:v>16.04888</c:v>
                </c:pt>
                <c:pt idx="8009">
                  <c:v>14.00475</c:v>
                </c:pt>
                <c:pt idx="8010">
                  <c:v>15.04121</c:v>
                </c:pt>
                <c:pt idx="8011">
                  <c:v>15.123750000000001</c:v>
                </c:pt>
                <c:pt idx="8012">
                  <c:v>14.03694</c:v>
                </c:pt>
                <c:pt idx="8013">
                  <c:v>14.125540000000004</c:v>
                </c:pt>
                <c:pt idx="8014">
                  <c:v>12.787890000000001</c:v>
                </c:pt>
                <c:pt idx="8015">
                  <c:v>13.036490000000002</c:v>
                </c:pt>
                <c:pt idx="8016">
                  <c:v>12.5305</c:v>
                </c:pt>
                <c:pt idx="8017">
                  <c:v>12.527279999999999</c:v>
                </c:pt>
                <c:pt idx="8018">
                  <c:v>11.86692</c:v>
                </c:pt>
                <c:pt idx="8019">
                  <c:v>10.39995</c:v>
                </c:pt>
                <c:pt idx="8020">
                  <c:v>9.8099350000000047</c:v>
                </c:pt>
                <c:pt idx="8021">
                  <c:v>8.2871489999999994</c:v>
                </c:pt>
                <c:pt idx="8022">
                  <c:v>8.9288299999999996</c:v>
                </c:pt>
                <c:pt idx="8023">
                  <c:v>7.7934349999999943</c:v>
                </c:pt>
                <c:pt idx="8024">
                  <c:v>8.8039730000000009</c:v>
                </c:pt>
                <c:pt idx="8025">
                  <c:v>8.8301510000000007</c:v>
                </c:pt>
                <c:pt idx="8026">
                  <c:v>9.6482779999999959</c:v>
                </c:pt>
                <c:pt idx="8027">
                  <c:v>10.97827</c:v>
                </c:pt>
                <c:pt idx="8028">
                  <c:v>23.768739999999955</c:v>
                </c:pt>
                <c:pt idx="8029">
                  <c:v>12.603820000000001</c:v>
                </c:pt>
                <c:pt idx="8030">
                  <c:v>13.361420000000004</c:v>
                </c:pt>
                <c:pt idx="8031">
                  <c:v>11.073450000000006</c:v>
                </c:pt>
                <c:pt idx="8032">
                  <c:v>10.579610000000002</c:v>
                </c:pt>
                <c:pt idx="8033">
                  <c:v>8.9305540000000008</c:v>
                </c:pt>
                <c:pt idx="8034">
                  <c:v>9.8184390000000068</c:v>
                </c:pt>
                <c:pt idx="8035">
                  <c:v>8.4107150000000015</c:v>
                </c:pt>
                <c:pt idx="8036">
                  <c:v>7.9923780000000004</c:v>
                </c:pt>
                <c:pt idx="8037">
                  <c:v>7.4595130000000003</c:v>
                </c:pt>
                <c:pt idx="8038">
                  <c:v>9.0604190000000067</c:v>
                </c:pt>
                <c:pt idx="8039">
                  <c:v>8.4966210000000011</c:v>
                </c:pt>
                <c:pt idx="8040">
                  <c:v>9.0531190000000006</c:v>
                </c:pt>
                <c:pt idx="8041">
                  <c:v>9.2703239999999987</c:v>
                </c:pt>
                <c:pt idx="8042">
                  <c:v>7.9834379999999996</c:v>
                </c:pt>
                <c:pt idx="8043">
                  <c:v>7.7724359999999955</c:v>
                </c:pt>
                <c:pt idx="8044">
                  <c:v>8.3271870000000003</c:v>
                </c:pt>
                <c:pt idx="8045">
                  <c:v>7.1721109999999939</c:v>
                </c:pt>
                <c:pt idx="8046">
                  <c:v>5.3943979999999945</c:v>
                </c:pt>
                <c:pt idx="8047">
                  <c:v>5.7559769999999943</c:v>
                </c:pt>
                <c:pt idx="8048">
                  <c:v>4.9127549999999944</c:v>
                </c:pt>
                <c:pt idx="8049">
                  <c:v>6.8355939999999995</c:v>
                </c:pt>
                <c:pt idx="8050">
                  <c:v>10.42376</c:v>
                </c:pt>
                <c:pt idx="8051">
                  <c:v>9.4654940000000192</c:v>
                </c:pt>
                <c:pt idx="8052">
                  <c:v>9.7232430000000001</c:v>
                </c:pt>
                <c:pt idx="8053">
                  <c:v>10.20312</c:v>
                </c:pt>
                <c:pt idx="8054">
                  <c:v>12.1843</c:v>
                </c:pt>
                <c:pt idx="8055">
                  <c:v>12.7508</c:v>
                </c:pt>
                <c:pt idx="8056">
                  <c:v>11.66846</c:v>
                </c:pt>
                <c:pt idx="8057">
                  <c:v>12.475350000000002</c:v>
                </c:pt>
                <c:pt idx="8058">
                  <c:v>11.756220000000001</c:v>
                </c:pt>
                <c:pt idx="8059">
                  <c:v>10.313180000000004</c:v>
                </c:pt>
                <c:pt idx="8060">
                  <c:v>10.880520000000002</c:v>
                </c:pt>
                <c:pt idx="8061">
                  <c:v>10.40771</c:v>
                </c:pt>
                <c:pt idx="8062">
                  <c:v>8.3508660000000123</c:v>
                </c:pt>
                <c:pt idx="8063">
                  <c:v>10.279590000000002</c:v>
                </c:pt>
                <c:pt idx="8064">
                  <c:v>8.3702340000000106</c:v>
                </c:pt>
                <c:pt idx="8065">
                  <c:v>12.00163</c:v>
                </c:pt>
                <c:pt idx="8066">
                  <c:v>11.806340000000002</c:v>
                </c:pt>
                <c:pt idx="8067">
                  <c:v>11.333640000000004</c:v>
                </c:pt>
                <c:pt idx="8068">
                  <c:v>11.32991</c:v>
                </c:pt>
                <c:pt idx="8069">
                  <c:v>10.837630000000004</c:v>
                </c:pt>
                <c:pt idx="8070">
                  <c:v>10.481910000000001</c:v>
                </c:pt>
                <c:pt idx="8071">
                  <c:v>9.8305860000000109</c:v>
                </c:pt>
                <c:pt idx="8072">
                  <c:v>9.5868470000000006</c:v>
                </c:pt>
                <c:pt idx="8073">
                  <c:v>10.782590000000004</c:v>
                </c:pt>
                <c:pt idx="8074">
                  <c:v>10.542010000000001</c:v>
                </c:pt>
                <c:pt idx="8075">
                  <c:v>13.79795</c:v>
                </c:pt>
                <c:pt idx="8076">
                  <c:v>14.632810000000001</c:v>
                </c:pt>
                <c:pt idx="8077">
                  <c:v>13.007440000000004</c:v>
                </c:pt>
                <c:pt idx="8078">
                  <c:v>13.553930000000006</c:v>
                </c:pt>
                <c:pt idx="8079">
                  <c:v>10.821120000000001</c:v>
                </c:pt>
                <c:pt idx="8080">
                  <c:v>14.710610000000001</c:v>
                </c:pt>
                <c:pt idx="8081">
                  <c:v>13.248699999999999</c:v>
                </c:pt>
                <c:pt idx="8082">
                  <c:v>12.452120000000004</c:v>
                </c:pt>
                <c:pt idx="8083">
                  <c:v>10.385600000000011</c:v>
                </c:pt>
                <c:pt idx="8084">
                  <c:v>7.4806580000000062</c:v>
                </c:pt>
                <c:pt idx="8085">
                  <c:v>8.1524410000000067</c:v>
                </c:pt>
                <c:pt idx="8086">
                  <c:v>7.523606</c:v>
                </c:pt>
                <c:pt idx="8087">
                  <c:v>6.8425509999999941</c:v>
                </c:pt>
                <c:pt idx="8088">
                  <c:v>11.660770000000001</c:v>
                </c:pt>
                <c:pt idx="8089">
                  <c:v>5.7947920000000002</c:v>
                </c:pt>
                <c:pt idx="8090">
                  <c:v>5.3982659999999996</c:v>
                </c:pt>
                <c:pt idx="8091">
                  <c:v>5.1950339999999944</c:v>
                </c:pt>
                <c:pt idx="8092">
                  <c:v>4.1940149999999887</c:v>
                </c:pt>
                <c:pt idx="8093">
                  <c:v>5.8896080000000053</c:v>
                </c:pt>
                <c:pt idx="8094">
                  <c:v>3.335444999999996</c:v>
                </c:pt>
                <c:pt idx="8095">
                  <c:v>2.187656</c:v>
                </c:pt>
                <c:pt idx="8096">
                  <c:v>3.3038340000000002</c:v>
                </c:pt>
                <c:pt idx="8097">
                  <c:v>7.9257049999999944</c:v>
                </c:pt>
                <c:pt idx="8098">
                  <c:v>6.0197500000000002</c:v>
                </c:pt>
                <c:pt idx="8099">
                  <c:v>11.24884</c:v>
                </c:pt>
                <c:pt idx="8100">
                  <c:v>18.954840000000001</c:v>
                </c:pt>
                <c:pt idx="8101">
                  <c:v>38.853140000000003</c:v>
                </c:pt>
                <c:pt idx="8102">
                  <c:v>136.8802000000002</c:v>
                </c:pt>
                <c:pt idx="8103">
                  <c:v>60.708690000000011</c:v>
                </c:pt>
                <c:pt idx="8104">
                  <c:v>39.802849999999999</c:v>
                </c:pt>
                <c:pt idx="8105">
                  <c:v>31.989619999999956</c:v>
                </c:pt>
                <c:pt idx="8106">
                  <c:v>23.365029999999972</c:v>
                </c:pt>
                <c:pt idx="8107">
                  <c:v>19.472439999999956</c:v>
                </c:pt>
                <c:pt idx="8108">
                  <c:v>19.247910000000001</c:v>
                </c:pt>
                <c:pt idx="8109">
                  <c:v>18.485880000000002</c:v>
                </c:pt>
                <c:pt idx="8110">
                  <c:v>14.40484</c:v>
                </c:pt>
                <c:pt idx="8111">
                  <c:v>15.64362</c:v>
                </c:pt>
                <c:pt idx="8112">
                  <c:v>15.274470000000001</c:v>
                </c:pt>
                <c:pt idx="8113">
                  <c:v>14.3414</c:v>
                </c:pt>
                <c:pt idx="8114">
                  <c:v>12.58085</c:v>
                </c:pt>
                <c:pt idx="8115">
                  <c:v>11.630420000000001</c:v>
                </c:pt>
                <c:pt idx="8116">
                  <c:v>11.29349</c:v>
                </c:pt>
                <c:pt idx="8117">
                  <c:v>9.3078460000000067</c:v>
                </c:pt>
                <c:pt idx="8118">
                  <c:v>2.4221919999999999</c:v>
                </c:pt>
                <c:pt idx="8119">
                  <c:v>3.2280959999999999</c:v>
                </c:pt>
                <c:pt idx="8120">
                  <c:v>5.1828299999999965</c:v>
                </c:pt>
                <c:pt idx="8121">
                  <c:v>9.1913219999999889</c:v>
                </c:pt>
                <c:pt idx="8122">
                  <c:v>13.40483</c:v>
                </c:pt>
                <c:pt idx="8123">
                  <c:v>16.634060000000037</c:v>
                </c:pt>
                <c:pt idx="8124">
                  <c:v>22.08681</c:v>
                </c:pt>
                <c:pt idx="8125">
                  <c:v>25.485009999999956</c:v>
                </c:pt>
                <c:pt idx="8126">
                  <c:v>21.222259999999974</c:v>
                </c:pt>
                <c:pt idx="8127">
                  <c:v>22.80219</c:v>
                </c:pt>
                <c:pt idx="8128">
                  <c:v>19.952649999999952</c:v>
                </c:pt>
                <c:pt idx="8129">
                  <c:v>14.38594000000001</c:v>
                </c:pt>
                <c:pt idx="8130">
                  <c:v>8.7087129999999995</c:v>
                </c:pt>
                <c:pt idx="8131">
                  <c:v>7.7761399999999998</c:v>
                </c:pt>
                <c:pt idx="8132">
                  <c:v>1.8839939999999986</c:v>
                </c:pt>
                <c:pt idx="8133">
                  <c:v>2.9163919999999997</c:v>
                </c:pt>
                <c:pt idx="8134">
                  <c:v>4.4951230000000004</c:v>
                </c:pt>
                <c:pt idx="8135">
                  <c:v>12.37138</c:v>
                </c:pt>
                <c:pt idx="8136">
                  <c:v>15.148059999999999</c:v>
                </c:pt>
                <c:pt idx="8137">
                  <c:v>11.489430000000015</c:v>
                </c:pt>
                <c:pt idx="8138">
                  <c:v>12.41127</c:v>
                </c:pt>
                <c:pt idx="8139">
                  <c:v>13.40198</c:v>
                </c:pt>
                <c:pt idx="8140">
                  <c:v>10.077820000000001</c:v>
                </c:pt>
                <c:pt idx="8141">
                  <c:v>7.3390550000000001</c:v>
                </c:pt>
                <c:pt idx="8142">
                  <c:v>9.6966230000000007</c:v>
                </c:pt>
                <c:pt idx="8143">
                  <c:v>17.772570000000002</c:v>
                </c:pt>
                <c:pt idx="8144">
                  <c:v>11.06608000000001</c:v>
                </c:pt>
                <c:pt idx="8145">
                  <c:v>10.54058</c:v>
                </c:pt>
                <c:pt idx="8146">
                  <c:v>16.71001</c:v>
                </c:pt>
                <c:pt idx="8147">
                  <c:v>50.174669999999999</c:v>
                </c:pt>
                <c:pt idx="8148">
                  <c:v>59.236890000000002</c:v>
                </c:pt>
                <c:pt idx="8149">
                  <c:v>47.298390000000069</c:v>
                </c:pt>
                <c:pt idx="8150">
                  <c:v>40.255140000000011</c:v>
                </c:pt>
                <c:pt idx="8151">
                  <c:v>34.535870000000003</c:v>
                </c:pt>
                <c:pt idx="8152">
                  <c:v>33.678400000000003</c:v>
                </c:pt>
                <c:pt idx="8153">
                  <c:v>28.077120000000001</c:v>
                </c:pt>
                <c:pt idx="8154">
                  <c:v>19.71744</c:v>
                </c:pt>
                <c:pt idx="8155">
                  <c:v>21.970519999999972</c:v>
                </c:pt>
                <c:pt idx="8156">
                  <c:v>14.94763</c:v>
                </c:pt>
                <c:pt idx="8157">
                  <c:v>18.394250000000021</c:v>
                </c:pt>
                <c:pt idx="8158">
                  <c:v>16.315980000000021</c:v>
                </c:pt>
                <c:pt idx="8159">
                  <c:v>21.89114</c:v>
                </c:pt>
                <c:pt idx="8160">
                  <c:v>19.483609999999956</c:v>
                </c:pt>
                <c:pt idx="8161">
                  <c:v>20.86255999999997</c:v>
                </c:pt>
                <c:pt idx="8162">
                  <c:v>22.085189999999972</c:v>
                </c:pt>
                <c:pt idx="8163">
                  <c:v>20.455960000000001</c:v>
                </c:pt>
                <c:pt idx="8164">
                  <c:v>21.12922</c:v>
                </c:pt>
                <c:pt idx="8165">
                  <c:v>18.616050000000033</c:v>
                </c:pt>
                <c:pt idx="8166">
                  <c:v>18.622879999999999</c:v>
                </c:pt>
                <c:pt idx="8167">
                  <c:v>15.70232</c:v>
                </c:pt>
                <c:pt idx="8168">
                  <c:v>15.99104</c:v>
                </c:pt>
                <c:pt idx="8169">
                  <c:v>18.845459999999989</c:v>
                </c:pt>
                <c:pt idx="8170">
                  <c:v>32.496910000000042</c:v>
                </c:pt>
                <c:pt idx="8171">
                  <c:v>72.514170000000007</c:v>
                </c:pt>
                <c:pt idx="8172">
                  <c:v>59.727410000000013</c:v>
                </c:pt>
                <c:pt idx="8173">
                  <c:v>86.374650000000003</c:v>
                </c:pt>
                <c:pt idx="8174">
                  <c:v>116.0008</c:v>
                </c:pt>
                <c:pt idx="8175">
                  <c:v>130.89790000000016</c:v>
                </c:pt>
                <c:pt idx="8176">
                  <c:v>117.93750000000009</c:v>
                </c:pt>
                <c:pt idx="8177">
                  <c:v>80.159759999999949</c:v>
                </c:pt>
                <c:pt idx="8178">
                  <c:v>61.291940000000011</c:v>
                </c:pt>
                <c:pt idx="8179">
                  <c:v>52.216380000000001</c:v>
                </c:pt>
                <c:pt idx="8180">
                  <c:v>44.930970000000002</c:v>
                </c:pt>
                <c:pt idx="8181">
                  <c:v>41.825790000000012</c:v>
                </c:pt>
                <c:pt idx="8182">
                  <c:v>36.575480000000006</c:v>
                </c:pt>
                <c:pt idx="8183">
                  <c:v>33.631910000000012</c:v>
                </c:pt>
                <c:pt idx="8184">
                  <c:v>32.694310000000044</c:v>
                </c:pt>
                <c:pt idx="8185">
                  <c:v>31.130659999999999</c:v>
                </c:pt>
                <c:pt idx="8186">
                  <c:v>29.626390000000001</c:v>
                </c:pt>
                <c:pt idx="8187">
                  <c:v>26.441459999999989</c:v>
                </c:pt>
                <c:pt idx="8188">
                  <c:v>25.832339999999974</c:v>
                </c:pt>
                <c:pt idx="8189">
                  <c:v>23.814100000000021</c:v>
                </c:pt>
                <c:pt idx="8190">
                  <c:v>22.742509999999957</c:v>
                </c:pt>
                <c:pt idx="8191">
                  <c:v>21.542850000000001</c:v>
                </c:pt>
                <c:pt idx="8192">
                  <c:v>21.167349999999974</c:v>
                </c:pt>
                <c:pt idx="8193">
                  <c:v>21.364750000000001</c:v>
                </c:pt>
                <c:pt idx="8194">
                  <c:v>21.97888</c:v>
                </c:pt>
                <c:pt idx="8195">
                  <c:v>21.490229999999972</c:v>
                </c:pt>
                <c:pt idx="8196">
                  <c:v>21.258409999999973</c:v>
                </c:pt>
                <c:pt idx="8197">
                  <c:v>19.895900000000001</c:v>
                </c:pt>
                <c:pt idx="8198">
                  <c:v>19.830069999999999</c:v>
                </c:pt>
                <c:pt idx="8199">
                  <c:v>19.077750000000005</c:v>
                </c:pt>
                <c:pt idx="8200">
                  <c:v>18.052890000000001</c:v>
                </c:pt>
                <c:pt idx="8201">
                  <c:v>16.622499999999974</c:v>
                </c:pt>
                <c:pt idx="8202">
                  <c:v>16.260779999999972</c:v>
                </c:pt>
                <c:pt idx="8203">
                  <c:v>19.324449999999974</c:v>
                </c:pt>
                <c:pt idx="8204">
                  <c:v>16.07808</c:v>
                </c:pt>
                <c:pt idx="8205">
                  <c:v>17.245129999999964</c:v>
                </c:pt>
                <c:pt idx="8206">
                  <c:v>17.935779999999973</c:v>
                </c:pt>
                <c:pt idx="8207">
                  <c:v>17.431799999999978</c:v>
                </c:pt>
                <c:pt idx="8208">
                  <c:v>17.15024</c:v>
                </c:pt>
                <c:pt idx="8209">
                  <c:v>16.703199999999974</c:v>
                </c:pt>
                <c:pt idx="8210">
                  <c:v>16.479050000000001</c:v>
                </c:pt>
                <c:pt idx="8211">
                  <c:v>16.14742</c:v>
                </c:pt>
                <c:pt idx="8212">
                  <c:v>15.32709</c:v>
                </c:pt>
                <c:pt idx="8213">
                  <c:v>11.386240000000004</c:v>
                </c:pt>
                <c:pt idx="8214">
                  <c:v>10.234329999999998</c:v>
                </c:pt>
                <c:pt idx="8215">
                  <c:v>8.1072759999999988</c:v>
                </c:pt>
                <c:pt idx="8216">
                  <c:v>11.12149</c:v>
                </c:pt>
                <c:pt idx="8217">
                  <c:v>13.587590000000002</c:v>
                </c:pt>
                <c:pt idx="8218">
                  <c:v>13.0791</c:v>
                </c:pt>
                <c:pt idx="8219">
                  <c:v>15.24316</c:v>
                </c:pt>
                <c:pt idx="8220">
                  <c:v>15.46627</c:v>
                </c:pt>
                <c:pt idx="8221">
                  <c:v>18.827929999999999</c:v>
                </c:pt>
                <c:pt idx="8222">
                  <c:v>18.713989999999999</c:v>
                </c:pt>
                <c:pt idx="8223">
                  <c:v>16.957909999999988</c:v>
                </c:pt>
                <c:pt idx="8224">
                  <c:v>16.373339999999974</c:v>
                </c:pt>
                <c:pt idx="8225">
                  <c:v>16.435509999999972</c:v>
                </c:pt>
                <c:pt idx="8226">
                  <c:v>15.071400000000002</c:v>
                </c:pt>
                <c:pt idx="8227">
                  <c:v>15.57133</c:v>
                </c:pt>
                <c:pt idx="8228">
                  <c:v>15.89744000000001</c:v>
                </c:pt>
                <c:pt idx="8229">
                  <c:v>14.83385</c:v>
                </c:pt>
                <c:pt idx="8230">
                  <c:v>16.242809999999974</c:v>
                </c:pt>
                <c:pt idx="8231">
                  <c:v>16.17841</c:v>
                </c:pt>
                <c:pt idx="8232">
                  <c:v>19.90597</c:v>
                </c:pt>
                <c:pt idx="8233">
                  <c:v>23.463009999999972</c:v>
                </c:pt>
                <c:pt idx="8234">
                  <c:v>32.972250000000003</c:v>
                </c:pt>
                <c:pt idx="8235">
                  <c:v>38.933150000000012</c:v>
                </c:pt>
                <c:pt idx="8236">
                  <c:v>31.698</c:v>
                </c:pt>
                <c:pt idx="8237">
                  <c:v>26.914159999999999</c:v>
                </c:pt>
                <c:pt idx="8238">
                  <c:v>23.563689999999973</c:v>
                </c:pt>
                <c:pt idx="8239">
                  <c:v>21.30071999999997</c:v>
                </c:pt>
                <c:pt idx="8240">
                  <c:v>19.783009999999972</c:v>
                </c:pt>
                <c:pt idx="8241">
                  <c:v>20.010800000000021</c:v>
                </c:pt>
                <c:pt idx="8242">
                  <c:v>20.160879999999999</c:v>
                </c:pt>
                <c:pt idx="8243">
                  <c:v>19.418970000000005</c:v>
                </c:pt>
                <c:pt idx="8244">
                  <c:v>19.631530000000001</c:v>
                </c:pt>
                <c:pt idx="8245">
                  <c:v>18.79630999999997</c:v>
                </c:pt>
                <c:pt idx="8246">
                  <c:v>17.523700000000002</c:v>
                </c:pt>
                <c:pt idx="8247">
                  <c:v>16.809570000000001</c:v>
                </c:pt>
                <c:pt idx="8248">
                  <c:v>17.244050000000001</c:v>
                </c:pt>
                <c:pt idx="8249">
                  <c:v>16.412970000000001</c:v>
                </c:pt>
                <c:pt idx="8250">
                  <c:v>16.3476</c:v>
                </c:pt>
                <c:pt idx="8251">
                  <c:v>15.59043000000001</c:v>
                </c:pt>
                <c:pt idx="8252">
                  <c:v>15.365140000000011</c:v>
                </c:pt>
                <c:pt idx="8253">
                  <c:v>14.991150000000001</c:v>
                </c:pt>
                <c:pt idx="8254">
                  <c:v>14.066600000000006</c:v>
                </c:pt>
                <c:pt idx="8255">
                  <c:v>13.94767</c:v>
                </c:pt>
                <c:pt idx="8256">
                  <c:v>13.812750000000012</c:v>
                </c:pt>
                <c:pt idx="8257">
                  <c:v>14.43653000000001</c:v>
                </c:pt>
                <c:pt idx="8258">
                  <c:v>14.259210000000001</c:v>
                </c:pt>
                <c:pt idx="8259">
                  <c:v>13.340820000000001</c:v>
                </c:pt>
                <c:pt idx="8260">
                  <c:v>12.402680000000011</c:v>
                </c:pt>
                <c:pt idx="8261">
                  <c:v>13.76169</c:v>
                </c:pt>
                <c:pt idx="8262">
                  <c:v>12.374090000000002</c:v>
                </c:pt>
                <c:pt idx="8263">
                  <c:v>11.522490000000012</c:v>
                </c:pt>
                <c:pt idx="8264">
                  <c:v>8.3974280000000014</c:v>
                </c:pt>
                <c:pt idx="8265">
                  <c:v>9.2100109999999997</c:v>
                </c:pt>
                <c:pt idx="8266">
                  <c:v>12.709010000000001</c:v>
                </c:pt>
                <c:pt idx="8267">
                  <c:v>15.35511000000001</c:v>
                </c:pt>
                <c:pt idx="8268">
                  <c:v>16.306940000000001</c:v>
                </c:pt>
                <c:pt idx="8269">
                  <c:v>17.702699999999975</c:v>
                </c:pt>
                <c:pt idx="8270">
                  <c:v>17.402129999999964</c:v>
                </c:pt>
                <c:pt idx="8271">
                  <c:v>16.724299999999989</c:v>
                </c:pt>
                <c:pt idx="8272">
                  <c:v>16.165880000000001</c:v>
                </c:pt>
                <c:pt idx="8273">
                  <c:v>13.52703</c:v>
                </c:pt>
                <c:pt idx="8274">
                  <c:v>13.839320000000001</c:v>
                </c:pt>
                <c:pt idx="8275">
                  <c:v>14.96471</c:v>
                </c:pt>
                <c:pt idx="8276">
                  <c:v>14.298069999999999</c:v>
                </c:pt>
                <c:pt idx="8277">
                  <c:v>14.587160000000001</c:v>
                </c:pt>
                <c:pt idx="8278">
                  <c:v>15.05376</c:v>
                </c:pt>
                <c:pt idx="8279">
                  <c:v>14.21166</c:v>
                </c:pt>
                <c:pt idx="8280">
                  <c:v>14.77638</c:v>
                </c:pt>
                <c:pt idx="8281">
                  <c:v>15.5433</c:v>
                </c:pt>
                <c:pt idx="8282">
                  <c:v>14.84793</c:v>
                </c:pt>
                <c:pt idx="8283">
                  <c:v>14.98893</c:v>
                </c:pt>
                <c:pt idx="8284">
                  <c:v>14.75173</c:v>
                </c:pt>
                <c:pt idx="8285">
                  <c:v>13.75165</c:v>
                </c:pt>
                <c:pt idx="8286">
                  <c:v>10.72677</c:v>
                </c:pt>
                <c:pt idx="8287">
                  <c:v>11.595410000000006</c:v>
                </c:pt>
                <c:pt idx="8288">
                  <c:v>12.201129999999999</c:v>
                </c:pt>
                <c:pt idx="8289">
                  <c:v>12.969200000000004</c:v>
                </c:pt>
                <c:pt idx="8290">
                  <c:v>13.00201</c:v>
                </c:pt>
                <c:pt idx="8291">
                  <c:v>13.37379000000001</c:v>
                </c:pt>
                <c:pt idx="8292">
                  <c:v>15.74564</c:v>
                </c:pt>
                <c:pt idx="8293">
                  <c:v>14.52678</c:v>
                </c:pt>
                <c:pt idx="8294">
                  <c:v>18.096339999999973</c:v>
                </c:pt>
                <c:pt idx="8295">
                  <c:v>17.696870000000022</c:v>
                </c:pt>
                <c:pt idx="8296">
                  <c:v>19.052339999999973</c:v>
                </c:pt>
                <c:pt idx="8297">
                  <c:v>13.90053000000001</c:v>
                </c:pt>
                <c:pt idx="8298">
                  <c:v>6.6282009999999945</c:v>
                </c:pt>
                <c:pt idx="8299">
                  <c:v>3.9690079999999988</c:v>
                </c:pt>
                <c:pt idx="8300">
                  <c:v>8.3883589999999995</c:v>
                </c:pt>
                <c:pt idx="8301">
                  <c:v>9.3326030000000006</c:v>
                </c:pt>
                <c:pt idx="8302">
                  <c:v>4.0864159999999945</c:v>
                </c:pt>
                <c:pt idx="8303">
                  <c:v>7.4248439999999976</c:v>
                </c:pt>
                <c:pt idx="8304">
                  <c:v>13.66067</c:v>
                </c:pt>
                <c:pt idx="8305">
                  <c:v>5.7202469999999996</c:v>
                </c:pt>
                <c:pt idx="8306">
                  <c:v>6.7726449999999998</c:v>
                </c:pt>
                <c:pt idx="8307">
                  <c:v>5.7731969999999997</c:v>
                </c:pt>
                <c:pt idx="8308">
                  <c:v>5.6085859999999901</c:v>
                </c:pt>
                <c:pt idx="8309">
                  <c:v>2.954815999999997</c:v>
                </c:pt>
                <c:pt idx="8310">
                  <c:v>3.8977649999999997</c:v>
                </c:pt>
                <c:pt idx="8311">
                  <c:v>1.9726630000000001</c:v>
                </c:pt>
                <c:pt idx="8312">
                  <c:v>2.6647330000000027</c:v>
                </c:pt>
                <c:pt idx="8313">
                  <c:v>3.612714</c:v>
                </c:pt>
                <c:pt idx="8314">
                  <c:v>5.5671199999999921</c:v>
                </c:pt>
                <c:pt idx="8315">
                  <c:v>8.8398090000000007</c:v>
                </c:pt>
                <c:pt idx="8316">
                  <c:v>15.14556</c:v>
                </c:pt>
                <c:pt idx="8317">
                  <c:v>21.279330000000002</c:v>
                </c:pt>
                <c:pt idx="8318">
                  <c:v>25.392659999999989</c:v>
                </c:pt>
                <c:pt idx="8319">
                  <c:v>20.31569</c:v>
                </c:pt>
                <c:pt idx="8320">
                  <c:v>15.2814</c:v>
                </c:pt>
                <c:pt idx="8321">
                  <c:v>12.829090000000004</c:v>
                </c:pt>
                <c:pt idx="8322">
                  <c:v>10.22209</c:v>
                </c:pt>
                <c:pt idx="8323">
                  <c:v>4.4648729999999945</c:v>
                </c:pt>
                <c:pt idx="8324">
                  <c:v>5.7356179999999997</c:v>
                </c:pt>
                <c:pt idx="8325">
                  <c:v>7.4901679999999997</c:v>
                </c:pt>
                <c:pt idx="8326">
                  <c:v>7.8843999999999985</c:v>
                </c:pt>
                <c:pt idx="8327">
                  <c:v>8.4343249999999994</c:v>
                </c:pt>
                <c:pt idx="8328">
                  <c:v>8.7131430000000005</c:v>
                </c:pt>
                <c:pt idx="8329">
                  <c:v>10.133650000000001</c:v>
                </c:pt>
                <c:pt idx="8330">
                  <c:v>11.13654</c:v>
                </c:pt>
                <c:pt idx="8331">
                  <c:v>11.415760000000002</c:v>
                </c:pt>
                <c:pt idx="8332">
                  <c:v>22.06691</c:v>
                </c:pt>
                <c:pt idx="8333">
                  <c:v>28.872170000000001</c:v>
                </c:pt>
                <c:pt idx="8334">
                  <c:v>33.630040000000001</c:v>
                </c:pt>
                <c:pt idx="8335">
                  <c:v>27.385569999999973</c:v>
                </c:pt>
                <c:pt idx="8336">
                  <c:v>25.90194</c:v>
                </c:pt>
                <c:pt idx="8337">
                  <c:v>26.344609999999989</c:v>
                </c:pt>
                <c:pt idx="8338">
                  <c:v>58.743490000000001</c:v>
                </c:pt>
                <c:pt idx="8339">
                  <c:v>59.425900000000013</c:v>
                </c:pt>
                <c:pt idx="8340">
                  <c:v>58.165700000000044</c:v>
                </c:pt>
                <c:pt idx="8341">
                  <c:v>68.748589999999993</c:v>
                </c:pt>
                <c:pt idx="8342">
                  <c:v>210.41040000000001</c:v>
                </c:pt>
                <c:pt idx="8343">
                  <c:v>197.72399999999999</c:v>
                </c:pt>
                <c:pt idx="8344">
                  <c:v>133.49120000000016</c:v>
                </c:pt>
                <c:pt idx="8345">
                  <c:v>80.736050000000006</c:v>
                </c:pt>
                <c:pt idx="8346">
                  <c:v>62.137620000000005</c:v>
                </c:pt>
                <c:pt idx="8347">
                  <c:v>54.013060000000003</c:v>
                </c:pt>
                <c:pt idx="8348">
                  <c:v>49.793850000000013</c:v>
                </c:pt>
                <c:pt idx="8349">
                  <c:v>43.683160000000001</c:v>
                </c:pt>
                <c:pt idx="8350">
                  <c:v>38.151350000000001</c:v>
                </c:pt>
                <c:pt idx="8351">
                  <c:v>35.298870000000043</c:v>
                </c:pt>
                <c:pt idx="8352">
                  <c:v>34.985810000000001</c:v>
                </c:pt>
                <c:pt idx="8353">
                  <c:v>33.120890000000003</c:v>
                </c:pt>
                <c:pt idx="8354">
                  <c:v>31.263739999999952</c:v>
                </c:pt>
                <c:pt idx="8355">
                  <c:v>30.261289999999974</c:v>
                </c:pt>
                <c:pt idx="8356">
                  <c:v>28.914439999999974</c:v>
                </c:pt>
                <c:pt idx="8357">
                  <c:v>28.03332</c:v>
                </c:pt>
                <c:pt idx="8358">
                  <c:v>26.82347</c:v>
                </c:pt>
                <c:pt idx="8359">
                  <c:v>25.931799999999978</c:v>
                </c:pt>
                <c:pt idx="8360">
                  <c:v>22.685860000000005</c:v>
                </c:pt>
                <c:pt idx="8361">
                  <c:v>26.051150000000021</c:v>
                </c:pt>
                <c:pt idx="8362">
                  <c:v>25.45414999999997</c:v>
                </c:pt>
                <c:pt idx="8363">
                  <c:v>32.471649999999997</c:v>
                </c:pt>
                <c:pt idx="8364">
                  <c:v>32.106990000000003</c:v>
                </c:pt>
                <c:pt idx="8365">
                  <c:v>28.270109999999974</c:v>
                </c:pt>
                <c:pt idx="8366">
                  <c:v>30.100439999999974</c:v>
                </c:pt>
                <c:pt idx="8367">
                  <c:v>32.980960000000003</c:v>
                </c:pt>
                <c:pt idx="8368">
                  <c:v>29.935300000000002</c:v>
                </c:pt>
                <c:pt idx="8369">
                  <c:v>29.202470000000002</c:v>
                </c:pt>
                <c:pt idx="8370">
                  <c:v>24.577179999999988</c:v>
                </c:pt>
                <c:pt idx="8371">
                  <c:v>18.228759999999973</c:v>
                </c:pt>
                <c:pt idx="8372">
                  <c:v>17.572409999999973</c:v>
                </c:pt>
                <c:pt idx="8373">
                  <c:v>12.41193</c:v>
                </c:pt>
                <c:pt idx="8374">
                  <c:v>15.662410000000012</c:v>
                </c:pt>
                <c:pt idx="8375">
                  <c:v>18.643709999999974</c:v>
                </c:pt>
                <c:pt idx="8376">
                  <c:v>16.296949999999974</c:v>
                </c:pt>
                <c:pt idx="8377">
                  <c:v>15.250680000000004</c:v>
                </c:pt>
                <c:pt idx="8378">
                  <c:v>15.840620000000001</c:v>
                </c:pt>
                <c:pt idx="8379">
                  <c:v>14.212540000000002</c:v>
                </c:pt>
                <c:pt idx="8380">
                  <c:v>15.61605</c:v>
                </c:pt>
                <c:pt idx="8381">
                  <c:v>11.90982</c:v>
                </c:pt>
                <c:pt idx="8382">
                  <c:v>14.64757</c:v>
                </c:pt>
                <c:pt idx="8383">
                  <c:v>17.068999999999978</c:v>
                </c:pt>
                <c:pt idx="8384">
                  <c:v>8.6330589999999994</c:v>
                </c:pt>
                <c:pt idx="8385">
                  <c:v>19.099950000000021</c:v>
                </c:pt>
                <c:pt idx="8386">
                  <c:v>19.119180000000021</c:v>
                </c:pt>
                <c:pt idx="8387">
                  <c:v>36.567990000000002</c:v>
                </c:pt>
                <c:pt idx="8388">
                  <c:v>50.522130000000068</c:v>
                </c:pt>
                <c:pt idx="8389">
                  <c:v>52.696950000000044</c:v>
                </c:pt>
                <c:pt idx="8390">
                  <c:v>53.974920000000004</c:v>
                </c:pt>
                <c:pt idx="8391">
                  <c:v>237.14069999999998</c:v>
                </c:pt>
                <c:pt idx="8392">
                  <c:v>378.15339999999969</c:v>
                </c:pt>
                <c:pt idx="8393">
                  <c:v>174.07379999999998</c:v>
                </c:pt>
                <c:pt idx="8394">
                  <c:v>106.4243</c:v>
                </c:pt>
                <c:pt idx="8395">
                  <c:v>69.308539999999979</c:v>
                </c:pt>
                <c:pt idx="8396">
                  <c:v>57.90598</c:v>
                </c:pt>
                <c:pt idx="8397">
                  <c:v>51.102530000000044</c:v>
                </c:pt>
                <c:pt idx="8398">
                  <c:v>53.378970000000002</c:v>
                </c:pt>
                <c:pt idx="8399">
                  <c:v>53.546990000000001</c:v>
                </c:pt>
                <c:pt idx="8400">
                  <c:v>46.330420000000004</c:v>
                </c:pt>
                <c:pt idx="8401">
                  <c:v>45.294060000000002</c:v>
                </c:pt>
                <c:pt idx="8402">
                  <c:v>42.12819000000006</c:v>
                </c:pt>
                <c:pt idx="8403">
                  <c:v>39.831469999999996</c:v>
                </c:pt>
                <c:pt idx="8404">
                  <c:v>40.607060000000004</c:v>
                </c:pt>
                <c:pt idx="8405">
                  <c:v>39.136750000000013</c:v>
                </c:pt>
                <c:pt idx="8406">
                  <c:v>35.868370000000013</c:v>
                </c:pt>
                <c:pt idx="8407">
                  <c:v>35.357659999999974</c:v>
                </c:pt>
                <c:pt idx="8408">
                  <c:v>29.375689999999974</c:v>
                </c:pt>
                <c:pt idx="8409">
                  <c:v>28.254829999999988</c:v>
                </c:pt>
                <c:pt idx="8410">
                  <c:v>36.560040000000001</c:v>
                </c:pt>
                <c:pt idx="8411">
                  <c:v>79.973779999999948</c:v>
                </c:pt>
                <c:pt idx="8412">
                  <c:v>118.5322</c:v>
                </c:pt>
                <c:pt idx="8413">
                  <c:v>109.3117</c:v>
                </c:pt>
                <c:pt idx="8414">
                  <c:v>114.304</c:v>
                </c:pt>
                <c:pt idx="8415">
                  <c:v>100.55840000000001</c:v>
                </c:pt>
                <c:pt idx="8416">
                  <c:v>76.192439999999948</c:v>
                </c:pt>
                <c:pt idx="8417">
                  <c:v>59.857249999999958</c:v>
                </c:pt>
                <c:pt idx="8418">
                  <c:v>145.3339</c:v>
                </c:pt>
                <c:pt idx="8419">
                  <c:v>107.0715</c:v>
                </c:pt>
                <c:pt idx="8420">
                  <c:v>77.017590000000027</c:v>
                </c:pt>
                <c:pt idx="8421">
                  <c:v>62.412910000000011</c:v>
                </c:pt>
                <c:pt idx="8422">
                  <c:v>54.990330000000043</c:v>
                </c:pt>
                <c:pt idx="8423">
                  <c:v>50.796810000000043</c:v>
                </c:pt>
                <c:pt idx="8424">
                  <c:v>46.823110000000042</c:v>
                </c:pt>
                <c:pt idx="8425">
                  <c:v>41.736230000000013</c:v>
                </c:pt>
                <c:pt idx="8426">
                  <c:v>38.870570000000001</c:v>
                </c:pt>
                <c:pt idx="8427">
                  <c:v>36.297760000000011</c:v>
                </c:pt>
                <c:pt idx="8428">
                  <c:v>33.718720000000012</c:v>
                </c:pt>
                <c:pt idx="8429">
                  <c:v>31.668669999999974</c:v>
                </c:pt>
                <c:pt idx="8430">
                  <c:v>29.29091</c:v>
                </c:pt>
                <c:pt idx="8431">
                  <c:v>23.71171</c:v>
                </c:pt>
                <c:pt idx="8432">
                  <c:v>22.179649999999974</c:v>
                </c:pt>
                <c:pt idx="8433">
                  <c:v>24.197330000000001</c:v>
                </c:pt>
                <c:pt idx="8434">
                  <c:v>25.924699999999973</c:v>
                </c:pt>
                <c:pt idx="8435">
                  <c:v>27.734359999999999</c:v>
                </c:pt>
                <c:pt idx="8436">
                  <c:v>28.630590000000005</c:v>
                </c:pt>
                <c:pt idx="8437">
                  <c:v>28.308979999999988</c:v>
                </c:pt>
                <c:pt idx="8438">
                  <c:v>29.21734</c:v>
                </c:pt>
                <c:pt idx="8439">
                  <c:v>26.734719999999989</c:v>
                </c:pt>
                <c:pt idx="8440">
                  <c:v>26.251159999999999</c:v>
                </c:pt>
                <c:pt idx="8441">
                  <c:v>23.11251</c:v>
                </c:pt>
                <c:pt idx="8442">
                  <c:v>24.951000000000001</c:v>
                </c:pt>
                <c:pt idx="8443">
                  <c:v>23.530760000000001</c:v>
                </c:pt>
                <c:pt idx="8444">
                  <c:v>21.401289999999989</c:v>
                </c:pt>
                <c:pt idx="8445">
                  <c:v>19.99681</c:v>
                </c:pt>
                <c:pt idx="8446">
                  <c:v>17.674939999999999</c:v>
                </c:pt>
                <c:pt idx="8447">
                  <c:v>20.453209999999974</c:v>
                </c:pt>
                <c:pt idx="8448">
                  <c:v>21.111780000000021</c:v>
                </c:pt>
                <c:pt idx="8449">
                  <c:v>18.907619999999973</c:v>
                </c:pt>
                <c:pt idx="8450">
                  <c:v>16.086480000000002</c:v>
                </c:pt>
                <c:pt idx="8451">
                  <c:v>16.15673</c:v>
                </c:pt>
                <c:pt idx="8452">
                  <c:v>14.338990000000001</c:v>
                </c:pt>
                <c:pt idx="8453">
                  <c:v>14.75587</c:v>
                </c:pt>
                <c:pt idx="8454">
                  <c:v>17.139930000000021</c:v>
                </c:pt>
                <c:pt idx="8455">
                  <c:v>18.230920000000001</c:v>
                </c:pt>
                <c:pt idx="8456">
                  <c:v>15.9017</c:v>
                </c:pt>
                <c:pt idx="8457">
                  <c:v>21.122309999999974</c:v>
                </c:pt>
                <c:pt idx="8458">
                  <c:v>25.869140000000002</c:v>
                </c:pt>
                <c:pt idx="8459">
                  <c:v>32.230190000000043</c:v>
                </c:pt>
                <c:pt idx="8460">
                  <c:v>31.191680000000005</c:v>
                </c:pt>
                <c:pt idx="8461">
                  <c:v>30.00592</c:v>
                </c:pt>
                <c:pt idx="8462">
                  <c:v>31.18881</c:v>
                </c:pt>
                <c:pt idx="8463">
                  <c:v>30.933489999999974</c:v>
                </c:pt>
                <c:pt idx="8464">
                  <c:v>29.842880000000001</c:v>
                </c:pt>
                <c:pt idx="8465">
                  <c:v>25.417560000000005</c:v>
                </c:pt>
                <c:pt idx="8466">
                  <c:v>22.271619999999974</c:v>
                </c:pt>
                <c:pt idx="8467">
                  <c:v>24.834550000000021</c:v>
                </c:pt>
                <c:pt idx="8468">
                  <c:v>26.426449999999956</c:v>
                </c:pt>
                <c:pt idx="8469">
                  <c:v>28.224039999999974</c:v>
                </c:pt>
                <c:pt idx="8470">
                  <c:v>29.285829999999972</c:v>
                </c:pt>
                <c:pt idx="8471">
                  <c:v>27.222579999999972</c:v>
                </c:pt>
                <c:pt idx="8472">
                  <c:v>26.759329999999974</c:v>
                </c:pt>
                <c:pt idx="8473">
                  <c:v>26.704360000000001</c:v>
                </c:pt>
                <c:pt idx="8474">
                  <c:v>22.057099999999988</c:v>
                </c:pt>
                <c:pt idx="8475">
                  <c:v>21.923709999999971</c:v>
                </c:pt>
                <c:pt idx="8476">
                  <c:v>19.581810000000001</c:v>
                </c:pt>
                <c:pt idx="8477">
                  <c:v>21.01502</c:v>
                </c:pt>
                <c:pt idx="8478">
                  <c:v>20.542429999999964</c:v>
                </c:pt>
                <c:pt idx="8479">
                  <c:v>15.193570000000001</c:v>
                </c:pt>
                <c:pt idx="8480">
                  <c:v>18.395299999999974</c:v>
                </c:pt>
                <c:pt idx="8481">
                  <c:v>30.896830000000001</c:v>
                </c:pt>
                <c:pt idx="8482">
                  <c:v>35.929130000000043</c:v>
                </c:pt>
                <c:pt idx="8483">
                  <c:v>39.235440000000011</c:v>
                </c:pt>
                <c:pt idx="8484">
                  <c:v>51.724630000000012</c:v>
                </c:pt>
                <c:pt idx="8485">
                  <c:v>63.754510000000003</c:v>
                </c:pt>
                <c:pt idx="8486">
                  <c:v>67.93938</c:v>
                </c:pt>
                <c:pt idx="8487">
                  <c:v>63.964080000000003</c:v>
                </c:pt>
                <c:pt idx="8488">
                  <c:v>59.522740000000013</c:v>
                </c:pt>
                <c:pt idx="8489">
                  <c:v>51.869260000000004</c:v>
                </c:pt>
                <c:pt idx="8490">
                  <c:v>42.55509</c:v>
                </c:pt>
                <c:pt idx="8491">
                  <c:v>37.372920000000001</c:v>
                </c:pt>
                <c:pt idx="8492">
                  <c:v>44.323970000000003</c:v>
                </c:pt>
                <c:pt idx="8493">
                  <c:v>42.855600000000003</c:v>
                </c:pt>
                <c:pt idx="8494">
                  <c:v>36.687069999999999</c:v>
                </c:pt>
                <c:pt idx="8495">
                  <c:v>33.053170000000001</c:v>
                </c:pt>
                <c:pt idx="8496">
                  <c:v>30.229479999999974</c:v>
                </c:pt>
                <c:pt idx="8497">
                  <c:v>29.464609999999972</c:v>
                </c:pt>
                <c:pt idx="8498">
                  <c:v>32.970280000000002</c:v>
                </c:pt>
                <c:pt idx="8499">
                  <c:v>46.545300000000012</c:v>
                </c:pt>
                <c:pt idx="8500">
                  <c:v>52.319160000000004</c:v>
                </c:pt>
                <c:pt idx="8501">
                  <c:v>42.51343</c:v>
                </c:pt>
                <c:pt idx="8502">
                  <c:v>38.245430000000013</c:v>
                </c:pt>
                <c:pt idx="8503">
                  <c:v>33.866660000000003</c:v>
                </c:pt>
                <c:pt idx="8504">
                  <c:v>30.82723</c:v>
                </c:pt>
                <c:pt idx="8505">
                  <c:v>29.545280000000002</c:v>
                </c:pt>
                <c:pt idx="8506">
                  <c:v>29.438469999999974</c:v>
                </c:pt>
                <c:pt idx="8507">
                  <c:v>28.104369999999999</c:v>
                </c:pt>
                <c:pt idx="8508">
                  <c:v>34.461420000000004</c:v>
                </c:pt>
                <c:pt idx="8509">
                  <c:v>49.33567</c:v>
                </c:pt>
                <c:pt idx="8510">
                  <c:v>44.261290000000002</c:v>
                </c:pt>
                <c:pt idx="8511">
                  <c:v>37.825040000000001</c:v>
                </c:pt>
                <c:pt idx="8512">
                  <c:v>36.182590000000012</c:v>
                </c:pt>
                <c:pt idx="8513">
                  <c:v>136.88570000000001</c:v>
                </c:pt>
                <c:pt idx="8514">
                  <c:v>73.714389999999995</c:v>
                </c:pt>
                <c:pt idx="8515">
                  <c:v>80.63561</c:v>
                </c:pt>
                <c:pt idx="8516">
                  <c:v>101.79689999999999</c:v>
                </c:pt>
                <c:pt idx="8517">
                  <c:v>210.66589999999999</c:v>
                </c:pt>
                <c:pt idx="8518">
                  <c:v>123.18249999999998</c:v>
                </c:pt>
                <c:pt idx="8519">
                  <c:v>105.3443</c:v>
                </c:pt>
                <c:pt idx="8520">
                  <c:v>85.487160000000088</c:v>
                </c:pt>
                <c:pt idx="8521">
                  <c:v>69.834090000000003</c:v>
                </c:pt>
                <c:pt idx="8522">
                  <c:v>58.17962</c:v>
                </c:pt>
                <c:pt idx="8523">
                  <c:v>49.939080000000004</c:v>
                </c:pt>
                <c:pt idx="8524">
                  <c:v>43.134620000000005</c:v>
                </c:pt>
                <c:pt idx="8525">
                  <c:v>38.43497</c:v>
                </c:pt>
                <c:pt idx="8526">
                  <c:v>38.050689999999996</c:v>
                </c:pt>
                <c:pt idx="8527">
                  <c:v>37.455360000000006</c:v>
                </c:pt>
                <c:pt idx="8528">
                  <c:v>36.887249999999995</c:v>
                </c:pt>
                <c:pt idx="8529">
                  <c:v>36.665450000000043</c:v>
                </c:pt>
                <c:pt idx="8530">
                  <c:v>37.617240000000002</c:v>
                </c:pt>
                <c:pt idx="8531">
                  <c:v>40.856689999999958</c:v>
                </c:pt>
                <c:pt idx="8532">
                  <c:v>41.914380000000001</c:v>
                </c:pt>
                <c:pt idx="8533">
                  <c:v>38.017910000000001</c:v>
                </c:pt>
                <c:pt idx="8534">
                  <c:v>36.396340000000002</c:v>
                </c:pt>
                <c:pt idx="8535">
                  <c:v>39.439250000000001</c:v>
                </c:pt>
                <c:pt idx="8536">
                  <c:v>78.146060000000006</c:v>
                </c:pt>
                <c:pt idx="8537">
                  <c:v>52.496300000000012</c:v>
                </c:pt>
                <c:pt idx="8538">
                  <c:v>48.390810000000002</c:v>
                </c:pt>
                <c:pt idx="8539">
                  <c:v>43.208180000000013</c:v>
                </c:pt>
                <c:pt idx="8540">
                  <c:v>41.65896</c:v>
                </c:pt>
                <c:pt idx="8541">
                  <c:v>37.542920000000002</c:v>
                </c:pt>
                <c:pt idx="8542">
                  <c:v>38.637370000000011</c:v>
                </c:pt>
                <c:pt idx="8543">
                  <c:v>41.128960000000049</c:v>
                </c:pt>
                <c:pt idx="8544">
                  <c:v>42.472000000000001</c:v>
                </c:pt>
                <c:pt idx="8545">
                  <c:v>46.616790000000002</c:v>
                </c:pt>
                <c:pt idx="8546">
                  <c:v>44.63494</c:v>
                </c:pt>
                <c:pt idx="8547">
                  <c:v>43.766860000000001</c:v>
                </c:pt>
                <c:pt idx="8548">
                  <c:v>54.074960000000004</c:v>
                </c:pt>
                <c:pt idx="8549">
                  <c:v>65.83202</c:v>
                </c:pt>
                <c:pt idx="8550">
                  <c:v>68.187650000000005</c:v>
                </c:pt>
                <c:pt idx="8551">
                  <c:v>67.67189999999998</c:v>
                </c:pt>
                <c:pt idx="8552">
                  <c:v>62.69313000000006</c:v>
                </c:pt>
                <c:pt idx="8553">
                  <c:v>56.869720000000001</c:v>
                </c:pt>
                <c:pt idx="8554">
                  <c:v>53.46658</c:v>
                </c:pt>
                <c:pt idx="8555">
                  <c:v>52.392040000000001</c:v>
                </c:pt>
                <c:pt idx="8556">
                  <c:v>48.870160000000006</c:v>
                </c:pt>
                <c:pt idx="8557">
                  <c:v>43.005330000000043</c:v>
                </c:pt>
                <c:pt idx="8558">
                  <c:v>44.116960000000006</c:v>
                </c:pt>
                <c:pt idx="8559">
                  <c:v>46.240430000000003</c:v>
                </c:pt>
                <c:pt idx="8560">
                  <c:v>51.177980000000005</c:v>
                </c:pt>
                <c:pt idx="8561">
                  <c:v>52.133050000000011</c:v>
                </c:pt>
                <c:pt idx="8562">
                  <c:v>51.216610000000003</c:v>
                </c:pt>
                <c:pt idx="8563">
                  <c:v>55.77158</c:v>
                </c:pt>
                <c:pt idx="8564">
                  <c:v>59.672920000000012</c:v>
                </c:pt>
                <c:pt idx="8565">
                  <c:v>52.977989999999998</c:v>
                </c:pt>
                <c:pt idx="8566">
                  <c:v>49.1158</c:v>
                </c:pt>
                <c:pt idx="8567">
                  <c:v>44.684730000000002</c:v>
                </c:pt>
                <c:pt idx="8568">
                  <c:v>39.334849999999996</c:v>
                </c:pt>
                <c:pt idx="8569">
                  <c:v>35.414709999999999</c:v>
                </c:pt>
                <c:pt idx="8570">
                  <c:v>32.967840000000002</c:v>
                </c:pt>
                <c:pt idx="8571">
                  <c:v>30.90729</c:v>
                </c:pt>
                <c:pt idx="8572">
                  <c:v>26.952669999999973</c:v>
                </c:pt>
                <c:pt idx="8573">
                  <c:v>25.567879999999999</c:v>
                </c:pt>
                <c:pt idx="8574">
                  <c:v>25.113939999999999</c:v>
                </c:pt>
                <c:pt idx="8575">
                  <c:v>17.140280000000001</c:v>
                </c:pt>
                <c:pt idx="8576">
                  <c:v>19.110350000000022</c:v>
                </c:pt>
                <c:pt idx="8577">
                  <c:v>16.80228</c:v>
                </c:pt>
                <c:pt idx="8578">
                  <c:v>21.622689999999974</c:v>
                </c:pt>
                <c:pt idx="8579">
                  <c:v>60.455750000000002</c:v>
                </c:pt>
                <c:pt idx="8580">
                  <c:v>167.5068</c:v>
                </c:pt>
                <c:pt idx="8581">
                  <c:v>117.23460000000009</c:v>
                </c:pt>
                <c:pt idx="8582">
                  <c:v>83.479079999999982</c:v>
                </c:pt>
                <c:pt idx="8583">
                  <c:v>72.920910000000006</c:v>
                </c:pt>
                <c:pt idx="8584">
                  <c:v>63.042590000000011</c:v>
                </c:pt>
                <c:pt idx="8585">
                  <c:v>53.559720000000006</c:v>
                </c:pt>
                <c:pt idx="8586">
                  <c:v>38.594140000000003</c:v>
                </c:pt>
                <c:pt idx="8587">
                  <c:v>32.264760000000003</c:v>
                </c:pt>
                <c:pt idx="8588">
                  <c:v>27.390180000000001</c:v>
                </c:pt>
                <c:pt idx="8589">
                  <c:v>26.056940000000001</c:v>
                </c:pt>
                <c:pt idx="8590">
                  <c:v>22.331140000000001</c:v>
                </c:pt>
                <c:pt idx="8591">
                  <c:v>23.693580000000001</c:v>
                </c:pt>
                <c:pt idx="8592">
                  <c:v>21.992920000000002</c:v>
                </c:pt>
                <c:pt idx="8593">
                  <c:v>20.430709999999973</c:v>
                </c:pt>
                <c:pt idx="8594">
                  <c:v>19.47382</c:v>
                </c:pt>
                <c:pt idx="8595">
                  <c:v>20.509789999999974</c:v>
                </c:pt>
                <c:pt idx="8596">
                  <c:v>21.101199999999999</c:v>
                </c:pt>
                <c:pt idx="8597">
                  <c:v>20.394269999999999</c:v>
                </c:pt>
                <c:pt idx="8598">
                  <c:v>19.68875999999997</c:v>
                </c:pt>
                <c:pt idx="8599">
                  <c:v>19.020230000000002</c:v>
                </c:pt>
                <c:pt idx="8600">
                  <c:v>21.236000000000001</c:v>
                </c:pt>
                <c:pt idx="8601">
                  <c:v>26.31873999999997</c:v>
                </c:pt>
                <c:pt idx="8602">
                  <c:v>43.279350000000044</c:v>
                </c:pt>
                <c:pt idx="8603">
                  <c:v>104.52879999999998</c:v>
                </c:pt>
                <c:pt idx="8604">
                  <c:v>107.5954</c:v>
                </c:pt>
                <c:pt idx="8605">
                  <c:v>79.660379999999989</c:v>
                </c:pt>
                <c:pt idx="8606">
                  <c:v>70.445939999999993</c:v>
                </c:pt>
                <c:pt idx="8607">
                  <c:v>64.213210000000117</c:v>
                </c:pt>
                <c:pt idx="8608">
                  <c:v>57.889609999999998</c:v>
                </c:pt>
                <c:pt idx="8609">
                  <c:v>45.983060000000002</c:v>
                </c:pt>
                <c:pt idx="8610">
                  <c:v>43.362690000000001</c:v>
                </c:pt>
                <c:pt idx="8611">
                  <c:v>48.001380000000005</c:v>
                </c:pt>
                <c:pt idx="8612">
                  <c:v>46.205170000000059</c:v>
                </c:pt>
                <c:pt idx="8613">
                  <c:v>42.427489999999999</c:v>
                </c:pt>
                <c:pt idx="8614">
                  <c:v>40.881699999999995</c:v>
                </c:pt>
                <c:pt idx="8615">
                  <c:v>40.96754</c:v>
                </c:pt>
                <c:pt idx="8616">
                  <c:v>39.626080000000002</c:v>
                </c:pt>
                <c:pt idx="8617">
                  <c:v>44.257400000000004</c:v>
                </c:pt>
                <c:pt idx="8618">
                  <c:v>60.124400000000001</c:v>
                </c:pt>
                <c:pt idx="8619">
                  <c:v>77.004350000000002</c:v>
                </c:pt>
                <c:pt idx="8620">
                  <c:v>83.964520000000107</c:v>
                </c:pt>
                <c:pt idx="8621">
                  <c:v>77.113329999999991</c:v>
                </c:pt>
                <c:pt idx="8622">
                  <c:v>73.126579999999919</c:v>
                </c:pt>
                <c:pt idx="8623">
                  <c:v>68.915729999999996</c:v>
                </c:pt>
                <c:pt idx="8624">
                  <c:v>57.624100000000013</c:v>
                </c:pt>
                <c:pt idx="8625">
                  <c:v>53.972790000000003</c:v>
                </c:pt>
                <c:pt idx="8626">
                  <c:v>61.605760000000011</c:v>
                </c:pt>
                <c:pt idx="8627">
                  <c:v>61.907510000000002</c:v>
                </c:pt>
                <c:pt idx="8628">
                  <c:v>59.907910000000001</c:v>
                </c:pt>
                <c:pt idx="8629">
                  <c:v>55.082160000000002</c:v>
                </c:pt>
                <c:pt idx="8630">
                  <c:v>52.807009999999998</c:v>
                </c:pt>
                <c:pt idx="8631">
                  <c:v>47.236190000000043</c:v>
                </c:pt>
                <c:pt idx="8632">
                  <c:v>43.007130000000011</c:v>
                </c:pt>
                <c:pt idx="8633">
                  <c:v>38.097050000000003</c:v>
                </c:pt>
                <c:pt idx="8634">
                  <c:v>36.555810000000001</c:v>
                </c:pt>
                <c:pt idx="8635">
                  <c:v>35.180440000000004</c:v>
                </c:pt>
                <c:pt idx="8636">
                  <c:v>32.754330000000003</c:v>
                </c:pt>
                <c:pt idx="8637">
                  <c:v>32.022750000000045</c:v>
                </c:pt>
                <c:pt idx="8638">
                  <c:v>29.662719999999968</c:v>
                </c:pt>
                <c:pt idx="8639">
                  <c:v>26.288839999999972</c:v>
                </c:pt>
                <c:pt idx="8640">
                  <c:v>25.90888</c:v>
                </c:pt>
                <c:pt idx="8641">
                  <c:v>25.493729999999957</c:v>
                </c:pt>
                <c:pt idx="8642">
                  <c:v>25.03021</c:v>
                </c:pt>
                <c:pt idx="8643">
                  <c:v>23.433529999999973</c:v>
                </c:pt>
                <c:pt idx="8644">
                  <c:v>23.65624</c:v>
                </c:pt>
                <c:pt idx="8645">
                  <c:v>21.883949999999974</c:v>
                </c:pt>
                <c:pt idx="8646">
                  <c:v>22.959339999999973</c:v>
                </c:pt>
                <c:pt idx="8647">
                  <c:v>21.97447</c:v>
                </c:pt>
                <c:pt idx="8648">
                  <c:v>21.558689999999974</c:v>
                </c:pt>
                <c:pt idx="8649">
                  <c:v>21.895320000000002</c:v>
                </c:pt>
                <c:pt idx="8650">
                  <c:v>25.823160000000001</c:v>
                </c:pt>
                <c:pt idx="8651">
                  <c:v>29.626169999999988</c:v>
                </c:pt>
                <c:pt idx="8652">
                  <c:v>28.929339999999975</c:v>
                </c:pt>
                <c:pt idx="8653">
                  <c:v>27.268639999999955</c:v>
                </c:pt>
                <c:pt idx="8654">
                  <c:v>25.119599999999988</c:v>
                </c:pt>
                <c:pt idx="8655">
                  <c:v>24.233319999999978</c:v>
                </c:pt>
                <c:pt idx="8656">
                  <c:v>22.867599999999989</c:v>
                </c:pt>
                <c:pt idx="8657">
                  <c:v>20.988889999999973</c:v>
                </c:pt>
                <c:pt idx="8658">
                  <c:v>21.71611</c:v>
                </c:pt>
                <c:pt idx="8659">
                  <c:v>21.886599999999973</c:v>
                </c:pt>
                <c:pt idx="8660">
                  <c:v>20.494450000000001</c:v>
                </c:pt>
                <c:pt idx="8661">
                  <c:v>19.741790000000002</c:v>
                </c:pt>
                <c:pt idx="8662">
                  <c:v>19.378499999999974</c:v>
                </c:pt>
                <c:pt idx="8663">
                  <c:v>19.50525</c:v>
                </c:pt>
                <c:pt idx="8664">
                  <c:v>19.280669999999972</c:v>
                </c:pt>
                <c:pt idx="8665">
                  <c:v>17.90729</c:v>
                </c:pt>
                <c:pt idx="8666">
                  <c:v>17.073180000000001</c:v>
                </c:pt>
                <c:pt idx="8667">
                  <c:v>17.23038</c:v>
                </c:pt>
                <c:pt idx="8668">
                  <c:v>17.748360000000002</c:v>
                </c:pt>
                <c:pt idx="8669">
                  <c:v>17.686610000000002</c:v>
                </c:pt>
                <c:pt idx="8670">
                  <c:v>15.31146</c:v>
                </c:pt>
                <c:pt idx="8671">
                  <c:v>13.90188</c:v>
                </c:pt>
                <c:pt idx="8672">
                  <c:v>13.09103</c:v>
                </c:pt>
                <c:pt idx="8673">
                  <c:v>13.82095</c:v>
                </c:pt>
                <c:pt idx="8674">
                  <c:v>15.83569000000001</c:v>
                </c:pt>
                <c:pt idx="8675">
                  <c:v>18.226970000000001</c:v>
                </c:pt>
                <c:pt idx="8676">
                  <c:v>19.21255</c:v>
                </c:pt>
                <c:pt idx="8677">
                  <c:v>19.971260000000001</c:v>
                </c:pt>
                <c:pt idx="8678">
                  <c:v>17.06747</c:v>
                </c:pt>
                <c:pt idx="8679">
                  <c:v>17.490359999999974</c:v>
                </c:pt>
                <c:pt idx="8680">
                  <c:v>18.063119999999973</c:v>
                </c:pt>
                <c:pt idx="8681">
                  <c:v>14.567960000000001</c:v>
                </c:pt>
                <c:pt idx="8682">
                  <c:v>13.678290000000001</c:v>
                </c:pt>
                <c:pt idx="8683">
                  <c:v>14.28284</c:v>
                </c:pt>
                <c:pt idx="8684">
                  <c:v>15.54299</c:v>
                </c:pt>
                <c:pt idx="8685">
                  <c:v>15.53379</c:v>
                </c:pt>
                <c:pt idx="8686">
                  <c:v>14.711369999999999</c:v>
                </c:pt>
                <c:pt idx="8687">
                  <c:v>14.6968</c:v>
                </c:pt>
                <c:pt idx="8688">
                  <c:v>15.225060000000001</c:v>
                </c:pt>
                <c:pt idx="8689">
                  <c:v>14.88889</c:v>
                </c:pt>
                <c:pt idx="8690">
                  <c:v>14.459430000000019</c:v>
                </c:pt>
                <c:pt idx="8691">
                  <c:v>12.75034</c:v>
                </c:pt>
                <c:pt idx="8692">
                  <c:v>12.31819</c:v>
                </c:pt>
                <c:pt idx="8693">
                  <c:v>11.905080000000011</c:v>
                </c:pt>
                <c:pt idx="8694">
                  <c:v>10.941079999999999</c:v>
                </c:pt>
                <c:pt idx="8695">
                  <c:v>10.35103000000001</c:v>
                </c:pt>
                <c:pt idx="8696">
                  <c:v>9.7200360000000003</c:v>
                </c:pt>
                <c:pt idx="8697">
                  <c:v>9.3431370000000005</c:v>
                </c:pt>
                <c:pt idx="8698">
                  <c:v>10.25329</c:v>
                </c:pt>
                <c:pt idx="8699">
                  <c:v>6.5365500000000001</c:v>
                </c:pt>
                <c:pt idx="8700">
                  <c:v>5.156416999999994</c:v>
                </c:pt>
                <c:pt idx="8701">
                  <c:v>9.4171500000000012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NH-3 - valoarea limita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strRef>
              <c:f>Data!$A$2:$A$8761</c:f>
              <c:strCache>
                <c:ptCount val="8760"/>
                <c:pt idx="0">
                  <c:v>01 Jan 2014</c:v>
                </c:pt>
                <c:pt idx="1">
                  <c:v> 2 </c:v>
                </c:pt>
                <c:pt idx="2">
                  <c:v> 3 </c:v>
                </c:pt>
                <c:pt idx="3">
                  <c:v> 4 </c:v>
                </c:pt>
                <c:pt idx="4">
                  <c:v> 5 </c:v>
                </c:pt>
                <c:pt idx="5">
                  <c:v> 6 </c:v>
                </c:pt>
                <c:pt idx="6">
                  <c:v> 7 </c:v>
                </c:pt>
                <c:pt idx="7">
                  <c:v> 8 </c:v>
                </c:pt>
                <c:pt idx="8">
                  <c:v> 9 </c:v>
                </c:pt>
                <c:pt idx="9">
                  <c:v> 10 </c:v>
                </c:pt>
                <c:pt idx="10">
                  <c:v> 11 </c:v>
                </c:pt>
                <c:pt idx="11">
                  <c:v> 12 </c:v>
                </c:pt>
                <c:pt idx="12">
                  <c:v> 13 </c:v>
                </c:pt>
                <c:pt idx="13">
                  <c:v> 14 </c:v>
                </c:pt>
                <c:pt idx="14">
                  <c:v> 15 </c:v>
                </c:pt>
                <c:pt idx="15">
                  <c:v> 16 </c:v>
                </c:pt>
                <c:pt idx="16">
                  <c:v> 17 </c:v>
                </c:pt>
                <c:pt idx="17">
                  <c:v> 18 </c:v>
                </c:pt>
                <c:pt idx="18">
                  <c:v> 19 </c:v>
                </c:pt>
                <c:pt idx="19">
                  <c:v> 20 </c:v>
                </c:pt>
                <c:pt idx="20">
                  <c:v> 21 </c:v>
                </c:pt>
                <c:pt idx="21">
                  <c:v> 22 </c:v>
                </c:pt>
                <c:pt idx="22">
                  <c:v> 23 </c:v>
                </c:pt>
                <c:pt idx="23">
                  <c:v> 24 </c:v>
                </c:pt>
                <c:pt idx="24">
                  <c:v>02 Jan 2014</c:v>
                </c:pt>
                <c:pt idx="25">
                  <c:v> 2 </c:v>
                </c:pt>
                <c:pt idx="26">
                  <c:v> 3 </c:v>
                </c:pt>
                <c:pt idx="27">
                  <c:v> 4 </c:v>
                </c:pt>
                <c:pt idx="28">
                  <c:v> 5 </c:v>
                </c:pt>
                <c:pt idx="29">
                  <c:v> 6 </c:v>
                </c:pt>
                <c:pt idx="30">
                  <c:v> 7 </c:v>
                </c:pt>
                <c:pt idx="31">
                  <c:v> 8 </c:v>
                </c:pt>
                <c:pt idx="32">
                  <c:v> 9 </c:v>
                </c:pt>
                <c:pt idx="33">
                  <c:v> 10 </c:v>
                </c:pt>
                <c:pt idx="34">
                  <c:v> 11 </c:v>
                </c:pt>
                <c:pt idx="35">
                  <c:v> 12 </c:v>
                </c:pt>
                <c:pt idx="36">
                  <c:v> 13 </c:v>
                </c:pt>
                <c:pt idx="37">
                  <c:v> 14 </c:v>
                </c:pt>
                <c:pt idx="38">
                  <c:v> 15 </c:v>
                </c:pt>
                <c:pt idx="39">
                  <c:v> 16 </c:v>
                </c:pt>
                <c:pt idx="40">
                  <c:v> 17 </c:v>
                </c:pt>
                <c:pt idx="41">
                  <c:v> 18 </c:v>
                </c:pt>
                <c:pt idx="42">
                  <c:v> 19 </c:v>
                </c:pt>
                <c:pt idx="43">
                  <c:v> 20 </c:v>
                </c:pt>
                <c:pt idx="44">
                  <c:v> 21 </c:v>
                </c:pt>
                <c:pt idx="45">
                  <c:v> 22 </c:v>
                </c:pt>
                <c:pt idx="46">
                  <c:v> 23 </c:v>
                </c:pt>
                <c:pt idx="47">
                  <c:v> 24 </c:v>
                </c:pt>
                <c:pt idx="48">
                  <c:v>03 Jan 2014</c:v>
                </c:pt>
                <c:pt idx="49">
                  <c:v> 2 </c:v>
                </c:pt>
                <c:pt idx="50">
                  <c:v> 3 </c:v>
                </c:pt>
                <c:pt idx="51">
                  <c:v> 4 </c:v>
                </c:pt>
                <c:pt idx="52">
                  <c:v> 5 </c:v>
                </c:pt>
                <c:pt idx="53">
                  <c:v> 6 </c:v>
                </c:pt>
                <c:pt idx="54">
                  <c:v> 7 </c:v>
                </c:pt>
                <c:pt idx="55">
                  <c:v> 8 </c:v>
                </c:pt>
                <c:pt idx="56">
                  <c:v> 9 </c:v>
                </c:pt>
                <c:pt idx="57">
                  <c:v> 10 </c:v>
                </c:pt>
                <c:pt idx="58">
                  <c:v> 11 </c:v>
                </c:pt>
                <c:pt idx="59">
                  <c:v> 12 </c:v>
                </c:pt>
                <c:pt idx="60">
                  <c:v> 13 </c:v>
                </c:pt>
                <c:pt idx="61">
                  <c:v> 14 </c:v>
                </c:pt>
                <c:pt idx="62">
                  <c:v> 15 </c:v>
                </c:pt>
                <c:pt idx="63">
                  <c:v> 16 </c:v>
                </c:pt>
                <c:pt idx="64">
                  <c:v> 17 </c:v>
                </c:pt>
                <c:pt idx="65">
                  <c:v> 18 </c:v>
                </c:pt>
                <c:pt idx="66">
                  <c:v> 19 </c:v>
                </c:pt>
                <c:pt idx="67">
                  <c:v> 20 </c:v>
                </c:pt>
                <c:pt idx="68">
                  <c:v> 21 </c:v>
                </c:pt>
                <c:pt idx="69">
                  <c:v> 22 </c:v>
                </c:pt>
                <c:pt idx="70">
                  <c:v> 23 </c:v>
                </c:pt>
                <c:pt idx="71">
                  <c:v> 24 </c:v>
                </c:pt>
                <c:pt idx="72">
                  <c:v>04 Jan 2014</c:v>
                </c:pt>
                <c:pt idx="73">
                  <c:v> 2 </c:v>
                </c:pt>
                <c:pt idx="74">
                  <c:v> 3 </c:v>
                </c:pt>
                <c:pt idx="75">
                  <c:v> 4 </c:v>
                </c:pt>
                <c:pt idx="76">
                  <c:v> 5 </c:v>
                </c:pt>
                <c:pt idx="77">
                  <c:v> 6 </c:v>
                </c:pt>
                <c:pt idx="78">
                  <c:v> 7 </c:v>
                </c:pt>
                <c:pt idx="79">
                  <c:v> 8 </c:v>
                </c:pt>
                <c:pt idx="80">
                  <c:v> 9 </c:v>
                </c:pt>
                <c:pt idx="81">
                  <c:v> 10 </c:v>
                </c:pt>
                <c:pt idx="82">
                  <c:v> 11 </c:v>
                </c:pt>
                <c:pt idx="83">
                  <c:v> 12 </c:v>
                </c:pt>
                <c:pt idx="84">
                  <c:v> 13 </c:v>
                </c:pt>
                <c:pt idx="85">
                  <c:v> 14 </c:v>
                </c:pt>
                <c:pt idx="86">
                  <c:v> 15 </c:v>
                </c:pt>
                <c:pt idx="87">
                  <c:v> 16 </c:v>
                </c:pt>
                <c:pt idx="88">
                  <c:v> 17 </c:v>
                </c:pt>
                <c:pt idx="89">
                  <c:v> 18 </c:v>
                </c:pt>
                <c:pt idx="90">
                  <c:v> 19 </c:v>
                </c:pt>
                <c:pt idx="91">
                  <c:v> 20 </c:v>
                </c:pt>
                <c:pt idx="92">
                  <c:v> 21 </c:v>
                </c:pt>
                <c:pt idx="93">
                  <c:v> 22 </c:v>
                </c:pt>
                <c:pt idx="94">
                  <c:v> 23 </c:v>
                </c:pt>
                <c:pt idx="95">
                  <c:v> 24 </c:v>
                </c:pt>
                <c:pt idx="96">
                  <c:v>05 Jan 2014</c:v>
                </c:pt>
                <c:pt idx="97">
                  <c:v> 2 </c:v>
                </c:pt>
                <c:pt idx="98">
                  <c:v> 3 </c:v>
                </c:pt>
                <c:pt idx="99">
                  <c:v> 4 </c:v>
                </c:pt>
                <c:pt idx="100">
                  <c:v> 5 </c:v>
                </c:pt>
                <c:pt idx="101">
                  <c:v> 6 </c:v>
                </c:pt>
                <c:pt idx="102">
                  <c:v> 7 </c:v>
                </c:pt>
                <c:pt idx="103">
                  <c:v> 8 </c:v>
                </c:pt>
                <c:pt idx="104">
                  <c:v> 9 </c:v>
                </c:pt>
                <c:pt idx="105">
                  <c:v> 10 </c:v>
                </c:pt>
                <c:pt idx="106">
                  <c:v> 11 </c:v>
                </c:pt>
                <c:pt idx="107">
                  <c:v> 12 </c:v>
                </c:pt>
                <c:pt idx="108">
                  <c:v> 13 </c:v>
                </c:pt>
                <c:pt idx="109">
                  <c:v> 14 </c:v>
                </c:pt>
                <c:pt idx="110">
                  <c:v> 15 </c:v>
                </c:pt>
                <c:pt idx="111">
                  <c:v> 16 </c:v>
                </c:pt>
                <c:pt idx="112">
                  <c:v> 17 </c:v>
                </c:pt>
                <c:pt idx="113">
                  <c:v> 18 </c:v>
                </c:pt>
                <c:pt idx="114">
                  <c:v> 19 </c:v>
                </c:pt>
                <c:pt idx="115">
                  <c:v> 20 </c:v>
                </c:pt>
                <c:pt idx="116">
                  <c:v> 21 </c:v>
                </c:pt>
                <c:pt idx="117">
                  <c:v> 22 </c:v>
                </c:pt>
                <c:pt idx="118">
                  <c:v> 23 </c:v>
                </c:pt>
                <c:pt idx="119">
                  <c:v> 24 </c:v>
                </c:pt>
                <c:pt idx="120">
                  <c:v>06 Jan 2014</c:v>
                </c:pt>
                <c:pt idx="121">
                  <c:v> 2 </c:v>
                </c:pt>
                <c:pt idx="122">
                  <c:v> 3 </c:v>
                </c:pt>
                <c:pt idx="123">
                  <c:v> 4 </c:v>
                </c:pt>
                <c:pt idx="124">
                  <c:v> 5 </c:v>
                </c:pt>
                <c:pt idx="125">
                  <c:v> 6 </c:v>
                </c:pt>
                <c:pt idx="126">
                  <c:v> 7 </c:v>
                </c:pt>
                <c:pt idx="127">
                  <c:v> 8 </c:v>
                </c:pt>
                <c:pt idx="128">
                  <c:v> 9 </c:v>
                </c:pt>
                <c:pt idx="129">
                  <c:v> 10 </c:v>
                </c:pt>
                <c:pt idx="130">
                  <c:v> 11 </c:v>
                </c:pt>
                <c:pt idx="131">
                  <c:v> 12 </c:v>
                </c:pt>
                <c:pt idx="132">
                  <c:v> 13 </c:v>
                </c:pt>
                <c:pt idx="133">
                  <c:v> 14 </c:v>
                </c:pt>
                <c:pt idx="134">
                  <c:v> 15 </c:v>
                </c:pt>
                <c:pt idx="135">
                  <c:v> 16 </c:v>
                </c:pt>
                <c:pt idx="136">
                  <c:v> 17 </c:v>
                </c:pt>
                <c:pt idx="137">
                  <c:v> 18 </c:v>
                </c:pt>
                <c:pt idx="138">
                  <c:v> 19 </c:v>
                </c:pt>
                <c:pt idx="139">
                  <c:v> 20 </c:v>
                </c:pt>
                <c:pt idx="140">
                  <c:v> 21 </c:v>
                </c:pt>
                <c:pt idx="141">
                  <c:v> 22 </c:v>
                </c:pt>
                <c:pt idx="142">
                  <c:v> 23 </c:v>
                </c:pt>
                <c:pt idx="143">
                  <c:v> 24 </c:v>
                </c:pt>
                <c:pt idx="144">
                  <c:v>07 Jan 2014</c:v>
                </c:pt>
                <c:pt idx="145">
                  <c:v> 2 </c:v>
                </c:pt>
                <c:pt idx="146">
                  <c:v> 3 </c:v>
                </c:pt>
                <c:pt idx="147">
                  <c:v> 4 </c:v>
                </c:pt>
                <c:pt idx="148">
                  <c:v> 5 </c:v>
                </c:pt>
                <c:pt idx="149">
                  <c:v> 6 </c:v>
                </c:pt>
                <c:pt idx="150">
                  <c:v> 7 </c:v>
                </c:pt>
                <c:pt idx="151">
                  <c:v> 8 </c:v>
                </c:pt>
                <c:pt idx="152">
                  <c:v> 9 </c:v>
                </c:pt>
                <c:pt idx="153">
                  <c:v> 10 </c:v>
                </c:pt>
                <c:pt idx="154">
                  <c:v> 11 </c:v>
                </c:pt>
                <c:pt idx="155">
                  <c:v> 12 </c:v>
                </c:pt>
                <c:pt idx="156">
                  <c:v> 13 </c:v>
                </c:pt>
                <c:pt idx="157">
                  <c:v> 14 </c:v>
                </c:pt>
                <c:pt idx="158">
                  <c:v> 15 </c:v>
                </c:pt>
                <c:pt idx="159">
                  <c:v> 16 </c:v>
                </c:pt>
                <c:pt idx="160">
                  <c:v> 17 </c:v>
                </c:pt>
                <c:pt idx="161">
                  <c:v> 18 </c:v>
                </c:pt>
                <c:pt idx="162">
                  <c:v> 19 </c:v>
                </c:pt>
                <c:pt idx="163">
                  <c:v> 20 </c:v>
                </c:pt>
                <c:pt idx="164">
                  <c:v> 21 </c:v>
                </c:pt>
                <c:pt idx="165">
                  <c:v> 22 </c:v>
                </c:pt>
                <c:pt idx="166">
                  <c:v> 23 </c:v>
                </c:pt>
                <c:pt idx="167">
                  <c:v> 24 </c:v>
                </c:pt>
                <c:pt idx="168">
                  <c:v>08 Jan 2014</c:v>
                </c:pt>
                <c:pt idx="169">
                  <c:v> 2 </c:v>
                </c:pt>
                <c:pt idx="170">
                  <c:v> 3 </c:v>
                </c:pt>
                <c:pt idx="171">
                  <c:v> 4 </c:v>
                </c:pt>
                <c:pt idx="172">
                  <c:v> 5 </c:v>
                </c:pt>
                <c:pt idx="173">
                  <c:v> 6 </c:v>
                </c:pt>
                <c:pt idx="174">
                  <c:v> 7 </c:v>
                </c:pt>
                <c:pt idx="175">
                  <c:v> 8 </c:v>
                </c:pt>
                <c:pt idx="176">
                  <c:v> 9 </c:v>
                </c:pt>
                <c:pt idx="177">
                  <c:v> 10 </c:v>
                </c:pt>
                <c:pt idx="178">
                  <c:v> 11 </c:v>
                </c:pt>
                <c:pt idx="179">
                  <c:v> 12 </c:v>
                </c:pt>
                <c:pt idx="180">
                  <c:v> 13 </c:v>
                </c:pt>
                <c:pt idx="181">
                  <c:v> 14 </c:v>
                </c:pt>
                <c:pt idx="182">
                  <c:v> 15 </c:v>
                </c:pt>
                <c:pt idx="183">
                  <c:v> 16 </c:v>
                </c:pt>
                <c:pt idx="184">
                  <c:v> 17 </c:v>
                </c:pt>
                <c:pt idx="185">
                  <c:v> 18 </c:v>
                </c:pt>
                <c:pt idx="186">
                  <c:v> 19 </c:v>
                </c:pt>
                <c:pt idx="187">
                  <c:v> 20 </c:v>
                </c:pt>
                <c:pt idx="188">
                  <c:v> 21 </c:v>
                </c:pt>
                <c:pt idx="189">
                  <c:v> 22 </c:v>
                </c:pt>
                <c:pt idx="190">
                  <c:v> 23 </c:v>
                </c:pt>
                <c:pt idx="191">
                  <c:v> 24 </c:v>
                </c:pt>
                <c:pt idx="192">
                  <c:v>09 Jan 2014</c:v>
                </c:pt>
                <c:pt idx="193">
                  <c:v> 2 </c:v>
                </c:pt>
                <c:pt idx="194">
                  <c:v> 3 </c:v>
                </c:pt>
                <c:pt idx="195">
                  <c:v> 4 </c:v>
                </c:pt>
                <c:pt idx="196">
                  <c:v> 5 </c:v>
                </c:pt>
                <c:pt idx="197">
                  <c:v> 6 </c:v>
                </c:pt>
                <c:pt idx="198">
                  <c:v> 7 </c:v>
                </c:pt>
                <c:pt idx="199">
                  <c:v> 8 </c:v>
                </c:pt>
                <c:pt idx="200">
                  <c:v> 9 </c:v>
                </c:pt>
                <c:pt idx="201">
                  <c:v> 10 </c:v>
                </c:pt>
                <c:pt idx="202">
                  <c:v> 11 </c:v>
                </c:pt>
                <c:pt idx="203">
                  <c:v> 12 </c:v>
                </c:pt>
                <c:pt idx="204">
                  <c:v> 13 </c:v>
                </c:pt>
                <c:pt idx="205">
                  <c:v> 14 </c:v>
                </c:pt>
                <c:pt idx="206">
                  <c:v> 15 </c:v>
                </c:pt>
                <c:pt idx="207">
                  <c:v> 16 </c:v>
                </c:pt>
                <c:pt idx="208">
                  <c:v> 17 </c:v>
                </c:pt>
                <c:pt idx="209">
                  <c:v> 18 </c:v>
                </c:pt>
                <c:pt idx="210">
                  <c:v> 19 </c:v>
                </c:pt>
                <c:pt idx="211">
                  <c:v> 20 </c:v>
                </c:pt>
                <c:pt idx="212">
                  <c:v> 21 </c:v>
                </c:pt>
                <c:pt idx="213">
                  <c:v> 22 </c:v>
                </c:pt>
                <c:pt idx="214">
                  <c:v> 23 </c:v>
                </c:pt>
                <c:pt idx="215">
                  <c:v> 24 </c:v>
                </c:pt>
                <c:pt idx="216">
                  <c:v>10 Jan 2014</c:v>
                </c:pt>
                <c:pt idx="217">
                  <c:v> 2 </c:v>
                </c:pt>
                <c:pt idx="218">
                  <c:v> 3 </c:v>
                </c:pt>
                <c:pt idx="219">
                  <c:v> 4 </c:v>
                </c:pt>
                <c:pt idx="220">
                  <c:v> 5 </c:v>
                </c:pt>
                <c:pt idx="221">
                  <c:v> 6 </c:v>
                </c:pt>
                <c:pt idx="222">
                  <c:v> 7 </c:v>
                </c:pt>
                <c:pt idx="223">
                  <c:v> 8 </c:v>
                </c:pt>
                <c:pt idx="224">
                  <c:v> 9 </c:v>
                </c:pt>
                <c:pt idx="225">
                  <c:v> 10 </c:v>
                </c:pt>
                <c:pt idx="226">
                  <c:v> 11 </c:v>
                </c:pt>
                <c:pt idx="227">
                  <c:v> 12 </c:v>
                </c:pt>
                <c:pt idx="228">
                  <c:v> 13 </c:v>
                </c:pt>
                <c:pt idx="229">
                  <c:v> 14 </c:v>
                </c:pt>
                <c:pt idx="230">
                  <c:v> 15 </c:v>
                </c:pt>
                <c:pt idx="231">
                  <c:v> 16 </c:v>
                </c:pt>
                <c:pt idx="232">
                  <c:v> 17 </c:v>
                </c:pt>
                <c:pt idx="233">
                  <c:v> 18 </c:v>
                </c:pt>
                <c:pt idx="234">
                  <c:v> 19 </c:v>
                </c:pt>
                <c:pt idx="235">
                  <c:v> 20 </c:v>
                </c:pt>
                <c:pt idx="236">
                  <c:v> 21 </c:v>
                </c:pt>
                <c:pt idx="237">
                  <c:v> 22 </c:v>
                </c:pt>
                <c:pt idx="238">
                  <c:v> 23 </c:v>
                </c:pt>
                <c:pt idx="239">
                  <c:v> 24 </c:v>
                </c:pt>
                <c:pt idx="240">
                  <c:v>11 Jan 2014</c:v>
                </c:pt>
                <c:pt idx="241">
                  <c:v> 2 </c:v>
                </c:pt>
                <c:pt idx="242">
                  <c:v> 3 </c:v>
                </c:pt>
                <c:pt idx="243">
                  <c:v> 4 </c:v>
                </c:pt>
                <c:pt idx="244">
                  <c:v> 5 </c:v>
                </c:pt>
                <c:pt idx="245">
                  <c:v> 6 </c:v>
                </c:pt>
                <c:pt idx="246">
                  <c:v> 7 </c:v>
                </c:pt>
                <c:pt idx="247">
                  <c:v> 8 </c:v>
                </c:pt>
                <c:pt idx="248">
                  <c:v> 9 </c:v>
                </c:pt>
                <c:pt idx="249">
                  <c:v> 10 </c:v>
                </c:pt>
                <c:pt idx="250">
                  <c:v> 11 </c:v>
                </c:pt>
                <c:pt idx="251">
                  <c:v> 12 </c:v>
                </c:pt>
                <c:pt idx="252">
                  <c:v> 13 </c:v>
                </c:pt>
                <c:pt idx="253">
                  <c:v> 14 </c:v>
                </c:pt>
                <c:pt idx="254">
                  <c:v> 15 </c:v>
                </c:pt>
                <c:pt idx="255">
                  <c:v> 16 </c:v>
                </c:pt>
                <c:pt idx="256">
                  <c:v> 17 </c:v>
                </c:pt>
                <c:pt idx="257">
                  <c:v> 18 </c:v>
                </c:pt>
                <c:pt idx="258">
                  <c:v> 19 </c:v>
                </c:pt>
                <c:pt idx="259">
                  <c:v> 20 </c:v>
                </c:pt>
                <c:pt idx="260">
                  <c:v> 21 </c:v>
                </c:pt>
                <c:pt idx="261">
                  <c:v> 22 </c:v>
                </c:pt>
                <c:pt idx="262">
                  <c:v> 23 </c:v>
                </c:pt>
                <c:pt idx="263">
                  <c:v> 24 </c:v>
                </c:pt>
                <c:pt idx="264">
                  <c:v>12 Jan 2014</c:v>
                </c:pt>
                <c:pt idx="265">
                  <c:v> 2 </c:v>
                </c:pt>
                <c:pt idx="266">
                  <c:v> 3 </c:v>
                </c:pt>
                <c:pt idx="267">
                  <c:v> 4 </c:v>
                </c:pt>
                <c:pt idx="268">
                  <c:v> 5 </c:v>
                </c:pt>
                <c:pt idx="269">
                  <c:v> 6 </c:v>
                </c:pt>
                <c:pt idx="270">
                  <c:v> 7 </c:v>
                </c:pt>
                <c:pt idx="271">
                  <c:v> 8 </c:v>
                </c:pt>
                <c:pt idx="272">
                  <c:v> 9 </c:v>
                </c:pt>
                <c:pt idx="273">
                  <c:v> 10 </c:v>
                </c:pt>
                <c:pt idx="274">
                  <c:v> 11 </c:v>
                </c:pt>
                <c:pt idx="275">
                  <c:v> 12 </c:v>
                </c:pt>
                <c:pt idx="276">
                  <c:v> 13 </c:v>
                </c:pt>
                <c:pt idx="277">
                  <c:v> 14 </c:v>
                </c:pt>
                <c:pt idx="278">
                  <c:v> 15 </c:v>
                </c:pt>
                <c:pt idx="279">
                  <c:v> 16 </c:v>
                </c:pt>
                <c:pt idx="280">
                  <c:v> 17 </c:v>
                </c:pt>
                <c:pt idx="281">
                  <c:v> 18 </c:v>
                </c:pt>
                <c:pt idx="282">
                  <c:v> 19 </c:v>
                </c:pt>
                <c:pt idx="283">
                  <c:v> 20 </c:v>
                </c:pt>
                <c:pt idx="284">
                  <c:v> 21 </c:v>
                </c:pt>
                <c:pt idx="285">
                  <c:v> 22 </c:v>
                </c:pt>
                <c:pt idx="286">
                  <c:v> 23 </c:v>
                </c:pt>
                <c:pt idx="287">
                  <c:v> 24 </c:v>
                </c:pt>
                <c:pt idx="288">
                  <c:v>13 Jan 2014</c:v>
                </c:pt>
                <c:pt idx="289">
                  <c:v> 2 </c:v>
                </c:pt>
                <c:pt idx="290">
                  <c:v> 3 </c:v>
                </c:pt>
                <c:pt idx="291">
                  <c:v> 4 </c:v>
                </c:pt>
                <c:pt idx="292">
                  <c:v> 5 </c:v>
                </c:pt>
                <c:pt idx="293">
                  <c:v> 6 </c:v>
                </c:pt>
                <c:pt idx="294">
                  <c:v> 7 </c:v>
                </c:pt>
                <c:pt idx="295">
                  <c:v> 8 </c:v>
                </c:pt>
                <c:pt idx="296">
                  <c:v> 9 </c:v>
                </c:pt>
                <c:pt idx="297">
                  <c:v> 10 </c:v>
                </c:pt>
                <c:pt idx="298">
                  <c:v> 11 </c:v>
                </c:pt>
                <c:pt idx="299">
                  <c:v> 12 </c:v>
                </c:pt>
                <c:pt idx="300">
                  <c:v> 13 </c:v>
                </c:pt>
                <c:pt idx="301">
                  <c:v> 14 </c:v>
                </c:pt>
                <c:pt idx="302">
                  <c:v> 15 </c:v>
                </c:pt>
                <c:pt idx="303">
                  <c:v> 16 </c:v>
                </c:pt>
                <c:pt idx="304">
                  <c:v> 17 </c:v>
                </c:pt>
                <c:pt idx="305">
                  <c:v> 18 </c:v>
                </c:pt>
                <c:pt idx="306">
                  <c:v> 19 </c:v>
                </c:pt>
                <c:pt idx="307">
                  <c:v> 20 </c:v>
                </c:pt>
                <c:pt idx="308">
                  <c:v> 21 </c:v>
                </c:pt>
                <c:pt idx="309">
                  <c:v> 22 </c:v>
                </c:pt>
                <c:pt idx="310">
                  <c:v> 23 </c:v>
                </c:pt>
                <c:pt idx="311">
                  <c:v> 24 </c:v>
                </c:pt>
                <c:pt idx="312">
                  <c:v>14 Jan 2014</c:v>
                </c:pt>
                <c:pt idx="313">
                  <c:v> 2 </c:v>
                </c:pt>
                <c:pt idx="314">
                  <c:v> 3 </c:v>
                </c:pt>
                <c:pt idx="315">
                  <c:v> 4 </c:v>
                </c:pt>
                <c:pt idx="316">
                  <c:v> 5 </c:v>
                </c:pt>
                <c:pt idx="317">
                  <c:v> 6 </c:v>
                </c:pt>
                <c:pt idx="318">
                  <c:v> 7 </c:v>
                </c:pt>
                <c:pt idx="319">
                  <c:v> 8 </c:v>
                </c:pt>
                <c:pt idx="320">
                  <c:v> 9 </c:v>
                </c:pt>
                <c:pt idx="321">
                  <c:v> 10 </c:v>
                </c:pt>
                <c:pt idx="322">
                  <c:v> 11 </c:v>
                </c:pt>
                <c:pt idx="323">
                  <c:v> 12 </c:v>
                </c:pt>
                <c:pt idx="324">
                  <c:v> 13 </c:v>
                </c:pt>
                <c:pt idx="325">
                  <c:v> 14 </c:v>
                </c:pt>
                <c:pt idx="326">
                  <c:v> 15 </c:v>
                </c:pt>
                <c:pt idx="327">
                  <c:v> 16 </c:v>
                </c:pt>
                <c:pt idx="328">
                  <c:v> 17 </c:v>
                </c:pt>
                <c:pt idx="329">
                  <c:v> 18 </c:v>
                </c:pt>
                <c:pt idx="330">
                  <c:v> 19 </c:v>
                </c:pt>
                <c:pt idx="331">
                  <c:v> 20 </c:v>
                </c:pt>
                <c:pt idx="332">
                  <c:v> 21 </c:v>
                </c:pt>
                <c:pt idx="333">
                  <c:v> 22 </c:v>
                </c:pt>
                <c:pt idx="334">
                  <c:v> 23 </c:v>
                </c:pt>
                <c:pt idx="335">
                  <c:v> 24 </c:v>
                </c:pt>
                <c:pt idx="336">
                  <c:v>15 Jan 2014</c:v>
                </c:pt>
                <c:pt idx="337">
                  <c:v> 2 </c:v>
                </c:pt>
                <c:pt idx="338">
                  <c:v> 3 </c:v>
                </c:pt>
                <c:pt idx="339">
                  <c:v> 4 </c:v>
                </c:pt>
                <c:pt idx="340">
                  <c:v> 5 </c:v>
                </c:pt>
                <c:pt idx="341">
                  <c:v> 6 </c:v>
                </c:pt>
                <c:pt idx="342">
                  <c:v> 7 </c:v>
                </c:pt>
                <c:pt idx="343">
                  <c:v> 8 </c:v>
                </c:pt>
                <c:pt idx="344">
                  <c:v> 9 </c:v>
                </c:pt>
                <c:pt idx="345">
                  <c:v> 10 </c:v>
                </c:pt>
                <c:pt idx="346">
                  <c:v> 11 </c:v>
                </c:pt>
                <c:pt idx="347">
                  <c:v> 12 </c:v>
                </c:pt>
                <c:pt idx="348">
                  <c:v> 13 </c:v>
                </c:pt>
                <c:pt idx="349">
                  <c:v> 14 </c:v>
                </c:pt>
                <c:pt idx="350">
                  <c:v> 15 </c:v>
                </c:pt>
                <c:pt idx="351">
                  <c:v> 16 </c:v>
                </c:pt>
                <c:pt idx="352">
                  <c:v> 17 </c:v>
                </c:pt>
                <c:pt idx="353">
                  <c:v> 18 </c:v>
                </c:pt>
                <c:pt idx="354">
                  <c:v> 19 </c:v>
                </c:pt>
                <c:pt idx="355">
                  <c:v> 20 </c:v>
                </c:pt>
                <c:pt idx="356">
                  <c:v> 21 </c:v>
                </c:pt>
                <c:pt idx="357">
                  <c:v> 22 </c:v>
                </c:pt>
                <c:pt idx="358">
                  <c:v> 23 </c:v>
                </c:pt>
                <c:pt idx="359">
                  <c:v> 24 </c:v>
                </c:pt>
                <c:pt idx="360">
                  <c:v>16 Jan 2014</c:v>
                </c:pt>
                <c:pt idx="361">
                  <c:v> 2 </c:v>
                </c:pt>
                <c:pt idx="362">
                  <c:v> 3 </c:v>
                </c:pt>
                <c:pt idx="363">
                  <c:v> 4 </c:v>
                </c:pt>
                <c:pt idx="364">
                  <c:v> 5 </c:v>
                </c:pt>
                <c:pt idx="365">
                  <c:v> 6 </c:v>
                </c:pt>
                <c:pt idx="366">
                  <c:v> 7 </c:v>
                </c:pt>
                <c:pt idx="367">
                  <c:v> 8 </c:v>
                </c:pt>
                <c:pt idx="368">
                  <c:v> 9 </c:v>
                </c:pt>
                <c:pt idx="369">
                  <c:v> 10 </c:v>
                </c:pt>
                <c:pt idx="370">
                  <c:v> 11 </c:v>
                </c:pt>
                <c:pt idx="371">
                  <c:v> 12 </c:v>
                </c:pt>
                <c:pt idx="372">
                  <c:v> 13 </c:v>
                </c:pt>
                <c:pt idx="373">
                  <c:v> 14 </c:v>
                </c:pt>
                <c:pt idx="374">
                  <c:v> 15 </c:v>
                </c:pt>
                <c:pt idx="375">
                  <c:v> 16 </c:v>
                </c:pt>
                <c:pt idx="376">
                  <c:v> 17 </c:v>
                </c:pt>
                <c:pt idx="377">
                  <c:v> 18 </c:v>
                </c:pt>
                <c:pt idx="378">
                  <c:v> 19 </c:v>
                </c:pt>
                <c:pt idx="379">
                  <c:v> 20 </c:v>
                </c:pt>
                <c:pt idx="380">
                  <c:v> 21 </c:v>
                </c:pt>
                <c:pt idx="381">
                  <c:v> 22 </c:v>
                </c:pt>
                <c:pt idx="382">
                  <c:v> 23 </c:v>
                </c:pt>
                <c:pt idx="383">
                  <c:v> 24 </c:v>
                </c:pt>
                <c:pt idx="384">
                  <c:v>17 Jan 2014</c:v>
                </c:pt>
                <c:pt idx="385">
                  <c:v> 2 </c:v>
                </c:pt>
                <c:pt idx="386">
                  <c:v> 3 </c:v>
                </c:pt>
                <c:pt idx="387">
                  <c:v> 4 </c:v>
                </c:pt>
                <c:pt idx="388">
                  <c:v> 5 </c:v>
                </c:pt>
                <c:pt idx="389">
                  <c:v> 6 </c:v>
                </c:pt>
                <c:pt idx="390">
                  <c:v> 7 </c:v>
                </c:pt>
                <c:pt idx="391">
                  <c:v> 8 </c:v>
                </c:pt>
                <c:pt idx="392">
                  <c:v> 9 </c:v>
                </c:pt>
                <c:pt idx="393">
                  <c:v> 10 </c:v>
                </c:pt>
                <c:pt idx="394">
                  <c:v> 11 </c:v>
                </c:pt>
                <c:pt idx="395">
                  <c:v> 12 </c:v>
                </c:pt>
                <c:pt idx="396">
                  <c:v> 13 </c:v>
                </c:pt>
                <c:pt idx="397">
                  <c:v> 14 </c:v>
                </c:pt>
                <c:pt idx="398">
                  <c:v> 15 </c:v>
                </c:pt>
                <c:pt idx="399">
                  <c:v> 16 </c:v>
                </c:pt>
                <c:pt idx="400">
                  <c:v> 17 </c:v>
                </c:pt>
                <c:pt idx="401">
                  <c:v> 18 </c:v>
                </c:pt>
                <c:pt idx="402">
                  <c:v> 19 </c:v>
                </c:pt>
                <c:pt idx="403">
                  <c:v> 20 </c:v>
                </c:pt>
                <c:pt idx="404">
                  <c:v> 21 </c:v>
                </c:pt>
                <c:pt idx="405">
                  <c:v> 22 </c:v>
                </c:pt>
                <c:pt idx="406">
                  <c:v> 23 </c:v>
                </c:pt>
                <c:pt idx="407">
                  <c:v> 24 </c:v>
                </c:pt>
                <c:pt idx="408">
                  <c:v>18 Jan 2014</c:v>
                </c:pt>
                <c:pt idx="409">
                  <c:v> 2 </c:v>
                </c:pt>
                <c:pt idx="410">
                  <c:v> 3 </c:v>
                </c:pt>
                <c:pt idx="411">
                  <c:v> 4 </c:v>
                </c:pt>
                <c:pt idx="412">
                  <c:v> 5 </c:v>
                </c:pt>
                <c:pt idx="413">
                  <c:v> 6 </c:v>
                </c:pt>
                <c:pt idx="414">
                  <c:v> 7 </c:v>
                </c:pt>
                <c:pt idx="415">
                  <c:v> 8 </c:v>
                </c:pt>
                <c:pt idx="416">
                  <c:v> 9 </c:v>
                </c:pt>
                <c:pt idx="417">
                  <c:v> 10 </c:v>
                </c:pt>
                <c:pt idx="418">
                  <c:v> 11 </c:v>
                </c:pt>
                <c:pt idx="419">
                  <c:v> 12 </c:v>
                </c:pt>
                <c:pt idx="420">
                  <c:v> 13 </c:v>
                </c:pt>
                <c:pt idx="421">
                  <c:v> 14 </c:v>
                </c:pt>
                <c:pt idx="422">
                  <c:v> 15 </c:v>
                </c:pt>
                <c:pt idx="423">
                  <c:v> 16 </c:v>
                </c:pt>
                <c:pt idx="424">
                  <c:v> 17 </c:v>
                </c:pt>
                <c:pt idx="425">
                  <c:v> 18 </c:v>
                </c:pt>
                <c:pt idx="426">
                  <c:v> 19 </c:v>
                </c:pt>
                <c:pt idx="427">
                  <c:v> 20 </c:v>
                </c:pt>
                <c:pt idx="428">
                  <c:v> 21 </c:v>
                </c:pt>
                <c:pt idx="429">
                  <c:v> 22 </c:v>
                </c:pt>
                <c:pt idx="430">
                  <c:v> 23 </c:v>
                </c:pt>
                <c:pt idx="431">
                  <c:v> 24 </c:v>
                </c:pt>
                <c:pt idx="432">
                  <c:v>19 Jan 2014</c:v>
                </c:pt>
                <c:pt idx="433">
                  <c:v> 2 </c:v>
                </c:pt>
                <c:pt idx="434">
                  <c:v> 3 </c:v>
                </c:pt>
                <c:pt idx="435">
                  <c:v> 4 </c:v>
                </c:pt>
                <c:pt idx="436">
                  <c:v> 5 </c:v>
                </c:pt>
                <c:pt idx="437">
                  <c:v> 6 </c:v>
                </c:pt>
                <c:pt idx="438">
                  <c:v> 7 </c:v>
                </c:pt>
                <c:pt idx="439">
                  <c:v> 8 </c:v>
                </c:pt>
                <c:pt idx="440">
                  <c:v> 9 </c:v>
                </c:pt>
                <c:pt idx="441">
                  <c:v> 10 </c:v>
                </c:pt>
                <c:pt idx="442">
                  <c:v> 11 </c:v>
                </c:pt>
                <c:pt idx="443">
                  <c:v> 12 </c:v>
                </c:pt>
                <c:pt idx="444">
                  <c:v> 13 </c:v>
                </c:pt>
                <c:pt idx="445">
                  <c:v> 14 </c:v>
                </c:pt>
                <c:pt idx="446">
                  <c:v> 15 </c:v>
                </c:pt>
                <c:pt idx="447">
                  <c:v> 16 </c:v>
                </c:pt>
                <c:pt idx="448">
                  <c:v> 17 </c:v>
                </c:pt>
                <c:pt idx="449">
                  <c:v> 18 </c:v>
                </c:pt>
                <c:pt idx="450">
                  <c:v> 19 </c:v>
                </c:pt>
                <c:pt idx="451">
                  <c:v> 20 </c:v>
                </c:pt>
                <c:pt idx="452">
                  <c:v> 21 </c:v>
                </c:pt>
                <c:pt idx="453">
                  <c:v> 22 </c:v>
                </c:pt>
                <c:pt idx="454">
                  <c:v> 23 </c:v>
                </c:pt>
                <c:pt idx="455">
                  <c:v> 24 </c:v>
                </c:pt>
                <c:pt idx="456">
                  <c:v>20 Jan 2014</c:v>
                </c:pt>
                <c:pt idx="457">
                  <c:v> 2 </c:v>
                </c:pt>
                <c:pt idx="458">
                  <c:v> 3 </c:v>
                </c:pt>
                <c:pt idx="459">
                  <c:v> 4 </c:v>
                </c:pt>
                <c:pt idx="460">
                  <c:v> 5 </c:v>
                </c:pt>
                <c:pt idx="461">
                  <c:v> 6 </c:v>
                </c:pt>
                <c:pt idx="462">
                  <c:v> 7 </c:v>
                </c:pt>
                <c:pt idx="463">
                  <c:v> 8 </c:v>
                </c:pt>
                <c:pt idx="464">
                  <c:v> 9 </c:v>
                </c:pt>
                <c:pt idx="465">
                  <c:v> 10 </c:v>
                </c:pt>
                <c:pt idx="466">
                  <c:v> 11 </c:v>
                </c:pt>
                <c:pt idx="467">
                  <c:v> 12 </c:v>
                </c:pt>
                <c:pt idx="468">
                  <c:v> 13 </c:v>
                </c:pt>
                <c:pt idx="469">
                  <c:v> 14 </c:v>
                </c:pt>
                <c:pt idx="470">
                  <c:v> 15 </c:v>
                </c:pt>
                <c:pt idx="471">
                  <c:v> 16 </c:v>
                </c:pt>
                <c:pt idx="472">
                  <c:v> 17 </c:v>
                </c:pt>
                <c:pt idx="473">
                  <c:v> 18 </c:v>
                </c:pt>
                <c:pt idx="474">
                  <c:v> 19 </c:v>
                </c:pt>
                <c:pt idx="475">
                  <c:v> 20 </c:v>
                </c:pt>
                <c:pt idx="476">
                  <c:v> 21 </c:v>
                </c:pt>
                <c:pt idx="477">
                  <c:v> 22 </c:v>
                </c:pt>
                <c:pt idx="478">
                  <c:v> 23 </c:v>
                </c:pt>
                <c:pt idx="479">
                  <c:v> 24 </c:v>
                </c:pt>
                <c:pt idx="480">
                  <c:v>21 Jan 2014</c:v>
                </c:pt>
                <c:pt idx="481">
                  <c:v> 2 </c:v>
                </c:pt>
                <c:pt idx="482">
                  <c:v> 3 </c:v>
                </c:pt>
                <c:pt idx="483">
                  <c:v> 4 </c:v>
                </c:pt>
                <c:pt idx="484">
                  <c:v> 5 </c:v>
                </c:pt>
                <c:pt idx="485">
                  <c:v> 6 </c:v>
                </c:pt>
                <c:pt idx="486">
                  <c:v> 7 </c:v>
                </c:pt>
                <c:pt idx="487">
                  <c:v> 8 </c:v>
                </c:pt>
                <c:pt idx="488">
                  <c:v> 9 </c:v>
                </c:pt>
                <c:pt idx="489">
                  <c:v> 10 </c:v>
                </c:pt>
                <c:pt idx="490">
                  <c:v> 11 </c:v>
                </c:pt>
                <c:pt idx="491">
                  <c:v> 12 </c:v>
                </c:pt>
                <c:pt idx="492">
                  <c:v> 13 </c:v>
                </c:pt>
                <c:pt idx="493">
                  <c:v> 14 </c:v>
                </c:pt>
                <c:pt idx="494">
                  <c:v> 15 </c:v>
                </c:pt>
                <c:pt idx="495">
                  <c:v> 16 </c:v>
                </c:pt>
                <c:pt idx="496">
                  <c:v> 17 </c:v>
                </c:pt>
                <c:pt idx="497">
                  <c:v> 18 </c:v>
                </c:pt>
                <c:pt idx="498">
                  <c:v> 19 </c:v>
                </c:pt>
                <c:pt idx="499">
                  <c:v> 20 </c:v>
                </c:pt>
                <c:pt idx="500">
                  <c:v> 21 </c:v>
                </c:pt>
                <c:pt idx="501">
                  <c:v> 22 </c:v>
                </c:pt>
                <c:pt idx="502">
                  <c:v> 23 </c:v>
                </c:pt>
                <c:pt idx="503">
                  <c:v> 24 </c:v>
                </c:pt>
                <c:pt idx="504">
                  <c:v>22 Jan 2014</c:v>
                </c:pt>
                <c:pt idx="505">
                  <c:v> 2 </c:v>
                </c:pt>
                <c:pt idx="506">
                  <c:v> 3 </c:v>
                </c:pt>
                <c:pt idx="507">
                  <c:v> 4 </c:v>
                </c:pt>
                <c:pt idx="508">
                  <c:v> 5 </c:v>
                </c:pt>
                <c:pt idx="509">
                  <c:v> 6 </c:v>
                </c:pt>
                <c:pt idx="510">
                  <c:v> 7 </c:v>
                </c:pt>
                <c:pt idx="511">
                  <c:v> 8 </c:v>
                </c:pt>
                <c:pt idx="512">
                  <c:v> 9 </c:v>
                </c:pt>
                <c:pt idx="513">
                  <c:v> 10 </c:v>
                </c:pt>
                <c:pt idx="514">
                  <c:v> 11 </c:v>
                </c:pt>
                <c:pt idx="515">
                  <c:v> 12 </c:v>
                </c:pt>
                <c:pt idx="516">
                  <c:v> 13 </c:v>
                </c:pt>
                <c:pt idx="517">
                  <c:v> 14 </c:v>
                </c:pt>
                <c:pt idx="518">
                  <c:v> 15 </c:v>
                </c:pt>
                <c:pt idx="519">
                  <c:v> 16 </c:v>
                </c:pt>
                <c:pt idx="520">
                  <c:v> 17 </c:v>
                </c:pt>
                <c:pt idx="521">
                  <c:v> 18 </c:v>
                </c:pt>
                <c:pt idx="522">
                  <c:v> 19 </c:v>
                </c:pt>
                <c:pt idx="523">
                  <c:v> 20 </c:v>
                </c:pt>
                <c:pt idx="524">
                  <c:v> 21 </c:v>
                </c:pt>
                <c:pt idx="525">
                  <c:v> 22 </c:v>
                </c:pt>
                <c:pt idx="526">
                  <c:v> 23 </c:v>
                </c:pt>
                <c:pt idx="527">
                  <c:v> 24 </c:v>
                </c:pt>
                <c:pt idx="528">
                  <c:v>23 Jan 2014</c:v>
                </c:pt>
                <c:pt idx="529">
                  <c:v> 2 </c:v>
                </c:pt>
                <c:pt idx="530">
                  <c:v> 3 </c:v>
                </c:pt>
                <c:pt idx="531">
                  <c:v> 4 </c:v>
                </c:pt>
                <c:pt idx="532">
                  <c:v> 5 </c:v>
                </c:pt>
                <c:pt idx="533">
                  <c:v> 6 </c:v>
                </c:pt>
                <c:pt idx="534">
                  <c:v> 7 </c:v>
                </c:pt>
                <c:pt idx="535">
                  <c:v> 8 </c:v>
                </c:pt>
                <c:pt idx="536">
                  <c:v> 9 </c:v>
                </c:pt>
                <c:pt idx="537">
                  <c:v> 10 </c:v>
                </c:pt>
                <c:pt idx="538">
                  <c:v> 11 </c:v>
                </c:pt>
                <c:pt idx="539">
                  <c:v> 12 </c:v>
                </c:pt>
                <c:pt idx="540">
                  <c:v> 13 </c:v>
                </c:pt>
                <c:pt idx="541">
                  <c:v> 14 </c:v>
                </c:pt>
                <c:pt idx="542">
                  <c:v> 15 </c:v>
                </c:pt>
                <c:pt idx="543">
                  <c:v> 16 </c:v>
                </c:pt>
                <c:pt idx="544">
                  <c:v> 17 </c:v>
                </c:pt>
                <c:pt idx="545">
                  <c:v> 18 </c:v>
                </c:pt>
                <c:pt idx="546">
                  <c:v> 19 </c:v>
                </c:pt>
                <c:pt idx="547">
                  <c:v> 20 </c:v>
                </c:pt>
                <c:pt idx="548">
                  <c:v> 21 </c:v>
                </c:pt>
                <c:pt idx="549">
                  <c:v> 22 </c:v>
                </c:pt>
                <c:pt idx="550">
                  <c:v> 23 </c:v>
                </c:pt>
                <c:pt idx="551">
                  <c:v> 24 </c:v>
                </c:pt>
                <c:pt idx="552">
                  <c:v>24 Jan 2014</c:v>
                </c:pt>
                <c:pt idx="553">
                  <c:v> 2 </c:v>
                </c:pt>
                <c:pt idx="554">
                  <c:v> 3 </c:v>
                </c:pt>
                <c:pt idx="555">
                  <c:v> 4 </c:v>
                </c:pt>
                <c:pt idx="556">
                  <c:v> 5 </c:v>
                </c:pt>
                <c:pt idx="557">
                  <c:v> 6 </c:v>
                </c:pt>
                <c:pt idx="558">
                  <c:v> 7 </c:v>
                </c:pt>
                <c:pt idx="559">
                  <c:v> 8 </c:v>
                </c:pt>
                <c:pt idx="560">
                  <c:v> 9 </c:v>
                </c:pt>
                <c:pt idx="561">
                  <c:v> 10 </c:v>
                </c:pt>
                <c:pt idx="562">
                  <c:v> 11 </c:v>
                </c:pt>
                <c:pt idx="563">
                  <c:v> 12 </c:v>
                </c:pt>
                <c:pt idx="564">
                  <c:v> 13 </c:v>
                </c:pt>
                <c:pt idx="565">
                  <c:v> 14 </c:v>
                </c:pt>
                <c:pt idx="566">
                  <c:v> 15 </c:v>
                </c:pt>
                <c:pt idx="567">
                  <c:v> 16 </c:v>
                </c:pt>
                <c:pt idx="568">
                  <c:v> 17 </c:v>
                </c:pt>
                <c:pt idx="569">
                  <c:v> 18 </c:v>
                </c:pt>
                <c:pt idx="570">
                  <c:v> 19 </c:v>
                </c:pt>
                <c:pt idx="571">
                  <c:v> 20 </c:v>
                </c:pt>
                <c:pt idx="572">
                  <c:v> 21 </c:v>
                </c:pt>
                <c:pt idx="573">
                  <c:v> 22 </c:v>
                </c:pt>
                <c:pt idx="574">
                  <c:v> 23 </c:v>
                </c:pt>
                <c:pt idx="575">
                  <c:v> 24 </c:v>
                </c:pt>
                <c:pt idx="576">
                  <c:v>25 Jan 2014</c:v>
                </c:pt>
                <c:pt idx="577">
                  <c:v> 2 </c:v>
                </c:pt>
                <c:pt idx="578">
                  <c:v> 3 </c:v>
                </c:pt>
                <c:pt idx="579">
                  <c:v> 4 </c:v>
                </c:pt>
                <c:pt idx="580">
                  <c:v> 5 </c:v>
                </c:pt>
                <c:pt idx="581">
                  <c:v> 6 </c:v>
                </c:pt>
                <c:pt idx="582">
                  <c:v> 7 </c:v>
                </c:pt>
                <c:pt idx="583">
                  <c:v> 8 </c:v>
                </c:pt>
                <c:pt idx="584">
                  <c:v> 9 </c:v>
                </c:pt>
                <c:pt idx="585">
                  <c:v> 10 </c:v>
                </c:pt>
                <c:pt idx="586">
                  <c:v> 11 </c:v>
                </c:pt>
                <c:pt idx="587">
                  <c:v> 12 </c:v>
                </c:pt>
                <c:pt idx="588">
                  <c:v> 13 </c:v>
                </c:pt>
                <c:pt idx="589">
                  <c:v> 14 </c:v>
                </c:pt>
                <c:pt idx="590">
                  <c:v> 15 </c:v>
                </c:pt>
                <c:pt idx="591">
                  <c:v> 16 </c:v>
                </c:pt>
                <c:pt idx="592">
                  <c:v> 17 </c:v>
                </c:pt>
                <c:pt idx="593">
                  <c:v> 18 </c:v>
                </c:pt>
                <c:pt idx="594">
                  <c:v> 19 </c:v>
                </c:pt>
                <c:pt idx="595">
                  <c:v> 20 </c:v>
                </c:pt>
                <c:pt idx="596">
                  <c:v> 21 </c:v>
                </c:pt>
                <c:pt idx="597">
                  <c:v> 22 </c:v>
                </c:pt>
                <c:pt idx="598">
                  <c:v> 23 </c:v>
                </c:pt>
                <c:pt idx="599">
                  <c:v> 24 </c:v>
                </c:pt>
                <c:pt idx="600">
                  <c:v>26 Jan 2014</c:v>
                </c:pt>
                <c:pt idx="601">
                  <c:v> 2 </c:v>
                </c:pt>
                <c:pt idx="602">
                  <c:v> 3 </c:v>
                </c:pt>
                <c:pt idx="603">
                  <c:v> 4 </c:v>
                </c:pt>
                <c:pt idx="604">
                  <c:v> 5 </c:v>
                </c:pt>
                <c:pt idx="605">
                  <c:v> 6 </c:v>
                </c:pt>
                <c:pt idx="606">
                  <c:v> 7 </c:v>
                </c:pt>
                <c:pt idx="607">
                  <c:v> 8 </c:v>
                </c:pt>
                <c:pt idx="608">
                  <c:v> 9 </c:v>
                </c:pt>
                <c:pt idx="609">
                  <c:v> 10 </c:v>
                </c:pt>
                <c:pt idx="610">
                  <c:v> 11 </c:v>
                </c:pt>
                <c:pt idx="611">
                  <c:v> 12 </c:v>
                </c:pt>
                <c:pt idx="612">
                  <c:v> 13 </c:v>
                </c:pt>
                <c:pt idx="613">
                  <c:v> 14 </c:v>
                </c:pt>
                <c:pt idx="614">
                  <c:v> 15 </c:v>
                </c:pt>
                <c:pt idx="615">
                  <c:v> 16 </c:v>
                </c:pt>
                <c:pt idx="616">
                  <c:v> 17 </c:v>
                </c:pt>
                <c:pt idx="617">
                  <c:v> 18 </c:v>
                </c:pt>
                <c:pt idx="618">
                  <c:v> 19 </c:v>
                </c:pt>
                <c:pt idx="619">
                  <c:v> 20 </c:v>
                </c:pt>
                <c:pt idx="620">
                  <c:v> 21 </c:v>
                </c:pt>
                <c:pt idx="621">
                  <c:v> 22 </c:v>
                </c:pt>
                <c:pt idx="622">
                  <c:v> 23 </c:v>
                </c:pt>
                <c:pt idx="623">
                  <c:v> 24 </c:v>
                </c:pt>
                <c:pt idx="624">
                  <c:v>27 Jan 2014</c:v>
                </c:pt>
                <c:pt idx="625">
                  <c:v> 2 </c:v>
                </c:pt>
                <c:pt idx="626">
                  <c:v> 3 </c:v>
                </c:pt>
                <c:pt idx="627">
                  <c:v> 4 </c:v>
                </c:pt>
                <c:pt idx="628">
                  <c:v> 5 </c:v>
                </c:pt>
                <c:pt idx="629">
                  <c:v> 6 </c:v>
                </c:pt>
                <c:pt idx="630">
                  <c:v> 7 </c:v>
                </c:pt>
                <c:pt idx="631">
                  <c:v> 8 </c:v>
                </c:pt>
                <c:pt idx="632">
                  <c:v> 9 </c:v>
                </c:pt>
                <c:pt idx="633">
                  <c:v> 10 </c:v>
                </c:pt>
                <c:pt idx="634">
                  <c:v> 11 </c:v>
                </c:pt>
                <c:pt idx="635">
                  <c:v> 12 </c:v>
                </c:pt>
                <c:pt idx="636">
                  <c:v> 13 </c:v>
                </c:pt>
                <c:pt idx="637">
                  <c:v> 14 </c:v>
                </c:pt>
                <c:pt idx="638">
                  <c:v> 15 </c:v>
                </c:pt>
                <c:pt idx="639">
                  <c:v> 16 </c:v>
                </c:pt>
                <c:pt idx="640">
                  <c:v> 17 </c:v>
                </c:pt>
                <c:pt idx="641">
                  <c:v> 18 </c:v>
                </c:pt>
                <c:pt idx="642">
                  <c:v> 19 </c:v>
                </c:pt>
                <c:pt idx="643">
                  <c:v> 20 </c:v>
                </c:pt>
                <c:pt idx="644">
                  <c:v> 21 </c:v>
                </c:pt>
                <c:pt idx="645">
                  <c:v> 22 </c:v>
                </c:pt>
                <c:pt idx="646">
                  <c:v> 23 </c:v>
                </c:pt>
                <c:pt idx="647">
                  <c:v> 24 </c:v>
                </c:pt>
                <c:pt idx="648">
                  <c:v>28 Jan 2014</c:v>
                </c:pt>
                <c:pt idx="649">
                  <c:v> 2 </c:v>
                </c:pt>
                <c:pt idx="650">
                  <c:v> 3 </c:v>
                </c:pt>
                <c:pt idx="651">
                  <c:v> 4 </c:v>
                </c:pt>
                <c:pt idx="652">
                  <c:v> 5 </c:v>
                </c:pt>
                <c:pt idx="653">
                  <c:v> 6 </c:v>
                </c:pt>
                <c:pt idx="654">
                  <c:v> 7 </c:v>
                </c:pt>
                <c:pt idx="655">
                  <c:v> 8 </c:v>
                </c:pt>
                <c:pt idx="656">
                  <c:v> 9 </c:v>
                </c:pt>
                <c:pt idx="657">
                  <c:v> 10 </c:v>
                </c:pt>
                <c:pt idx="658">
                  <c:v> 11 </c:v>
                </c:pt>
                <c:pt idx="659">
                  <c:v> 12 </c:v>
                </c:pt>
                <c:pt idx="660">
                  <c:v> 13 </c:v>
                </c:pt>
                <c:pt idx="661">
                  <c:v> 14 </c:v>
                </c:pt>
                <c:pt idx="662">
                  <c:v> 15 </c:v>
                </c:pt>
                <c:pt idx="663">
                  <c:v> 16 </c:v>
                </c:pt>
                <c:pt idx="664">
                  <c:v> 17 </c:v>
                </c:pt>
                <c:pt idx="665">
                  <c:v> 18 </c:v>
                </c:pt>
                <c:pt idx="666">
                  <c:v> 19 </c:v>
                </c:pt>
                <c:pt idx="667">
                  <c:v> 20 </c:v>
                </c:pt>
                <c:pt idx="668">
                  <c:v> 21 </c:v>
                </c:pt>
                <c:pt idx="669">
                  <c:v> 22 </c:v>
                </c:pt>
                <c:pt idx="670">
                  <c:v> 23 </c:v>
                </c:pt>
                <c:pt idx="671">
                  <c:v> 24 </c:v>
                </c:pt>
                <c:pt idx="672">
                  <c:v>29 Jan 2014</c:v>
                </c:pt>
                <c:pt idx="673">
                  <c:v> 2 </c:v>
                </c:pt>
                <c:pt idx="674">
                  <c:v> 3 </c:v>
                </c:pt>
                <c:pt idx="675">
                  <c:v> 4 </c:v>
                </c:pt>
                <c:pt idx="676">
                  <c:v> 5 </c:v>
                </c:pt>
                <c:pt idx="677">
                  <c:v> 6 </c:v>
                </c:pt>
                <c:pt idx="678">
                  <c:v> 7 </c:v>
                </c:pt>
                <c:pt idx="679">
                  <c:v> 8 </c:v>
                </c:pt>
                <c:pt idx="680">
                  <c:v> 9 </c:v>
                </c:pt>
                <c:pt idx="681">
                  <c:v> 10 </c:v>
                </c:pt>
                <c:pt idx="682">
                  <c:v> 11 </c:v>
                </c:pt>
                <c:pt idx="683">
                  <c:v> 12 </c:v>
                </c:pt>
                <c:pt idx="684">
                  <c:v> 13 </c:v>
                </c:pt>
                <c:pt idx="685">
                  <c:v> 14 </c:v>
                </c:pt>
                <c:pt idx="686">
                  <c:v> 15 </c:v>
                </c:pt>
                <c:pt idx="687">
                  <c:v> 16 </c:v>
                </c:pt>
                <c:pt idx="688">
                  <c:v> 17 </c:v>
                </c:pt>
                <c:pt idx="689">
                  <c:v> 18 </c:v>
                </c:pt>
                <c:pt idx="690">
                  <c:v> 19 </c:v>
                </c:pt>
                <c:pt idx="691">
                  <c:v> 20 </c:v>
                </c:pt>
                <c:pt idx="692">
                  <c:v> 21 </c:v>
                </c:pt>
                <c:pt idx="693">
                  <c:v> 22 </c:v>
                </c:pt>
                <c:pt idx="694">
                  <c:v> 23 </c:v>
                </c:pt>
                <c:pt idx="695">
                  <c:v> 24 </c:v>
                </c:pt>
                <c:pt idx="696">
                  <c:v>30 Jan 2014</c:v>
                </c:pt>
                <c:pt idx="697">
                  <c:v> 2 </c:v>
                </c:pt>
                <c:pt idx="698">
                  <c:v> 3 </c:v>
                </c:pt>
                <c:pt idx="699">
                  <c:v> 4 </c:v>
                </c:pt>
                <c:pt idx="700">
                  <c:v> 5 </c:v>
                </c:pt>
                <c:pt idx="701">
                  <c:v> 6 </c:v>
                </c:pt>
                <c:pt idx="702">
                  <c:v> 7 </c:v>
                </c:pt>
                <c:pt idx="703">
                  <c:v> 8 </c:v>
                </c:pt>
                <c:pt idx="704">
                  <c:v> 9 </c:v>
                </c:pt>
                <c:pt idx="705">
                  <c:v> 10 </c:v>
                </c:pt>
                <c:pt idx="706">
                  <c:v> 11 </c:v>
                </c:pt>
                <c:pt idx="707">
                  <c:v> 12 </c:v>
                </c:pt>
                <c:pt idx="708">
                  <c:v> 13 </c:v>
                </c:pt>
                <c:pt idx="709">
                  <c:v> 14 </c:v>
                </c:pt>
                <c:pt idx="710">
                  <c:v> 15 </c:v>
                </c:pt>
                <c:pt idx="711">
                  <c:v> 16 </c:v>
                </c:pt>
                <c:pt idx="712">
                  <c:v> 17 </c:v>
                </c:pt>
                <c:pt idx="713">
                  <c:v> 18 </c:v>
                </c:pt>
                <c:pt idx="714">
                  <c:v> 19 </c:v>
                </c:pt>
                <c:pt idx="715">
                  <c:v> 20 </c:v>
                </c:pt>
                <c:pt idx="716">
                  <c:v> 21 </c:v>
                </c:pt>
                <c:pt idx="717">
                  <c:v> 22 </c:v>
                </c:pt>
                <c:pt idx="718">
                  <c:v> 23 </c:v>
                </c:pt>
                <c:pt idx="719">
                  <c:v> 24 </c:v>
                </c:pt>
                <c:pt idx="720">
                  <c:v>31 Jan 2014</c:v>
                </c:pt>
                <c:pt idx="721">
                  <c:v> 2 </c:v>
                </c:pt>
                <c:pt idx="722">
                  <c:v> 3 </c:v>
                </c:pt>
                <c:pt idx="723">
                  <c:v> 4 </c:v>
                </c:pt>
                <c:pt idx="724">
                  <c:v> 5 </c:v>
                </c:pt>
                <c:pt idx="725">
                  <c:v> 6 </c:v>
                </c:pt>
                <c:pt idx="726">
                  <c:v> 7 </c:v>
                </c:pt>
                <c:pt idx="727">
                  <c:v> 8 </c:v>
                </c:pt>
                <c:pt idx="728">
                  <c:v> 9 </c:v>
                </c:pt>
                <c:pt idx="729">
                  <c:v> 10 </c:v>
                </c:pt>
                <c:pt idx="730">
                  <c:v> 11 </c:v>
                </c:pt>
                <c:pt idx="731">
                  <c:v> 12 </c:v>
                </c:pt>
                <c:pt idx="732">
                  <c:v> 13 </c:v>
                </c:pt>
                <c:pt idx="733">
                  <c:v> 14 </c:v>
                </c:pt>
                <c:pt idx="734">
                  <c:v> 15 </c:v>
                </c:pt>
                <c:pt idx="735">
                  <c:v> 16 </c:v>
                </c:pt>
                <c:pt idx="736">
                  <c:v> 17 </c:v>
                </c:pt>
                <c:pt idx="737">
                  <c:v> 18 </c:v>
                </c:pt>
                <c:pt idx="738">
                  <c:v> 19 </c:v>
                </c:pt>
                <c:pt idx="739">
                  <c:v> 20 </c:v>
                </c:pt>
                <c:pt idx="740">
                  <c:v> 21 </c:v>
                </c:pt>
                <c:pt idx="741">
                  <c:v> 22 </c:v>
                </c:pt>
                <c:pt idx="742">
                  <c:v> 23 </c:v>
                </c:pt>
                <c:pt idx="743">
                  <c:v> 24 </c:v>
                </c:pt>
                <c:pt idx="744">
                  <c:v>01 Feb 2014</c:v>
                </c:pt>
                <c:pt idx="745">
                  <c:v> 2 </c:v>
                </c:pt>
                <c:pt idx="746">
                  <c:v> 3 </c:v>
                </c:pt>
                <c:pt idx="747">
                  <c:v> 4 </c:v>
                </c:pt>
                <c:pt idx="748">
                  <c:v> 5 </c:v>
                </c:pt>
                <c:pt idx="749">
                  <c:v> 6 </c:v>
                </c:pt>
                <c:pt idx="750">
                  <c:v> 7 </c:v>
                </c:pt>
                <c:pt idx="751">
                  <c:v> 8 </c:v>
                </c:pt>
                <c:pt idx="752">
                  <c:v> 9 </c:v>
                </c:pt>
                <c:pt idx="753">
                  <c:v> 10 </c:v>
                </c:pt>
                <c:pt idx="754">
                  <c:v> 11 </c:v>
                </c:pt>
                <c:pt idx="755">
                  <c:v> 12 </c:v>
                </c:pt>
                <c:pt idx="756">
                  <c:v> 13 </c:v>
                </c:pt>
                <c:pt idx="757">
                  <c:v> 14 </c:v>
                </c:pt>
                <c:pt idx="758">
                  <c:v> 15 </c:v>
                </c:pt>
                <c:pt idx="759">
                  <c:v> 16 </c:v>
                </c:pt>
                <c:pt idx="760">
                  <c:v> 17 </c:v>
                </c:pt>
                <c:pt idx="761">
                  <c:v> 18 </c:v>
                </c:pt>
                <c:pt idx="762">
                  <c:v> 19 </c:v>
                </c:pt>
                <c:pt idx="763">
                  <c:v> 20 </c:v>
                </c:pt>
                <c:pt idx="764">
                  <c:v> 21 </c:v>
                </c:pt>
                <c:pt idx="765">
                  <c:v> 22 </c:v>
                </c:pt>
                <c:pt idx="766">
                  <c:v> 23 </c:v>
                </c:pt>
                <c:pt idx="767">
                  <c:v> 24 </c:v>
                </c:pt>
                <c:pt idx="768">
                  <c:v>02 Feb 2014</c:v>
                </c:pt>
                <c:pt idx="769">
                  <c:v> 2 </c:v>
                </c:pt>
                <c:pt idx="770">
                  <c:v> 3 </c:v>
                </c:pt>
                <c:pt idx="771">
                  <c:v> 4 </c:v>
                </c:pt>
                <c:pt idx="772">
                  <c:v> 5 </c:v>
                </c:pt>
                <c:pt idx="773">
                  <c:v> 6 </c:v>
                </c:pt>
                <c:pt idx="774">
                  <c:v> 7 </c:v>
                </c:pt>
                <c:pt idx="775">
                  <c:v> 8 </c:v>
                </c:pt>
                <c:pt idx="776">
                  <c:v> 9 </c:v>
                </c:pt>
                <c:pt idx="777">
                  <c:v> 10 </c:v>
                </c:pt>
                <c:pt idx="778">
                  <c:v> 11 </c:v>
                </c:pt>
                <c:pt idx="779">
                  <c:v> 12 </c:v>
                </c:pt>
                <c:pt idx="780">
                  <c:v> 13 </c:v>
                </c:pt>
                <c:pt idx="781">
                  <c:v> 14 </c:v>
                </c:pt>
                <c:pt idx="782">
                  <c:v> 15 </c:v>
                </c:pt>
                <c:pt idx="783">
                  <c:v> 16 </c:v>
                </c:pt>
                <c:pt idx="784">
                  <c:v> 17 </c:v>
                </c:pt>
                <c:pt idx="785">
                  <c:v> 18 </c:v>
                </c:pt>
                <c:pt idx="786">
                  <c:v> 19 </c:v>
                </c:pt>
                <c:pt idx="787">
                  <c:v> 20 </c:v>
                </c:pt>
                <c:pt idx="788">
                  <c:v> 21 </c:v>
                </c:pt>
                <c:pt idx="789">
                  <c:v> 22 </c:v>
                </c:pt>
                <c:pt idx="790">
                  <c:v> 23 </c:v>
                </c:pt>
                <c:pt idx="791">
                  <c:v> 24 </c:v>
                </c:pt>
                <c:pt idx="792">
                  <c:v>03 Feb 2014</c:v>
                </c:pt>
                <c:pt idx="793">
                  <c:v> 2 </c:v>
                </c:pt>
                <c:pt idx="794">
                  <c:v> 3 </c:v>
                </c:pt>
                <c:pt idx="795">
                  <c:v> 4 </c:v>
                </c:pt>
                <c:pt idx="796">
                  <c:v> 5 </c:v>
                </c:pt>
                <c:pt idx="797">
                  <c:v> 6 </c:v>
                </c:pt>
                <c:pt idx="798">
                  <c:v> 7 </c:v>
                </c:pt>
                <c:pt idx="799">
                  <c:v> 8 </c:v>
                </c:pt>
                <c:pt idx="800">
                  <c:v> 9 </c:v>
                </c:pt>
                <c:pt idx="801">
                  <c:v> 10 </c:v>
                </c:pt>
                <c:pt idx="802">
                  <c:v> 11 </c:v>
                </c:pt>
                <c:pt idx="803">
                  <c:v> 12 </c:v>
                </c:pt>
                <c:pt idx="804">
                  <c:v> 13 </c:v>
                </c:pt>
                <c:pt idx="805">
                  <c:v> 14 </c:v>
                </c:pt>
                <c:pt idx="806">
                  <c:v> 15 </c:v>
                </c:pt>
                <c:pt idx="807">
                  <c:v> 16 </c:v>
                </c:pt>
                <c:pt idx="808">
                  <c:v> 17 </c:v>
                </c:pt>
                <c:pt idx="809">
                  <c:v> 18 </c:v>
                </c:pt>
                <c:pt idx="810">
                  <c:v> 19 </c:v>
                </c:pt>
                <c:pt idx="811">
                  <c:v> 20 </c:v>
                </c:pt>
                <c:pt idx="812">
                  <c:v> 21 </c:v>
                </c:pt>
                <c:pt idx="813">
                  <c:v> 22 </c:v>
                </c:pt>
                <c:pt idx="814">
                  <c:v> 23 </c:v>
                </c:pt>
                <c:pt idx="815">
                  <c:v> 24 </c:v>
                </c:pt>
                <c:pt idx="816">
                  <c:v>04 Feb 2014</c:v>
                </c:pt>
                <c:pt idx="817">
                  <c:v> 2 </c:v>
                </c:pt>
                <c:pt idx="818">
                  <c:v> 3 </c:v>
                </c:pt>
                <c:pt idx="819">
                  <c:v> 4 </c:v>
                </c:pt>
                <c:pt idx="820">
                  <c:v> 5 </c:v>
                </c:pt>
                <c:pt idx="821">
                  <c:v> 6 </c:v>
                </c:pt>
                <c:pt idx="822">
                  <c:v> 7 </c:v>
                </c:pt>
                <c:pt idx="823">
                  <c:v> 8 </c:v>
                </c:pt>
                <c:pt idx="824">
                  <c:v> 9 </c:v>
                </c:pt>
                <c:pt idx="825">
                  <c:v> 10 </c:v>
                </c:pt>
                <c:pt idx="826">
                  <c:v> 11 </c:v>
                </c:pt>
                <c:pt idx="827">
                  <c:v> 12 </c:v>
                </c:pt>
                <c:pt idx="828">
                  <c:v> 13 </c:v>
                </c:pt>
                <c:pt idx="829">
                  <c:v> 14 </c:v>
                </c:pt>
                <c:pt idx="830">
                  <c:v> 15 </c:v>
                </c:pt>
                <c:pt idx="831">
                  <c:v> 16 </c:v>
                </c:pt>
                <c:pt idx="832">
                  <c:v> 17 </c:v>
                </c:pt>
                <c:pt idx="833">
                  <c:v> 18 </c:v>
                </c:pt>
                <c:pt idx="834">
                  <c:v> 19 </c:v>
                </c:pt>
                <c:pt idx="835">
                  <c:v> 20 </c:v>
                </c:pt>
                <c:pt idx="836">
                  <c:v> 21 </c:v>
                </c:pt>
                <c:pt idx="837">
                  <c:v> 22 </c:v>
                </c:pt>
                <c:pt idx="838">
                  <c:v> 23 </c:v>
                </c:pt>
                <c:pt idx="839">
                  <c:v> 24 </c:v>
                </c:pt>
                <c:pt idx="840">
                  <c:v>05 Feb 2014</c:v>
                </c:pt>
                <c:pt idx="841">
                  <c:v> 2 </c:v>
                </c:pt>
                <c:pt idx="842">
                  <c:v> 3 </c:v>
                </c:pt>
                <c:pt idx="843">
                  <c:v> 4 </c:v>
                </c:pt>
                <c:pt idx="844">
                  <c:v> 5 </c:v>
                </c:pt>
                <c:pt idx="845">
                  <c:v> 6 </c:v>
                </c:pt>
                <c:pt idx="846">
                  <c:v> 7 </c:v>
                </c:pt>
                <c:pt idx="847">
                  <c:v> 8 </c:v>
                </c:pt>
                <c:pt idx="848">
                  <c:v> 9 </c:v>
                </c:pt>
                <c:pt idx="849">
                  <c:v> 10 </c:v>
                </c:pt>
                <c:pt idx="850">
                  <c:v> 11 </c:v>
                </c:pt>
                <c:pt idx="851">
                  <c:v> 12 </c:v>
                </c:pt>
                <c:pt idx="852">
                  <c:v> 13 </c:v>
                </c:pt>
                <c:pt idx="853">
                  <c:v> 14 </c:v>
                </c:pt>
                <c:pt idx="854">
                  <c:v> 15 </c:v>
                </c:pt>
                <c:pt idx="855">
                  <c:v> 16 </c:v>
                </c:pt>
                <c:pt idx="856">
                  <c:v> 17 </c:v>
                </c:pt>
                <c:pt idx="857">
                  <c:v> 18 </c:v>
                </c:pt>
                <c:pt idx="858">
                  <c:v> 19 </c:v>
                </c:pt>
                <c:pt idx="859">
                  <c:v> 20 </c:v>
                </c:pt>
                <c:pt idx="860">
                  <c:v> 21 </c:v>
                </c:pt>
                <c:pt idx="861">
                  <c:v> 22 </c:v>
                </c:pt>
                <c:pt idx="862">
                  <c:v> 23 </c:v>
                </c:pt>
                <c:pt idx="863">
                  <c:v> 24 </c:v>
                </c:pt>
                <c:pt idx="864">
                  <c:v>06 Feb 2014</c:v>
                </c:pt>
                <c:pt idx="865">
                  <c:v> 2 </c:v>
                </c:pt>
                <c:pt idx="866">
                  <c:v> 3 </c:v>
                </c:pt>
                <c:pt idx="867">
                  <c:v> 4 </c:v>
                </c:pt>
                <c:pt idx="868">
                  <c:v> 5 </c:v>
                </c:pt>
                <c:pt idx="869">
                  <c:v> 6 </c:v>
                </c:pt>
                <c:pt idx="870">
                  <c:v> 7 </c:v>
                </c:pt>
                <c:pt idx="871">
                  <c:v> 8 </c:v>
                </c:pt>
                <c:pt idx="872">
                  <c:v> 9 </c:v>
                </c:pt>
                <c:pt idx="873">
                  <c:v> 10 </c:v>
                </c:pt>
                <c:pt idx="874">
                  <c:v> 11 </c:v>
                </c:pt>
                <c:pt idx="875">
                  <c:v> 12 </c:v>
                </c:pt>
                <c:pt idx="876">
                  <c:v> 13 </c:v>
                </c:pt>
                <c:pt idx="877">
                  <c:v> 14 </c:v>
                </c:pt>
                <c:pt idx="878">
                  <c:v> 15 </c:v>
                </c:pt>
                <c:pt idx="879">
                  <c:v> 16 </c:v>
                </c:pt>
                <c:pt idx="880">
                  <c:v> 17 </c:v>
                </c:pt>
                <c:pt idx="881">
                  <c:v> 18 </c:v>
                </c:pt>
                <c:pt idx="882">
                  <c:v> 19 </c:v>
                </c:pt>
                <c:pt idx="883">
                  <c:v> 20 </c:v>
                </c:pt>
                <c:pt idx="884">
                  <c:v> 21 </c:v>
                </c:pt>
                <c:pt idx="885">
                  <c:v> 22 </c:v>
                </c:pt>
                <c:pt idx="886">
                  <c:v> 23 </c:v>
                </c:pt>
                <c:pt idx="887">
                  <c:v> 24 </c:v>
                </c:pt>
                <c:pt idx="888">
                  <c:v>07 Feb 2014</c:v>
                </c:pt>
                <c:pt idx="889">
                  <c:v> 2 </c:v>
                </c:pt>
                <c:pt idx="890">
                  <c:v> 3 </c:v>
                </c:pt>
                <c:pt idx="891">
                  <c:v> 4 </c:v>
                </c:pt>
                <c:pt idx="892">
                  <c:v> 5 </c:v>
                </c:pt>
                <c:pt idx="893">
                  <c:v> 6 </c:v>
                </c:pt>
                <c:pt idx="894">
                  <c:v> 7 </c:v>
                </c:pt>
                <c:pt idx="895">
                  <c:v> 8 </c:v>
                </c:pt>
                <c:pt idx="896">
                  <c:v> 9 </c:v>
                </c:pt>
                <c:pt idx="897">
                  <c:v> 10 </c:v>
                </c:pt>
                <c:pt idx="898">
                  <c:v> 11 </c:v>
                </c:pt>
                <c:pt idx="899">
                  <c:v> 12 </c:v>
                </c:pt>
                <c:pt idx="900">
                  <c:v> 13 </c:v>
                </c:pt>
                <c:pt idx="901">
                  <c:v> 14 </c:v>
                </c:pt>
                <c:pt idx="902">
                  <c:v> 15 </c:v>
                </c:pt>
                <c:pt idx="903">
                  <c:v> 16 </c:v>
                </c:pt>
                <c:pt idx="904">
                  <c:v> 17 </c:v>
                </c:pt>
                <c:pt idx="905">
                  <c:v> 18 </c:v>
                </c:pt>
                <c:pt idx="906">
                  <c:v> 19 </c:v>
                </c:pt>
                <c:pt idx="907">
                  <c:v> 20 </c:v>
                </c:pt>
                <c:pt idx="908">
                  <c:v> 21 </c:v>
                </c:pt>
                <c:pt idx="909">
                  <c:v> 22 </c:v>
                </c:pt>
                <c:pt idx="910">
                  <c:v> 23 </c:v>
                </c:pt>
                <c:pt idx="911">
                  <c:v> 24 </c:v>
                </c:pt>
                <c:pt idx="912">
                  <c:v>08 Feb 2014</c:v>
                </c:pt>
                <c:pt idx="913">
                  <c:v> 2 </c:v>
                </c:pt>
                <c:pt idx="914">
                  <c:v> 3 </c:v>
                </c:pt>
                <c:pt idx="915">
                  <c:v> 4 </c:v>
                </c:pt>
                <c:pt idx="916">
                  <c:v> 5 </c:v>
                </c:pt>
                <c:pt idx="917">
                  <c:v> 6 </c:v>
                </c:pt>
                <c:pt idx="918">
                  <c:v> 7 </c:v>
                </c:pt>
                <c:pt idx="919">
                  <c:v> 8 </c:v>
                </c:pt>
                <c:pt idx="920">
                  <c:v> 9 </c:v>
                </c:pt>
                <c:pt idx="921">
                  <c:v> 10 </c:v>
                </c:pt>
                <c:pt idx="922">
                  <c:v> 11 </c:v>
                </c:pt>
                <c:pt idx="923">
                  <c:v> 12 </c:v>
                </c:pt>
                <c:pt idx="924">
                  <c:v> 13 </c:v>
                </c:pt>
                <c:pt idx="925">
                  <c:v> 14 </c:v>
                </c:pt>
                <c:pt idx="926">
                  <c:v> 15 </c:v>
                </c:pt>
                <c:pt idx="927">
                  <c:v> 16 </c:v>
                </c:pt>
                <c:pt idx="928">
                  <c:v> 17 </c:v>
                </c:pt>
                <c:pt idx="929">
                  <c:v> 18 </c:v>
                </c:pt>
                <c:pt idx="930">
                  <c:v> 19 </c:v>
                </c:pt>
                <c:pt idx="931">
                  <c:v> 20 </c:v>
                </c:pt>
                <c:pt idx="932">
                  <c:v> 21 </c:v>
                </c:pt>
                <c:pt idx="933">
                  <c:v> 22 </c:v>
                </c:pt>
                <c:pt idx="934">
                  <c:v> 23 </c:v>
                </c:pt>
                <c:pt idx="935">
                  <c:v> 24 </c:v>
                </c:pt>
                <c:pt idx="936">
                  <c:v>09 Feb 2014</c:v>
                </c:pt>
                <c:pt idx="937">
                  <c:v> 2 </c:v>
                </c:pt>
                <c:pt idx="938">
                  <c:v> 3 </c:v>
                </c:pt>
                <c:pt idx="939">
                  <c:v> 4 </c:v>
                </c:pt>
                <c:pt idx="940">
                  <c:v> 5 </c:v>
                </c:pt>
                <c:pt idx="941">
                  <c:v> 6 </c:v>
                </c:pt>
                <c:pt idx="942">
                  <c:v> 7 </c:v>
                </c:pt>
                <c:pt idx="943">
                  <c:v> 8 </c:v>
                </c:pt>
                <c:pt idx="944">
                  <c:v> 9 </c:v>
                </c:pt>
                <c:pt idx="945">
                  <c:v> 10 </c:v>
                </c:pt>
                <c:pt idx="946">
                  <c:v> 11 </c:v>
                </c:pt>
                <c:pt idx="947">
                  <c:v> 12 </c:v>
                </c:pt>
                <c:pt idx="948">
                  <c:v> 13 </c:v>
                </c:pt>
                <c:pt idx="949">
                  <c:v> 14 </c:v>
                </c:pt>
                <c:pt idx="950">
                  <c:v> 15 </c:v>
                </c:pt>
                <c:pt idx="951">
                  <c:v> 16 </c:v>
                </c:pt>
                <c:pt idx="952">
                  <c:v> 17 </c:v>
                </c:pt>
                <c:pt idx="953">
                  <c:v> 18 </c:v>
                </c:pt>
                <c:pt idx="954">
                  <c:v> 19 </c:v>
                </c:pt>
                <c:pt idx="955">
                  <c:v> 20 </c:v>
                </c:pt>
                <c:pt idx="956">
                  <c:v> 21 </c:v>
                </c:pt>
                <c:pt idx="957">
                  <c:v> 22 </c:v>
                </c:pt>
                <c:pt idx="958">
                  <c:v> 23 </c:v>
                </c:pt>
                <c:pt idx="959">
                  <c:v> 24 </c:v>
                </c:pt>
                <c:pt idx="960">
                  <c:v>10 Feb 2014</c:v>
                </c:pt>
                <c:pt idx="961">
                  <c:v> 2 </c:v>
                </c:pt>
                <c:pt idx="962">
                  <c:v> 3 </c:v>
                </c:pt>
                <c:pt idx="963">
                  <c:v> 4 </c:v>
                </c:pt>
                <c:pt idx="964">
                  <c:v> 5 </c:v>
                </c:pt>
                <c:pt idx="965">
                  <c:v> 6 </c:v>
                </c:pt>
                <c:pt idx="966">
                  <c:v> 7 </c:v>
                </c:pt>
                <c:pt idx="967">
                  <c:v> 8 </c:v>
                </c:pt>
                <c:pt idx="968">
                  <c:v> 9 </c:v>
                </c:pt>
                <c:pt idx="969">
                  <c:v> 10 </c:v>
                </c:pt>
                <c:pt idx="970">
                  <c:v> 11 </c:v>
                </c:pt>
                <c:pt idx="971">
                  <c:v> 12 </c:v>
                </c:pt>
                <c:pt idx="972">
                  <c:v> 13 </c:v>
                </c:pt>
                <c:pt idx="973">
                  <c:v> 14 </c:v>
                </c:pt>
                <c:pt idx="974">
                  <c:v> 15 </c:v>
                </c:pt>
                <c:pt idx="975">
                  <c:v> 16 </c:v>
                </c:pt>
                <c:pt idx="976">
                  <c:v> 17 </c:v>
                </c:pt>
                <c:pt idx="977">
                  <c:v> 18 </c:v>
                </c:pt>
                <c:pt idx="978">
                  <c:v> 19 </c:v>
                </c:pt>
                <c:pt idx="979">
                  <c:v> 20 </c:v>
                </c:pt>
                <c:pt idx="980">
                  <c:v> 21 </c:v>
                </c:pt>
                <c:pt idx="981">
                  <c:v> 22 </c:v>
                </c:pt>
                <c:pt idx="982">
                  <c:v> 23 </c:v>
                </c:pt>
                <c:pt idx="983">
                  <c:v> 24 </c:v>
                </c:pt>
                <c:pt idx="984">
                  <c:v>11 Feb 2014</c:v>
                </c:pt>
                <c:pt idx="985">
                  <c:v> 2 </c:v>
                </c:pt>
                <c:pt idx="986">
                  <c:v> 3 </c:v>
                </c:pt>
                <c:pt idx="987">
                  <c:v> 4 </c:v>
                </c:pt>
                <c:pt idx="988">
                  <c:v> 5 </c:v>
                </c:pt>
                <c:pt idx="989">
                  <c:v> 6 </c:v>
                </c:pt>
                <c:pt idx="990">
                  <c:v> 7 </c:v>
                </c:pt>
                <c:pt idx="991">
                  <c:v> 8 </c:v>
                </c:pt>
                <c:pt idx="992">
                  <c:v> 9 </c:v>
                </c:pt>
                <c:pt idx="993">
                  <c:v> 10 </c:v>
                </c:pt>
                <c:pt idx="994">
                  <c:v> 11 </c:v>
                </c:pt>
                <c:pt idx="995">
                  <c:v> 12 </c:v>
                </c:pt>
                <c:pt idx="996">
                  <c:v> 13 </c:v>
                </c:pt>
                <c:pt idx="997">
                  <c:v> 14 </c:v>
                </c:pt>
                <c:pt idx="998">
                  <c:v> 15 </c:v>
                </c:pt>
                <c:pt idx="999">
                  <c:v> 16 </c:v>
                </c:pt>
                <c:pt idx="1000">
                  <c:v> 17 </c:v>
                </c:pt>
                <c:pt idx="1001">
                  <c:v> 18 </c:v>
                </c:pt>
                <c:pt idx="1002">
                  <c:v> 19 </c:v>
                </c:pt>
                <c:pt idx="1003">
                  <c:v> 20 </c:v>
                </c:pt>
                <c:pt idx="1004">
                  <c:v> 21 </c:v>
                </c:pt>
                <c:pt idx="1005">
                  <c:v> 22 </c:v>
                </c:pt>
                <c:pt idx="1006">
                  <c:v> 23 </c:v>
                </c:pt>
                <c:pt idx="1007">
                  <c:v> 24 </c:v>
                </c:pt>
                <c:pt idx="1008">
                  <c:v>12 Feb 2014</c:v>
                </c:pt>
                <c:pt idx="1009">
                  <c:v> 2 </c:v>
                </c:pt>
                <c:pt idx="1010">
                  <c:v> 3 </c:v>
                </c:pt>
                <c:pt idx="1011">
                  <c:v> 4 </c:v>
                </c:pt>
                <c:pt idx="1012">
                  <c:v> 5 </c:v>
                </c:pt>
                <c:pt idx="1013">
                  <c:v> 6 </c:v>
                </c:pt>
                <c:pt idx="1014">
                  <c:v> 7 </c:v>
                </c:pt>
                <c:pt idx="1015">
                  <c:v> 8 </c:v>
                </c:pt>
                <c:pt idx="1016">
                  <c:v> 9 </c:v>
                </c:pt>
                <c:pt idx="1017">
                  <c:v> 10 </c:v>
                </c:pt>
                <c:pt idx="1018">
                  <c:v> 11 </c:v>
                </c:pt>
                <c:pt idx="1019">
                  <c:v> 12 </c:v>
                </c:pt>
                <c:pt idx="1020">
                  <c:v> 13 </c:v>
                </c:pt>
                <c:pt idx="1021">
                  <c:v> 14 </c:v>
                </c:pt>
                <c:pt idx="1022">
                  <c:v> 15 </c:v>
                </c:pt>
                <c:pt idx="1023">
                  <c:v> 16 </c:v>
                </c:pt>
                <c:pt idx="1024">
                  <c:v> 17 </c:v>
                </c:pt>
                <c:pt idx="1025">
                  <c:v> 18 </c:v>
                </c:pt>
                <c:pt idx="1026">
                  <c:v> 19 </c:v>
                </c:pt>
                <c:pt idx="1027">
                  <c:v> 20 </c:v>
                </c:pt>
                <c:pt idx="1028">
                  <c:v> 21 </c:v>
                </c:pt>
                <c:pt idx="1029">
                  <c:v> 22 </c:v>
                </c:pt>
                <c:pt idx="1030">
                  <c:v> 23 </c:v>
                </c:pt>
                <c:pt idx="1031">
                  <c:v> 24 </c:v>
                </c:pt>
                <c:pt idx="1032">
                  <c:v>13 Feb 2014</c:v>
                </c:pt>
                <c:pt idx="1033">
                  <c:v> 2 </c:v>
                </c:pt>
                <c:pt idx="1034">
                  <c:v> 3 </c:v>
                </c:pt>
                <c:pt idx="1035">
                  <c:v> 4 </c:v>
                </c:pt>
                <c:pt idx="1036">
                  <c:v> 5 </c:v>
                </c:pt>
                <c:pt idx="1037">
                  <c:v> 6 </c:v>
                </c:pt>
                <c:pt idx="1038">
                  <c:v> 7 </c:v>
                </c:pt>
                <c:pt idx="1039">
                  <c:v> 8 </c:v>
                </c:pt>
                <c:pt idx="1040">
                  <c:v> 9 </c:v>
                </c:pt>
                <c:pt idx="1041">
                  <c:v> 10 </c:v>
                </c:pt>
                <c:pt idx="1042">
                  <c:v> 11 </c:v>
                </c:pt>
                <c:pt idx="1043">
                  <c:v> 12 </c:v>
                </c:pt>
                <c:pt idx="1044">
                  <c:v> 13 </c:v>
                </c:pt>
                <c:pt idx="1045">
                  <c:v> 14 </c:v>
                </c:pt>
                <c:pt idx="1046">
                  <c:v> 15 </c:v>
                </c:pt>
                <c:pt idx="1047">
                  <c:v> 16 </c:v>
                </c:pt>
                <c:pt idx="1048">
                  <c:v> 17 </c:v>
                </c:pt>
                <c:pt idx="1049">
                  <c:v> 18 </c:v>
                </c:pt>
                <c:pt idx="1050">
                  <c:v> 19 </c:v>
                </c:pt>
                <c:pt idx="1051">
                  <c:v> 20 </c:v>
                </c:pt>
                <c:pt idx="1052">
                  <c:v> 21 </c:v>
                </c:pt>
                <c:pt idx="1053">
                  <c:v> 22 </c:v>
                </c:pt>
                <c:pt idx="1054">
                  <c:v> 23 </c:v>
                </c:pt>
                <c:pt idx="1055">
                  <c:v> 24 </c:v>
                </c:pt>
                <c:pt idx="1056">
                  <c:v>14 Feb 2014</c:v>
                </c:pt>
                <c:pt idx="1057">
                  <c:v> 2 </c:v>
                </c:pt>
                <c:pt idx="1058">
                  <c:v> 3 </c:v>
                </c:pt>
                <c:pt idx="1059">
                  <c:v> 4 </c:v>
                </c:pt>
                <c:pt idx="1060">
                  <c:v> 5 </c:v>
                </c:pt>
                <c:pt idx="1061">
                  <c:v> 6 </c:v>
                </c:pt>
                <c:pt idx="1062">
                  <c:v> 7 </c:v>
                </c:pt>
                <c:pt idx="1063">
                  <c:v> 8 </c:v>
                </c:pt>
                <c:pt idx="1064">
                  <c:v> 9 </c:v>
                </c:pt>
                <c:pt idx="1065">
                  <c:v> 10 </c:v>
                </c:pt>
                <c:pt idx="1066">
                  <c:v> 11 </c:v>
                </c:pt>
                <c:pt idx="1067">
                  <c:v> 12 </c:v>
                </c:pt>
                <c:pt idx="1068">
                  <c:v> 13 </c:v>
                </c:pt>
                <c:pt idx="1069">
                  <c:v> 14 </c:v>
                </c:pt>
                <c:pt idx="1070">
                  <c:v> 15 </c:v>
                </c:pt>
                <c:pt idx="1071">
                  <c:v> 16 </c:v>
                </c:pt>
                <c:pt idx="1072">
                  <c:v> 17 </c:v>
                </c:pt>
                <c:pt idx="1073">
                  <c:v> 18 </c:v>
                </c:pt>
                <c:pt idx="1074">
                  <c:v> 19 </c:v>
                </c:pt>
                <c:pt idx="1075">
                  <c:v> 20 </c:v>
                </c:pt>
                <c:pt idx="1076">
                  <c:v> 21 </c:v>
                </c:pt>
                <c:pt idx="1077">
                  <c:v> 22 </c:v>
                </c:pt>
                <c:pt idx="1078">
                  <c:v> 23 </c:v>
                </c:pt>
                <c:pt idx="1079">
                  <c:v> 24 </c:v>
                </c:pt>
                <c:pt idx="1080">
                  <c:v>15 Feb 2014</c:v>
                </c:pt>
                <c:pt idx="1081">
                  <c:v> 2 </c:v>
                </c:pt>
                <c:pt idx="1082">
                  <c:v> 3 </c:v>
                </c:pt>
                <c:pt idx="1083">
                  <c:v> 4 </c:v>
                </c:pt>
                <c:pt idx="1084">
                  <c:v> 5 </c:v>
                </c:pt>
                <c:pt idx="1085">
                  <c:v> 6 </c:v>
                </c:pt>
                <c:pt idx="1086">
                  <c:v> 7 </c:v>
                </c:pt>
                <c:pt idx="1087">
                  <c:v> 8 </c:v>
                </c:pt>
                <c:pt idx="1088">
                  <c:v> 9 </c:v>
                </c:pt>
                <c:pt idx="1089">
                  <c:v> 10 </c:v>
                </c:pt>
                <c:pt idx="1090">
                  <c:v> 11 </c:v>
                </c:pt>
                <c:pt idx="1091">
                  <c:v> 12 </c:v>
                </c:pt>
                <c:pt idx="1092">
                  <c:v> 13 </c:v>
                </c:pt>
                <c:pt idx="1093">
                  <c:v> 14 </c:v>
                </c:pt>
                <c:pt idx="1094">
                  <c:v> 15 </c:v>
                </c:pt>
                <c:pt idx="1095">
                  <c:v> 16 </c:v>
                </c:pt>
                <c:pt idx="1096">
                  <c:v> 17 </c:v>
                </c:pt>
                <c:pt idx="1097">
                  <c:v> 18 </c:v>
                </c:pt>
                <c:pt idx="1098">
                  <c:v> 19 </c:v>
                </c:pt>
                <c:pt idx="1099">
                  <c:v> 20 </c:v>
                </c:pt>
                <c:pt idx="1100">
                  <c:v> 21 </c:v>
                </c:pt>
                <c:pt idx="1101">
                  <c:v> 22 </c:v>
                </c:pt>
                <c:pt idx="1102">
                  <c:v> 23 </c:v>
                </c:pt>
                <c:pt idx="1103">
                  <c:v> 24 </c:v>
                </c:pt>
                <c:pt idx="1104">
                  <c:v>16 Feb 2014</c:v>
                </c:pt>
                <c:pt idx="1105">
                  <c:v> 2 </c:v>
                </c:pt>
                <c:pt idx="1106">
                  <c:v> 3 </c:v>
                </c:pt>
                <c:pt idx="1107">
                  <c:v> 4 </c:v>
                </c:pt>
                <c:pt idx="1108">
                  <c:v> 5 </c:v>
                </c:pt>
                <c:pt idx="1109">
                  <c:v> 6 </c:v>
                </c:pt>
                <c:pt idx="1110">
                  <c:v> 7 </c:v>
                </c:pt>
                <c:pt idx="1111">
                  <c:v> 8 </c:v>
                </c:pt>
                <c:pt idx="1112">
                  <c:v> 9 </c:v>
                </c:pt>
                <c:pt idx="1113">
                  <c:v> 10 </c:v>
                </c:pt>
                <c:pt idx="1114">
                  <c:v> 11 </c:v>
                </c:pt>
                <c:pt idx="1115">
                  <c:v> 12 </c:v>
                </c:pt>
                <c:pt idx="1116">
                  <c:v> 13 </c:v>
                </c:pt>
                <c:pt idx="1117">
                  <c:v> 14 </c:v>
                </c:pt>
                <c:pt idx="1118">
                  <c:v> 15 </c:v>
                </c:pt>
                <c:pt idx="1119">
                  <c:v> 16 </c:v>
                </c:pt>
                <c:pt idx="1120">
                  <c:v> 17 </c:v>
                </c:pt>
                <c:pt idx="1121">
                  <c:v> 18 </c:v>
                </c:pt>
                <c:pt idx="1122">
                  <c:v> 19 </c:v>
                </c:pt>
                <c:pt idx="1123">
                  <c:v> 20 </c:v>
                </c:pt>
                <c:pt idx="1124">
                  <c:v> 21 </c:v>
                </c:pt>
                <c:pt idx="1125">
                  <c:v> 22 </c:v>
                </c:pt>
                <c:pt idx="1126">
                  <c:v> 23 </c:v>
                </c:pt>
                <c:pt idx="1127">
                  <c:v> 24 </c:v>
                </c:pt>
                <c:pt idx="1128">
                  <c:v>17 Feb 2014</c:v>
                </c:pt>
                <c:pt idx="1129">
                  <c:v> 2 </c:v>
                </c:pt>
                <c:pt idx="1130">
                  <c:v> 3 </c:v>
                </c:pt>
                <c:pt idx="1131">
                  <c:v> 4 </c:v>
                </c:pt>
                <c:pt idx="1132">
                  <c:v> 5 </c:v>
                </c:pt>
                <c:pt idx="1133">
                  <c:v> 6 </c:v>
                </c:pt>
                <c:pt idx="1134">
                  <c:v> 7 </c:v>
                </c:pt>
                <c:pt idx="1135">
                  <c:v> 8 </c:v>
                </c:pt>
                <c:pt idx="1136">
                  <c:v> 9 </c:v>
                </c:pt>
                <c:pt idx="1137">
                  <c:v> 10 </c:v>
                </c:pt>
                <c:pt idx="1138">
                  <c:v> 11 </c:v>
                </c:pt>
                <c:pt idx="1139">
                  <c:v> 12 </c:v>
                </c:pt>
                <c:pt idx="1140">
                  <c:v> 13 </c:v>
                </c:pt>
                <c:pt idx="1141">
                  <c:v> 14 </c:v>
                </c:pt>
                <c:pt idx="1142">
                  <c:v> 15 </c:v>
                </c:pt>
                <c:pt idx="1143">
                  <c:v> 16 </c:v>
                </c:pt>
                <c:pt idx="1144">
                  <c:v> 17 </c:v>
                </c:pt>
                <c:pt idx="1145">
                  <c:v> 18 </c:v>
                </c:pt>
                <c:pt idx="1146">
                  <c:v> 19 </c:v>
                </c:pt>
                <c:pt idx="1147">
                  <c:v> 20 </c:v>
                </c:pt>
                <c:pt idx="1148">
                  <c:v> 21 </c:v>
                </c:pt>
                <c:pt idx="1149">
                  <c:v> 22 </c:v>
                </c:pt>
                <c:pt idx="1150">
                  <c:v> 23 </c:v>
                </c:pt>
                <c:pt idx="1151">
                  <c:v> 24 </c:v>
                </c:pt>
                <c:pt idx="1152">
                  <c:v>18 Feb 2014</c:v>
                </c:pt>
                <c:pt idx="1153">
                  <c:v> 2 </c:v>
                </c:pt>
                <c:pt idx="1154">
                  <c:v> 3 </c:v>
                </c:pt>
                <c:pt idx="1155">
                  <c:v> 4 </c:v>
                </c:pt>
                <c:pt idx="1156">
                  <c:v> 5 </c:v>
                </c:pt>
                <c:pt idx="1157">
                  <c:v> 6 </c:v>
                </c:pt>
                <c:pt idx="1158">
                  <c:v> 7 </c:v>
                </c:pt>
                <c:pt idx="1159">
                  <c:v> 8 </c:v>
                </c:pt>
                <c:pt idx="1160">
                  <c:v> 9 </c:v>
                </c:pt>
                <c:pt idx="1161">
                  <c:v> 10 </c:v>
                </c:pt>
                <c:pt idx="1162">
                  <c:v> 11 </c:v>
                </c:pt>
                <c:pt idx="1163">
                  <c:v> 12 </c:v>
                </c:pt>
                <c:pt idx="1164">
                  <c:v> 13 </c:v>
                </c:pt>
                <c:pt idx="1165">
                  <c:v> 14 </c:v>
                </c:pt>
                <c:pt idx="1166">
                  <c:v> 15 </c:v>
                </c:pt>
                <c:pt idx="1167">
                  <c:v> 16 </c:v>
                </c:pt>
                <c:pt idx="1168">
                  <c:v> 17 </c:v>
                </c:pt>
                <c:pt idx="1169">
                  <c:v> 18 </c:v>
                </c:pt>
                <c:pt idx="1170">
                  <c:v> 19 </c:v>
                </c:pt>
                <c:pt idx="1171">
                  <c:v> 20 </c:v>
                </c:pt>
                <c:pt idx="1172">
                  <c:v> 21 </c:v>
                </c:pt>
                <c:pt idx="1173">
                  <c:v> 22 </c:v>
                </c:pt>
                <c:pt idx="1174">
                  <c:v> 23 </c:v>
                </c:pt>
                <c:pt idx="1175">
                  <c:v> 24 </c:v>
                </c:pt>
                <c:pt idx="1176">
                  <c:v>19 Feb 2014</c:v>
                </c:pt>
                <c:pt idx="1177">
                  <c:v> 2 </c:v>
                </c:pt>
                <c:pt idx="1178">
                  <c:v> 3 </c:v>
                </c:pt>
                <c:pt idx="1179">
                  <c:v> 4 </c:v>
                </c:pt>
                <c:pt idx="1180">
                  <c:v> 5 </c:v>
                </c:pt>
                <c:pt idx="1181">
                  <c:v> 6 </c:v>
                </c:pt>
                <c:pt idx="1182">
                  <c:v> 7 </c:v>
                </c:pt>
                <c:pt idx="1183">
                  <c:v> 8 </c:v>
                </c:pt>
                <c:pt idx="1184">
                  <c:v> 9 </c:v>
                </c:pt>
                <c:pt idx="1185">
                  <c:v> 10 </c:v>
                </c:pt>
                <c:pt idx="1186">
                  <c:v> 11 </c:v>
                </c:pt>
                <c:pt idx="1187">
                  <c:v> 12 </c:v>
                </c:pt>
                <c:pt idx="1188">
                  <c:v> 13 </c:v>
                </c:pt>
                <c:pt idx="1189">
                  <c:v> 14 </c:v>
                </c:pt>
                <c:pt idx="1190">
                  <c:v> 15 </c:v>
                </c:pt>
                <c:pt idx="1191">
                  <c:v> 16 </c:v>
                </c:pt>
                <c:pt idx="1192">
                  <c:v> 17 </c:v>
                </c:pt>
                <c:pt idx="1193">
                  <c:v> 18 </c:v>
                </c:pt>
                <c:pt idx="1194">
                  <c:v> 19 </c:v>
                </c:pt>
                <c:pt idx="1195">
                  <c:v> 20 </c:v>
                </c:pt>
                <c:pt idx="1196">
                  <c:v> 21 </c:v>
                </c:pt>
                <c:pt idx="1197">
                  <c:v> 22 </c:v>
                </c:pt>
                <c:pt idx="1198">
                  <c:v> 23 </c:v>
                </c:pt>
                <c:pt idx="1199">
                  <c:v> 24 </c:v>
                </c:pt>
                <c:pt idx="1200">
                  <c:v>20 Feb 2014</c:v>
                </c:pt>
                <c:pt idx="1201">
                  <c:v> 2 </c:v>
                </c:pt>
                <c:pt idx="1202">
                  <c:v> 3 </c:v>
                </c:pt>
                <c:pt idx="1203">
                  <c:v> 4 </c:v>
                </c:pt>
                <c:pt idx="1204">
                  <c:v> 5 </c:v>
                </c:pt>
                <c:pt idx="1205">
                  <c:v> 6 </c:v>
                </c:pt>
                <c:pt idx="1206">
                  <c:v> 7 </c:v>
                </c:pt>
                <c:pt idx="1207">
                  <c:v> 8 </c:v>
                </c:pt>
                <c:pt idx="1208">
                  <c:v> 9 </c:v>
                </c:pt>
                <c:pt idx="1209">
                  <c:v> 10 </c:v>
                </c:pt>
                <c:pt idx="1210">
                  <c:v> 11 </c:v>
                </c:pt>
                <c:pt idx="1211">
                  <c:v> 12 </c:v>
                </c:pt>
                <c:pt idx="1212">
                  <c:v> 13 </c:v>
                </c:pt>
                <c:pt idx="1213">
                  <c:v> 14 </c:v>
                </c:pt>
                <c:pt idx="1214">
                  <c:v> 15 </c:v>
                </c:pt>
                <c:pt idx="1215">
                  <c:v> 16 </c:v>
                </c:pt>
                <c:pt idx="1216">
                  <c:v> 17 </c:v>
                </c:pt>
                <c:pt idx="1217">
                  <c:v> 18 </c:v>
                </c:pt>
                <c:pt idx="1218">
                  <c:v> 19 </c:v>
                </c:pt>
                <c:pt idx="1219">
                  <c:v> 20 </c:v>
                </c:pt>
                <c:pt idx="1220">
                  <c:v> 21 </c:v>
                </c:pt>
                <c:pt idx="1221">
                  <c:v> 22 </c:v>
                </c:pt>
                <c:pt idx="1222">
                  <c:v> 23 </c:v>
                </c:pt>
                <c:pt idx="1223">
                  <c:v> 24 </c:v>
                </c:pt>
                <c:pt idx="1224">
                  <c:v>21 Feb 2014</c:v>
                </c:pt>
                <c:pt idx="1225">
                  <c:v> 2 </c:v>
                </c:pt>
                <c:pt idx="1226">
                  <c:v> 3 </c:v>
                </c:pt>
                <c:pt idx="1227">
                  <c:v> 4 </c:v>
                </c:pt>
                <c:pt idx="1228">
                  <c:v> 5 </c:v>
                </c:pt>
                <c:pt idx="1229">
                  <c:v> 6 </c:v>
                </c:pt>
                <c:pt idx="1230">
                  <c:v> 7 </c:v>
                </c:pt>
                <c:pt idx="1231">
                  <c:v> 8 </c:v>
                </c:pt>
                <c:pt idx="1232">
                  <c:v> 9 </c:v>
                </c:pt>
                <c:pt idx="1233">
                  <c:v> 10 </c:v>
                </c:pt>
                <c:pt idx="1234">
                  <c:v> 11 </c:v>
                </c:pt>
                <c:pt idx="1235">
                  <c:v> 12 </c:v>
                </c:pt>
                <c:pt idx="1236">
                  <c:v> 13 </c:v>
                </c:pt>
                <c:pt idx="1237">
                  <c:v> 14 </c:v>
                </c:pt>
                <c:pt idx="1238">
                  <c:v> 15 </c:v>
                </c:pt>
                <c:pt idx="1239">
                  <c:v> 16 </c:v>
                </c:pt>
                <c:pt idx="1240">
                  <c:v> 17 </c:v>
                </c:pt>
                <c:pt idx="1241">
                  <c:v> 18 </c:v>
                </c:pt>
                <c:pt idx="1242">
                  <c:v> 19 </c:v>
                </c:pt>
                <c:pt idx="1243">
                  <c:v> 20 </c:v>
                </c:pt>
                <c:pt idx="1244">
                  <c:v> 21 </c:v>
                </c:pt>
                <c:pt idx="1245">
                  <c:v> 22 </c:v>
                </c:pt>
                <c:pt idx="1246">
                  <c:v> 23 </c:v>
                </c:pt>
                <c:pt idx="1247">
                  <c:v> 24 </c:v>
                </c:pt>
                <c:pt idx="1248">
                  <c:v>22 Feb 2014</c:v>
                </c:pt>
                <c:pt idx="1249">
                  <c:v> 2 </c:v>
                </c:pt>
                <c:pt idx="1250">
                  <c:v> 3 </c:v>
                </c:pt>
                <c:pt idx="1251">
                  <c:v> 4 </c:v>
                </c:pt>
                <c:pt idx="1252">
                  <c:v> 5 </c:v>
                </c:pt>
                <c:pt idx="1253">
                  <c:v> 6 </c:v>
                </c:pt>
                <c:pt idx="1254">
                  <c:v> 7 </c:v>
                </c:pt>
                <c:pt idx="1255">
                  <c:v> 8 </c:v>
                </c:pt>
                <c:pt idx="1256">
                  <c:v> 9 </c:v>
                </c:pt>
                <c:pt idx="1257">
                  <c:v> 10 </c:v>
                </c:pt>
                <c:pt idx="1258">
                  <c:v> 11 </c:v>
                </c:pt>
                <c:pt idx="1259">
                  <c:v> 12 </c:v>
                </c:pt>
                <c:pt idx="1260">
                  <c:v> 13 </c:v>
                </c:pt>
                <c:pt idx="1261">
                  <c:v> 14 </c:v>
                </c:pt>
                <c:pt idx="1262">
                  <c:v> 15 </c:v>
                </c:pt>
                <c:pt idx="1263">
                  <c:v> 16 </c:v>
                </c:pt>
                <c:pt idx="1264">
                  <c:v> 17 </c:v>
                </c:pt>
                <c:pt idx="1265">
                  <c:v> 18 </c:v>
                </c:pt>
                <c:pt idx="1266">
                  <c:v> 19 </c:v>
                </c:pt>
                <c:pt idx="1267">
                  <c:v> 20 </c:v>
                </c:pt>
                <c:pt idx="1268">
                  <c:v> 21 </c:v>
                </c:pt>
                <c:pt idx="1269">
                  <c:v> 22 </c:v>
                </c:pt>
                <c:pt idx="1270">
                  <c:v> 23 </c:v>
                </c:pt>
                <c:pt idx="1271">
                  <c:v> 24 </c:v>
                </c:pt>
                <c:pt idx="1272">
                  <c:v>23 Feb 2014</c:v>
                </c:pt>
                <c:pt idx="1273">
                  <c:v> 2 </c:v>
                </c:pt>
                <c:pt idx="1274">
                  <c:v> 3 </c:v>
                </c:pt>
                <c:pt idx="1275">
                  <c:v> 4 </c:v>
                </c:pt>
                <c:pt idx="1276">
                  <c:v> 5 </c:v>
                </c:pt>
                <c:pt idx="1277">
                  <c:v> 6 </c:v>
                </c:pt>
                <c:pt idx="1278">
                  <c:v> 7 </c:v>
                </c:pt>
                <c:pt idx="1279">
                  <c:v> 8 </c:v>
                </c:pt>
                <c:pt idx="1280">
                  <c:v> 9 </c:v>
                </c:pt>
                <c:pt idx="1281">
                  <c:v> 10 </c:v>
                </c:pt>
                <c:pt idx="1282">
                  <c:v> 11 </c:v>
                </c:pt>
                <c:pt idx="1283">
                  <c:v> 12 </c:v>
                </c:pt>
                <c:pt idx="1284">
                  <c:v> 13 </c:v>
                </c:pt>
                <c:pt idx="1285">
                  <c:v> 14 </c:v>
                </c:pt>
                <c:pt idx="1286">
                  <c:v> 15 </c:v>
                </c:pt>
                <c:pt idx="1287">
                  <c:v> 16 </c:v>
                </c:pt>
                <c:pt idx="1288">
                  <c:v> 17 </c:v>
                </c:pt>
                <c:pt idx="1289">
                  <c:v> 18 </c:v>
                </c:pt>
                <c:pt idx="1290">
                  <c:v> 19 </c:v>
                </c:pt>
                <c:pt idx="1291">
                  <c:v> 20 </c:v>
                </c:pt>
                <c:pt idx="1292">
                  <c:v> 21 </c:v>
                </c:pt>
                <c:pt idx="1293">
                  <c:v> 22 </c:v>
                </c:pt>
                <c:pt idx="1294">
                  <c:v> 23 </c:v>
                </c:pt>
                <c:pt idx="1295">
                  <c:v> 24 </c:v>
                </c:pt>
                <c:pt idx="1296">
                  <c:v>24 Feb 2014</c:v>
                </c:pt>
                <c:pt idx="1297">
                  <c:v> 2 </c:v>
                </c:pt>
                <c:pt idx="1298">
                  <c:v> 3 </c:v>
                </c:pt>
                <c:pt idx="1299">
                  <c:v> 4 </c:v>
                </c:pt>
                <c:pt idx="1300">
                  <c:v> 5 </c:v>
                </c:pt>
                <c:pt idx="1301">
                  <c:v> 6 </c:v>
                </c:pt>
                <c:pt idx="1302">
                  <c:v> 7 </c:v>
                </c:pt>
                <c:pt idx="1303">
                  <c:v> 8 </c:v>
                </c:pt>
                <c:pt idx="1304">
                  <c:v> 9 </c:v>
                </c:pt>
                <c:pt idx="1305">
                  <c:v> 10 </c:v>
                </c:pt>
                <c:pt idx="1306">
                  <c:v> 11 </c:v>
                </c:pt>
                <c:pt idx="1307">
                  <c:v> 12 </c:v>
                </c:pt>
                <c:pt idx="1308">
                  <c:v> 13 </c:v>
                </c:pt>
                <c:pt idx="1309">
                  <c:v> 14 </c:v>
                </c:pt>
                <c:pt idx="1310">
                  <c:v> 15 </c:v>
                </c:pt>
                <c:pt idx="1311">
                  <c:v> 16 </c:v>
                </c:pt>
                <c:pt idx="1312">
                  <c:v> 17 </c:v>
                </c:pt>
                <c:pt idx="1313">
                  <c:v> 18 </c:v>
                </c:pt>
                <c:pt idx="1314">
                  <c:v> 19 </c:v>
                </c:pt>
                <c:pt idx="1315">
                  <c:v> 20 </c:v>
                </c:pt>
                <c:pt idx="1316">
                  <c:v> 21 </c:v>
                </c:pt>
                <c:pt idx="1317">
                  <c:v> 22 </c:v>
                </c:pt>
                <c:pt idx="1318">
                  <c:v> 23 </c:v>
                </c:pt>
                <c:pt idx="1319">
                  <c:v> 24 </c:v>
                </c:pt>
                <c:pt idx="1320">
                  <c:v>25 Feb 2014</c:v>
                </c:pt>
                <c:pt idx="1321">
                  <c:v> 2 </c:v>
                </c:pt>
                <c:pt idx="1322">
                  <c:v> 3 </c:v>
                </c:pt>
                <c:pt idx="1323">
                  <c:v> 4 </c:v>
                </c:pt>
                <c:pt idx="1324">
                  <c:v> 5 </c:v>
                </c:pt>
                <c:pt idx="1325">
                  <c:v> 6 </c:v>
                </c:pt>
                <c:pt idx="1326">
                  <c:v> 7 </c:v>
                </c:pt>
                <c:pt idx="1327">
                  <c:v> 8 </c:v>
                </c:pt>
                <c:pt idx="1328">
                  <c:v> 9 </c:v>
                </c:pt>
                <c:pt idx="1329">
                  <c:v> 10 </c:v>
                </c:pt>
                <c:pt idx="1330">
                  <c:v> 11 </c:v>
                </c:pt>
                <c:pt idx="1331">
                  <c:v> 12 </c:v>
                </c:pt>
                <c:pt idx="1332">
                  <c:v> 13 </c:v>
                </c:pt>
                <c:pt idx="1333">
                  <c:v> 14 </c:v>
                </c:pt>
                <c:pt idx="1334">
                  <c:v> 15 </c:v>
                </c:pt>
                <c:pt idx="1335">
                  <c:v> 16 </c:v>
                </c:pt>
                <c:pt idx="1336">
                  <c:v> 17 </c:v>
                </c:pt>
                <c:pt idx="1337">
                  <c:v> 18 </c:v>
                </c:pt>
                <c:pt idx="1338">
                  <c:v> 19 </c:v>
                </c:pt>
                <c:pt idx="1339">
                  <c:v> 20 </c:v>
                </c:pt>
                <c:pt idx="1340">
                  <c:v> 21 </c:v>
                </c:pt>
                <c:pt idx="1341">
                  <c:v> 22 </c:v>
                </c:pt>
                <c:pt idx="1342">
                  <c:v> 23 </c:v>
                </c:pt>
                <c:pt idx="1343">
                  <c:v> 24 </c:v>
                </c:pt>
                <c:pt idx="1344">
                  <c:v>26 Feb 2014</c:v>
                </c:pt>
                <c:pt idx="1345">
                  <c:v> 2 </c:v>
                </c:pt>
                <c:pt idx="1346">
                  <c:v> 3 </c:v>
                </c:pt>
                <c:pt idx="1347">
                  <c:v> 4 </c:v>
                </c:pt>
                <c:pt idx="1348">
                  <c:v> 5 </c:v>
                </c:pt>
                <c:pt idx="1349">
                  <c:v> 6 </c:v>
                </c:pt>
                <c:pt idx="1350">
                  <c:v> 7 </c:v>
                </c:pt>
                <c:pt idx="1351">
                  <c:v> 8 </c:v>
                </c:pt>
                <c:pt idx="1352">
                  <c:v> 9 </c:v>
                </c:pt>
                <c:pt idx="1353">
                  <c:v> 10 </c:v>
                </c:pt>
                <c:pt idx="1354">
                  <c:v> 11 </c:v>
                </c:pt>
                <c:pt idx="1355">
                  <c:v> 12 </c:v>
                </c:pt>
                <c:pt idx="1356">
                  <c:v> 13 </c:v>
                </c:pt>
                <c:pt idx="1357">
                  <c:v> 14 </c:v>
                </c:pt>
                <c:pt idx="1358">
                  <c:v> 15 </c:v>
                </c:pt>
                <c:pt idx="1359">
                  <c:v> 16 </c:v>
                </c:pt>
                <c:pt idx="1360">
                  <c:v> 17 </c:v>
                </c:pt>
                <c:pt idx="1361">
                  <c:v> 18 </c:v>
                </c:pt>
                <c:pt idx="1362">
                  <c:v> 19 </c:v>
                </c:pt>
                <c:pt idx="1363">
                  <c:v> 20 </c:v>
                </c:pt>
                <c:pt idx="1364">
                  <c:v> 21 </c:v>
                </c:pt>
                <c:pt idx="1365">
                  <c:v> 22 </c:v>
                </c:pt>
                <c:pt idx="1366">
                  <c:v> 23 </c:v>
                </c:pt>
                <c:pt idx="1367">
                  <c:v> 24 </c:v>
                </c:pt>
                <c:pt idx="1368">
                  <c:v>27 Feb 2014</c:v>
                </c:pt>
                <c:pt idx="1369">
                  <c:v> 2 </c:v>
                </c:pt>
                <c:pt idx="1370">
                  <c:v> 3 </c:v>
                </c:pt>
                <c:pt idx="1371">
                  <c:v> 4 </c:v>
                </c:pt>
                <c:pt idx="1372">
                  <c:v> 5 </c:v>
                </c:pt>
                <c:pt idx="1373">
                  <c:v> 6 </c:v>
                </c:pt>
                <c:pt idx="1374">
                  <c:v> 7 </c:v>
                </c:pt>
                <c:pt idx="1375">
                  <c:v> 8 </c:v>
                </c:pt>
                <c:pt idx="1376">
                  <c:v> 9 </c:v>
                </c:pt>
                <c:pt idx="1377">
                  <c:v> 10 </c:v>
                </c:pt>
                <c:pt idx="1378">
                  <c:v> 11 </c:v>
                </c:pt>
                <c:pt idx="1379">
                  <c:v> 12 </c:v>
                </c:pt>
                <c:pt idx="1380">
                  <c:v> 13 </c:v>
                </c:pt>
                <c:pt idx="1381">
                  <c:v> 14 </c:v>
                </c:pt>
                <c:pt idx="1382">
                  <c:v> 15 </c:v>
                </c:pt>
                <c:pt idx="1383">
                  <c:v> 16 </c:v>
                </c:pt>
                <c:pt idx="1384">
                  <c:v> 17 </c:v>
                </c:pt>
                <c:pt idx="1385">
                  <c:v> 18 </c:v>
                </c:pt>
                <c:pt idx="1386">
                  <c:v> 19 </c:v>
                </c:pt>
                <c:pt idx="1387">
                  <c:v> 20 </c:v>
                </c:pt>
                <c:pt idx="1388">
                  <c:v> 21 </c:v>
                </c:pt>
                <c:pt idx="1389">
                  <c:v> 22 </c:v>
                </c:pt>
                <c:pt idx="1390">
                  <c:v> 23 </c:v>
                </c:pt>
                <c:pt idx="1391">
                  <c:v> 24 </c:v>
                </c:pt>
                <c:pt idx="1392">
                  <c:v>28 Feb 2014</c:v>
                </c:pt>
                <c:pt idx="1393">
                  <c:v> 2 </c:v>
                </c:pt>
                <c:pt idx="1394">
                  <c:v> 3 </c:v>
                </c:pt>
                <c:pt idx="1395">
                  <c:v> 4 </c:v>
                </c:pt>
                <c:pt idx="1396">
                  <c:v> 5 </c:v>
                </c:pt>
                <c:pt idx="1397">
                  <c:v> 6 </c:v>
                </c:pt>
                <c:pt idx="1398">
                  <c:v> 7 </c:v>
                </c:pt>
                <c:pt idx="1399">
                  <c:v> 8 </c:v>
                </c:pt>
                <c:pt idx="1400">
                  <c:v> 9 </c:v>
                </c:pt>
                <c:pt idx="1401">
                  <c:v> 10 </c:v>
                </c:pt>
                <c:pt idx="1402">
                  <c:v> 11 </c:v>
                </c:pt>
                <c:pt idx="1403">
                  <c:v> 12 </c:v>
                </c:pt>
                <c:pt idx="1404">
                  <c:v> 13 </c:v>
                </c:pt>
                <c:pt idx="1405">
                  <c:v> 14 </c:v>
                </c:pt>
                <c:pt idx="1406">
                  <c:v> 15 </c:v>
                </c:pt>
                <c:pt idx="1407">
                  <c:v> 16 </c:v>
                </c:pt>
                <c:pt idx="1408">
                  <c:v> 17 </c:v>
                </c:pt>
                <c:pt idx="1409">
                  <c:v> 18 </c:v>
                </c:pt>
                <c:pt idx="1410">
                  <c:v> 19 </c:v>
                </c:pt>
                <c:pt idx="1411">
                  <c:v> 20 </c:v>
                </c:pt>
                <c:pt idx="1412">
                  <c:v> 21 </c:v>
                </c:pt>
                <c:pt idx="1413">
                  <c:v> 22 </c:v>
                </c:pt>
                <c:pt idx="1414">
                  <c:v> 23 </c:v>
                </c:pt>
                <c:pt idx="1415">
                  <c:v> 24 </c:v>
                </c:pt>
                <c:pt idx="1416">
                  <c:v>01 Mar 2014</c:v>
                </c:pt>
                <c:pt idx="1417">
                  <c:v> 2 </c:v>
                </c:pt>
                <c:pt idx="1418">
                  <c:v> 3 </c:v>
                </c:pt>
                <c:pt idx="1419">
                  <c:v> 4 </c:v>
                </c:pt>
                <c:pt idx="1420">
                  <c:v> 5 </c:v>
                </c:pt>
                <c:pt idx="1421">
                  <c:v> 6 </c:v>
                </c:pt>
                <c:pt idx="1422">
                  <c:v> 7 </c:v>
                </c:pt>
                <c:pt idx="1423">
                  <c:v> 8 </c:v>
                </c:pt>
                <c:pt idx="1424">
                  <c:v> 9 </c:v>
                </c:pt>
                <c:pt idx="1425">
                  <c:v> 10 </c:v>
                </c:pt>
                <c:pt idx="1426">
                  <c:v> 11 </c:v>
                </c:pt>
                <c:pt idx="1427">
                  <c:v> 12 </c:v>
                </c:pt>
                <c:pt idx="1428">
                  <c:v> 13 </c:v>
                </c:pt>
                <c:pt idx="1429">
                  <c:v> 14 </c:v>
                </c:pt>
                <c:pt idx="1430">
                  <c:v> 15 </c:v>
                </c:pt>
                <c:pt idx="1431">
                  <c:v> 16 </c:v>
                </c:pt>
                <c:pt idx="1432">
                  <c:v> 17 </c:v>
                </c:pt>
                <c:pt idx="1433">
                  <c:v> 18 </c:v>
                </c:pt>
                <c:pt idx="1434">
                  <c:v> 19 </c:v>
                </c:pt>
                <c:pt idx="1435">
                  <c:v> 20 </c:v>
                </c:pt>
                <c:pt idx="1436">
                  <c:v> 21 </c:v>
                </c:pt>
                <c:pt idx="1437">
                  <c:v> 22 </c:v>
                </c:pt>
                <c:pt idx="1438">
                  <c:v> 23 </c:v>
                </c:pt>
                <c:pt idx="1439">
                  <c:v> 24 </c:v>
                </c:pt>
                <c:pt idx="1440">
                  <c:v>02 Mar 2014</c:v>
                </c:pt>
                <c:pt idx="1441">
                  <c:v> 2 </c:v>
                </c:pt>
                <c:pt idx="1442">
                  <c:v> 3 </c:v>
                </c:pt>
                <c:pt idx="1443">
                  <c:v> 4 </c:v>
                </c:pt>
                <c:pt idx="1444">
                  <c:v> 5 </c:v>
                </c:pt>
                <c:pt idx="1445">
                  <c:v> 6 </c:v>
                </c:pt>
                <c:pt idx="1446">
                  <c:v> 7 </c:v>
                </c:pt>
                <c:pt idx="1447">
                  <c:v> 8 </c:v>
                </c:pt>
                <c:pt idx="1448">
                  <c:v> 9 </c:v>
                </c:pt>
                <c:pt idx="1449">
                  <c:v> 10 </c:v>
                </c:pt>
                <c:pt idx="1450">
                  <c:v> 11 </c:v>
                </c:pt>
                <c:pt idx="1451">
                  <c:v> 12 </c:v>
                </c:pt>
                <c:pt idx="1452">
                  <c:v> 13 </c:v>
                </c:pt>
                <c:pt idx="1453">
                  <c:v> 14 </c:v>
                </c:pt>
                <c:pt idx="1454">
                  <c:v> 15 </c:v>
                </c:pt>
                <c:pt idx="1455">
                  <c:v> 16 </c:v>
                </c:pt>
                <c:pt idx="1456">
                  <c:v> 17 </c:v>
                </c:pt>
                <c:pt idx="1457">
                  <c:v> 18 </c:v>
                </c:pt>
                <c:pt idx="1458">
                  <c:v> 19 </c:v>
                </c:pt>
                <c:pt idx="1459">
                  <c:v> 20 </c:v>
                </c:pt>
                <c:pt idx="1460">
                  <c:v> 21 </c:v>
                </c:pt>
                <c:pt idx="1461">
                  <c:v> 22 </c:v>
                </c:pt>
                <c:pt idx="1462">
                  <c:v> 23 </c:v>
                </c:pt>
                <c:pt idx="1463">
                  <c:v> 24 </c:v>
                </c:pt>
                <c:pt idx="1464">
                  <c:v>03 Mar 2014</c:v>
                </c:pt>
                <c:pt idx="1465">
                  <c:v> 2 </c:v>
                </c:pt>
                <c:pt idx="1466">
                  <c:v> 3 </c:v>
                </c:pt>
                <c:pt idx="1467">
                  <c:v> 4 </c:v>
                </c:pt>
                <c:pt idx="1468">
                  <c:v> 5 </c:v>
                </c:pt>
                <c:pt idx="1469">
                  <c:v> 6 </c:v>
                </c:pt>
                <c:pt idx="1470">
                  <c:v> 7 </c:v>
                </c:pt>
                <c:pt idx="1471">
                  <c:v> 8 </c:v>
                </c:pt>
                <c:pt idx="1472">
                  <c:v> 9 </c:v>
                </c:pt>
                <c:pt idx="1473">
                  <c:v> 10 </c:v>
                </c:pt>
                <c:pt idx="1474">
                  <c:v> 11 </c:v>
                </c:pt>
                <c:pt idx="1475">
                  <c:v> 12 </c:v>
                </c:pt>
                <c:pt idx="1476">
                  <c:v> 13 </c:v>
                </c:pt>
                <c:pt idx="1477">
                  <c:v> 14 </c:v>
                </c:pt>
                <c:pt idx="1478">
                  <c:v> 15 </c:v>
                </c:pt>
                <c:pt idx="1479">
                  <c:v> 16 </c:v>
                </c:pt>
                <c:pt idx="1480">
                  <c:v> 17 </c:v>
                </c:pt>
                <c:pt idx="1481">
                  <c:v> 18 </c:v>
                </c:pt>
                <c:pt idx="1482">
                  <c:v> 19 </c:v>
                </c:pt>
                <c:pt idx="1483">
                  <c:v> 20 </c:v>
                </c:pt>
                <c:pt idx="1484">
                  <c:v> 21 </c:v>
                </c:pt>
                <c:pt idx="1485">
                  <c:v> 22 </c:v>
                </c:pt>
                <c:pt idx="1486">
                  <c:v> 23 </c:v>
                </c:pt>
                <c:pt idx="1487">
                  <c:v> 24 </c:v>
                </c:pt>
                <c:pt idx="1488">
                  <c:v>04 Mar 2014</c:v>
                </c:pt>
                <c:pt idx="1489">
                  <c:v> 2 </c:v>
                </c:pt>
                <c:pt idx="1490">
                  <c:v> 3 </c:v>
                </c:pt>
                <c:pt idx="1491">
                  <c:v> 4 </c:v>
                </c:pt>
                <c:pt idx="1492">
                  <c:v> 5 </c:v>
                </c:pt>
                <c:pt idx="1493">
                  <c:v> 6 </c:v>
                </c:pt>
                <c:pt idx="1494">
                  <c:v> 7 </c:v>
                </c:pt>
                <c:pt idx="1495">
                  <c:v> 8 </c:v>
                </c:pt>
                <c:pt idx="1496">
                  <c:v> 9 </c:v>
                </c:pt>
                <c:pt idx="1497">
                  <c:v> 10 </c:v>
                </c:pt>
                <c:pt idx="1498">
                  <c:v> 11 </c:v>
                </c:pt>
                <c:pt idx="1499">
                  <c:v> 12 </c:v>
                </c:pt>
                <c:pt idx="1500">
                  <c:v> 13 </c:v>
                </c:pt>
                <c:pt idx="1501">
                  <c:v> 14 </c:v>
                </c:pt>
                <c:pt idx="1502">
                  <c:v> 15 </c:v>
                </c:pt>
                <c:pt idx="1503">
                  <c:v> 16 </c:v>
                </c:pt>
                <c:pt idx="1504">
                  <c:v> 17 </c:v>
                </c:pt>
                <c:pt idx="1505">
                  <c:v> 18 </c:v>
                </c:pt>
                <c:pt idx="1506">
                  <c:v> 19 </c:v>
                </c:pt>
                <c:pt idx="1507">
                  <c:v> 20 </c:v>
                </c:pt>
                <c:pt idx="1508">
                  <c:v> 21 </c:v>
                </c:pt>
                <c:pt idx="1509">
                  <c:v> 22 </c:v>
                </c:pt>
                <c:pt idx="1510">
                  <c:v> 23 </c:v>
                </c:pt>
                <c:pt idx="1511">
                  <c:v> 24 </c:v>
                </c:pt>
                <c:pt idx="1512">
                  <c:v>05 Mar 2014</c:v>
                </c:pt>
                <c:pt idx="1513">
                  <c:v> 2 </c:v>
                </c:pt>
                <c:pt idx="1514">
                  <c:v> 3 </c:v>
                </c:pt>
                <c:pt idx="1515">
                  <c:v> 4 </c:v>
                </c:pt>
                <c:pt idx="1516">
                  <c:v> 5 </c:v>
                </c:pt>
                <c:pt idx="1517">
                  <c:v> 6 </c:v>
                </c:pt>
                <c:pt idx="1518">
                  <c:v> 7 </c:v>
                </c:pt>
                <c:pt idx="1519">
                  <c:v> 8 </c:v>
                </c:pt>
                <c:pt idx="1520">
                  <c:v> 9 </c:v>
                </c:pt>
                <c:pt idx="1521">
                  <c:v> 10 </c:v>
                </c:pt>
                <c:pt idx="1522">
                  <c:v> 11 </c:v>
                </c:pt>
                <c:pt idx="1523">
                  <c:v> 12 </c:v>
                </c:pt>
                <c:pt idx="1524">
                  <c:v> 13 </c:v>
                </c:pt>
                <c:pt idx="1525">
                  <c:v> 14 </c:v>
                </c:pt>
                <c:pt idx="1526">
                  <c:v> 15 </c:v>
                </c:pt>
                <c:pt idx="1527">
                  <c:v> 16 </c:v>
                </c:pt>
                <c:pt idx="1528">
                  <c:v> 17 </c:v>
                </c:pt>
                <c:pt idx="1529">
                  <c:v> 18 </c:v>
                </c:pt>
                <c:pt idx="1530">
                  <c:v> 19 </c:v>
                </c:pt>
                <c:pt idx="1531">
                  <c:v> 20 </c:v>
                </c:pt>
                <c:pt idx="1532">
                  <c:v> 21 </c:v>
                </c:pt>
                <c:pt idx="1533">
                  <c:v> 22 </c:v>
                </c:pt>
                <c:pt idx="1534">
                  <c:v> 23 </c:v>
                </c:pt>
                <c:pt idx="1535">
                  <c:v> 24 </c:v>
                </c:pt>
                <c:pt idx="1536">
                  <c:v>06 Mar 2014</c:v>
                </c:pt>
                <c:pt idx="1537">
                  <c:v> 2 </c:v>
                </c:pt>
                <c:pt idx="1538">
                  <c:v> 3 </c:v>
                </c:pt>
                <c:pt idx="1539">
                  <c:v> 4 </c:v>
                </c:pt>
                <c:pt idx="1540">
                  <c:v> 5 </c:v>
                </c:pt>
                <c:pt idx="1541">
                  <c:v> 6 </c:v>
                </c:pt>
                <c:pt idx="1542">
                  <c:v> 7 </c:v>
                </c:pt>
                <c:pt idx="1543">
                  <c:v> 8 </c:v>
                </c:pt>
                <c:pt idx="1544">
                  <c:v> 9 </c:v>
                </c:pt>
                <c:pt idx="1545">
                  <c:v> 10 </c:v>
                </c:pt>
                <c:pt idx="1546">
                  <c:v> 11 </c:v>
                </c:pt>
                <c:pt idx="1547">
                  <c:v> 12 </c:v>
                </c:pt>
                <c:pt idx="1548">
                  <c:v> 13 </c:v>
                </c:pt>
                <c:pt idx="1549">
                  <c:v> 14 </c:v>
                </c:pt>
                <c:pt idx="1550">
                  <c:v> 15 </c:v>
                </c:pt>
                <c:pt idx="1551">
                  <c:v> 16 </c:v>
                </c:pt>
                <c:pt idx="1552">
                  <c:v> 17 </c:v>
                </c:pt>
                <c:pt idx="1553">
                  <c:v> 18 </c:v>
                </c:pt>
                <c:pt idx="1554">
                  <c:v> 19 </c:v>
                </c:pt>
                <c:pt idx="1555">
                  <c:v> 20 </c:v>
                </c:pt>
                <c:pt idx="1556">
                  <c:v> 21 </c:v>
                </c:pt>
                <c:pt idx="1557">
                  <c:v> 22 </c:v>
                </c:pt>
                <c:pt idx="1558">
                  <c:v> 23 </c:v>
                </c:pt>
                <c:pt idx="1559">
                  <c:v> 24 </c:v>
                </c:pt>
                <c:pt idx="1560">
                  <c:v>07 Mar 2014</c:v>
                </c:pt>
                <c:pt idx="1561">
                  <c:v> 2 </c:v>
                </c:pt>
                <c:pt idx="1562">
                  <c:v> 3 </c:v>
                </c:pt>
                <c:pt idx="1563">
                  <c:v> 4 </c:v>
                </c:pt>
                <c:pt idx="1564">
                  <c:v> 5 </c:v>
                </c:pt>
                <c:pt idx="1565">
                  <c:v> 6 </c:v>
                </c:pt>
                <c:pt idx="1566">
                  <c:v> 7 </c:v>
                </c:pt>
                <c:pt idx="1567">
                  <c:v> 8 </c:v>
                </c:pt>
                <c:pt idx="1568">
                  <c:v> 9 </c:v>
                </c:pt>
                <c:pt idx="1569">
                  <c:v> 10 </c:v>
                </c:pt>
                <c:pt idx="1570">
                  <c:v> 11 </c:v>
                </c:pt>
                <c:pt idx="1571">
                  <c:v> 12 </c:v>
                </c:pt>
                <c:pt idx="1572">
                  <c:v> 13 </c:v>
                </c:pt>
                <c:pt idx="1573">
                  <c:v> 14 </c:v>
                </c:pt>
                <c:pt idx="1574">
                  <c:v> 15 </c:v>
                </c:pt>
                <c:pt idx="1575">
                  <c:v> 16 </c:v>
                </c:pt>
                <c:pt idx="1576">
                  <c:v> 17 </c:v>
                </c:pt>
                <c:pt idx="1577">
                  <c:v> 18 </c:v>
                </c:pt>
                <c:pt idx="1578">
                  <c:v> 19 </c:v>
                </c:pt>
                <c:pt idx="1579">
                  <c:v> 20 </c:v>
                </c:pt>
                <c:pt idx="1580">
                  <c:v> 21 </c:v>
                </c:pt>
                <c:pt idx="1581">
                  <c:v> 22 </c:v>
                </c:pt>
                <c:pt idx="1582">
                  <c:v> 23 </c:v>
                </c:pt>
                <c:pt idx="1583">
                  <c:v> 24 </c:v>
                </c:pt>
                <c:pt idx="1584">
                  <c:v>08 Mar 2014</c:v>
                </c:pt>
                <c:pt idx="1585">
                  <c:v> 2 </c:v>
                </c:pt>
                <c:pt idx="1586">
                  <c:v> 3 </c:v>
                </c:pt>
                <c:pt idx="1587">
                  <c:v> 4 </c:v>
                </c:pt>
                <c:pt idx="1588">
                  <c:v> 5 </c:v>
                </c:pt>
                <c:pt idx="1589">
                  <c:v> 6 </c:v>
                </c:pt>
                <c:pt idx="1590">
                  <c:v> 7 </c:v>
                </c:pt>
                <c:pt idx="1591">
                  <c:v> 8 </c:v>
                </c:pt>
                <c:pt idx="1592">
                  <c:v> 9 </c:v>
                </c:pt>
                <c:pt idx="1593">
                  <c:v> 10 </c:v>
                </c:pt>
                <c:pt idx="1594">
                  <c:v> 11 </c:v>
                </c:pt>
                <c:pt idx="1595">
                  <c:v> 12 </c:v>
                </c:pt>
                <c:pt idx="1596">
                  <c:v> 13 </c:v>
                </c:pt>
                <c:pt idx="1597">
                  <c:v> 14 </c:v>
                </c:pt>
                <c:pt idx="1598">
                  <c:v> 15 </c:v>
                </c:pt>
                <c:pt idx="1599">
                  <c:v> 16 </c:v>
                </c:pt>
                <c:pt idx="1600">
                  <c:v> 17 </c:v>
                </c:pt>
                <c:pt idx="1601">
                  <c:v> 18 </c:v>
                </c:pt>
                <c:pt idx="1602">
                  <c:v> 19 </c:v>
                </c:pt>
                <c:pt idx="1603">
                  <c:v> 20 </c:v>
                </c:pt>
                <c:pt idx="1604">
                  <c:v> 21 </c:v>
                </c:pt>
                <c:pt idx="1605">
                  <c:v> 22 </c:v>
                </c:pt>
                <c:pt idx="1606">
                  <c:v> 23 </c:v>
                </c:pt>
                <c:pt idx="1607">
                  <c:v> 24 </c:v>
                </c:pt>
                <c:pt idx="1608">
                  <c:v>09 Mar 2014</c:v>
                </c:pt>
                <c:pt idx="1609">
                  <c:v> 2 </c:v>
                </c:pt>
                <c:pt idx="1610">
                  <c:v> 3 </c:v>
                </c:pt>
                <c:pt idx="1611">
                  <c:v> 4 </c:v>
                </c:pt>
                <c:pt idx="1612">
                  <c:v> 5 </c:v>
                </c:pt>
                <c:pt idx="1613">
                  <c:v> 6 </c:v>
                </c:pt>
                <c:pt idx="1614">
                  <c:v> 7 </c:v>
                </c:pt>
                <c:pt idx="1615">
                  <c:v> 8 </c:v>
                </c:pt>
                <c:pt idx="1616">
                  <c:v> 9 </c:v>
                </c:pt>
                <c:pt idx="1617">
                  <c:v> 10 </c:v>
                </c:pt>
                <c:pt idx="1618">
                  <c:v> 11 </c:v>
                </c:pt>
                <c:pt idx="1619">
                  <c:v> 12 </c:v>
                </c:pt>
                <c:pt idx="1620">
                  <c:v> 13 </c:v>
                </c:pt>
                <c:pt idx="1621">
                  <c:v> 14 </c:v>
                </c:pt>
                <c:pt idx="1622">
                  <c:v> 15 </c:v>
                </c:pt>
                <c:pt idx="1623">
                  <c:v> 16 </c:v>
                </c:pt>
                <c:pt idx="1624">
                  <c:v> 17 </c:v>
                </c:pt>
                <c:pt idx="1625">
                  <c:v> 18 </c:v>
                </c:pt>
                <c:pt idx="1626">
                  <c:v> 19 </c:v>
                </c:pt>
                <c:pt idx="1627">
                  <c:v> 20 </c:v>
                </c:pt>
                <c:pt idx="1628">
                  <c:v> 21 </c:v>
                </c:pt>
                <c:pt idx="1629">
                  <c:v> 22 </c:v>
                </c:pt>
                <c:pt idx="1630">
                  <c:v> 23 </c:v>
                </c:pt>
                <c:pt idx="1631">
                  <c:v> 24 </c:v>
                </c:pt>
                <c:pt idx="1632">
                  <c:v>10 Mar 2014</c:v>
                </c:pt>
                <c:pt idx="1633">
                  <c:v> 2 </c:v>
                </c:pt>
                <c:pt idx="1634">
                  <c:v> 3 </c:v>
                </c:pt>
                <c:pt idx="1635">
                  <c:v> 4 </c:v>
                </c:pt>
                <c:pt idx="1636">
                  <c:v> 5 </c:v>
                </c:pt>
                <c:pt idx="1637">
                  <c:v> 6 </c:v>
                </c:pt>
                <c:pt idx="1638">
                  <c:v> 7 </c:v>
                </c:pt>
                <c:pt idx="1639">
                  <c:v> 8 </c:v>
                </c:pt>
                <c:pt idx="1640">
                  <c:v> 9 </c:v>
                </c:pt>
                <c:pt idx="1641">
                  <c:v> 10 </c:v>
                </c:pt>
                <c:pt idx="1642">
                  <c:v> 11 </c:v>
                </c:pt>
                <c:pt idx="1643">
                  <c:v> 12 </c:v>
                </c:pt>
                <c:pt idx="1644">
                  <c:v> 13 </c:v>
                </c:pt>
                <c:pt idx="1645">
                  <c:v> 14 </c:v>
                </c:pt>
                <c:pt idx="1646">
                  <c:v> 15 </c:v>
                </c:pt>
                <c:pt idx="1647">
                  <c:v> 16 </c:v>
                </c:pt>
                <c:pt idx="1648">
                  <c:v> 17 </c:v>
                </c:pt>
                <c:pt idx="1649">
                  <c:v> 18 </c:v>
                </c:pt>
                <c:pt idx="1650">
                  <c:v> 19 </c:v>
                </c:pt>
                <c:pt idx="1651">
                  <c:v> 20 </c:v>
                </c:pt>
                <c:pt idx="1652">
                  <c:v> 21 </c:v>
                </c:pt>
                <c:pt idx="1653">
                  <c:v> 22 </c:v>
                </c:pt>
                <c:pt idx="1654">
                  <c:v> 23 </c:v>
                </c:pt>
                <c:pt idx="1655">
                  <c:v> 24 </c:v>
                </c:pt>
                <c:pt idx="1656">
                  <c:v>11 Mar 2014</c:v>
                </c:pt>
                <c:pt idx="1657">
                  <c:v> 2 </c:v>
                </c:pt>
                <c:pt idx="1658">
                  <c:v> 3 </c:v>
                </c:pt>
                <c:pt idx="1659">
                  <c:v> 4 </c:v>
                </c:pt>
                <c:pt idx="1660">
                  <c:v> 5 </c:v>
                </c:pt>
                <c:pt idx="1661">
                  <c:v> 6 </c:v>
                </c:pt>
                <c:pt idx="1662">
                  <c:v> 7 </c:v>
                </c:pt>
                <c:pt idx="1663">
                  <c:v> 8 </c:v>
                </c:pt>
                <c:pt idx="1664">
                  <c:v> 9 </c:v>
                </c:pt>
                <c:pt idx="1665">
                  <c:v> 10 </c:v>
                </c:pt>
                <c:pt idx="1666">
                  <c:v> 11 </c:v>
                </c:pt>
                <c:pt idx="1667">
                  <c:v> 12 </c:v>
                </c:pt>
                <c:pt idx="1668">
                  <c:v> 13 </c:v>
                </c:pt>
                <c:pt idx="1669">
                  <c:v> 14 </c:v>
                </c:pt>
                <c:pt idx="1670">
                  <c:v> 15 </c:v>
                </c:pt>
                <c:pt idx="1671">
                  <c:v> 16 </c:v>
                </c:pt>
                <c:pt idx="1672">
                  <c:v> 17 </c:v>
                </c:pt>
                <c:pt idx="1673">
                  <c:v> 18 </c:v>
                </c:pt>
                <c:pt idx="1674">
                  <c:v> 19 </c:v>
                </c:pt>
                <c:pt idx="1675">
                  <c:v> 20 </c:v>
                </c:pt>
                <c:pt idx="1676">
                  <c:v> 21 </c:v>
                </c:pt>
                <c:pt idx="1677">
                  <c:v> 22 </c:v>
                </c:pt>
                <c:pt idx="1678">
                  <c:v> 23 </c:v>
                </c:pt>
                <c:pt idx="1679">
                  <c:v> 24 </c:v>
                </c:pt>
                <c:pt idx="1680">
                  <c:v>12 Mar 2014</c:v>
                </c:pt>
                <c:pt idx="1681">
                  <c:v> 2 </c:v>
                </c:pt>
                <c:pt idx="1682">
                  <c:v> 3 </c:v>
                </c:pt>
                <c:pt idx="1683">
                  <c:v> 4 </c:v>
                </c:pt>
                <c:pt idx="1684">
                  <c:v> 5 </c:v>
                </c:pt>
                <c:pt idx="1685">
                  <c:v> 6 </c:v>
                </c:pt>
                <c:pt idx="1686">
                  <c:v> 7 </c:v>
                </c:pt>
                <c:pt idx="1687">
                  <c:v> 8 </c:v>
                </c:pt>
                <c:pt idx="1688">
                  <c:v> 9 </c:v>
                </c:pt>
                <c:pt idx="1689">
                  <c:v> 10 </c:v>
                </c:pt>
                <c:pt idx="1690">
                  <c:v> 11 </c:v>
                </c:pt>
                <c:pt idx="1691">
                  <c:v> 12 </c:v>
                </c:pt>
                <c:pt idx="1692">
                  <c:v> 13 </c:v>
                </c:pt>
                <c:pt idx="1693">
                  <c:v> 14 </c:v>
                </c:pt>
                <c:pt idx="1694">
                  <c:v> 15 </c:v>
                </c:pt>
                <c:pt idx="1695">
                  <c:v> 16 </c:v>
                </c:pt>
                <c:pt idx="1696">
                  <c:v> 17 </c:v>
                </c:pt>
                <c:pt idx="1697">
                  <c:v> 18 </c:v>
                </c:pt>
                <c:pt idx="1698">
                  <c:v> 19 </c:v>
                </c:pt>
                <c:pt idx="1699">
                  <c:v> 20 </c:v>
                </c:pt>
                <c:pt idx="1700">
                  <c:v> 21 </c:v>
                </c:pt>
                <c:pt idx="1701">
                  <c:v> 22 </c:v>
                </c:pt>
                <c:pt idx="1702">
                  <c:v> 23 </c:v>
                </c:pt>
                <c:pt idx="1703">
                  <c:v> 24 </c:v>
                </c:pt>
                <c:pt idx="1704">
                  <c:v>13 Mar 2014</c:v>
                </c:pt>
                <c:pt idx="1705">
                  <c:v> 2 </c:v>
                </c:pt>
                <c:pt idx="1706">
                  <c:v> 3 </c:v>
                </c:pt>
                <c:pt idx="1707">
                  <c:v> 4 </c:v>
                </c:pt>
                <c:pt idx="1708">
                  <c:v> 5 </c:v>
                </c:pt>
                <c:pt idx="1709">
                  <c:v> 6 </c:v>
                </c:pt>
                <c:pt idx="1710">
                  <c:v> 7 </c:v>
                </c:pt>
                <c:pt idx="1711">
                  <c:v> 8 </c:v>
                </c:pt>
                <c:pt idx="1712">
                  <c:v> 9 </c:v>
                </c:pt>
                <c:pt idx="1713">
                  <c:v> 10 </c:v>
                </c:pt>
                <c:pt idx="1714">
                  <c:v> 11 </c:v>
                </c:pt>
                <c:pt idx="1715">
                  <c:v> 12 </c:v>
                </c:pt>
                <c:pt idx="1716">
                  <c:v> 13 </c:v>
                </c:pt>
                <c:pt idx="1717">
                  <c:v> 14 </c:v>
                </c:pt>
                <c:pt idx="1718">
                  <c:v> 15 </c:v>
                </c:pt>
                <c:pt idx="1719">
                  <c:v> 16 </c:v>
                </c:pt>
                <c:pt idx="1720">
                  <c:v> 17 </c:v>
                </c:pt>
                <c:pt idx="1721">
                  <c:v> 18 </c:v>
                </c:pt>
                <c:pt idx="1722">
                  <c:v> 19 </c:v>
                </c:pt>
                <c:pt idx="1723">
                  <c:v> 20 </c:v>
                </c:pt>
                <c:pt idx="1724">
                  <c:v> 21 </c:v>
                </c:pt>
                <c:pt idx="1725">
                  <c:v> 22 </c:v>
                </c:pt>
                <c:pt idx="1726">
                  <c:v> 23 </c:v>
                </c:pt>
                <c:pt idx="1727">
                  <c:v> 24 </c:v>
                </c:pt>
                <c:pt idx="1728">
                  <c:v>14 Mar 2014</c:v>
                </c:pt>
                <c:pt idx="1729">
                  <c:v> 2 </c:v>
                </c:pt>
                <c:pt idx="1730">
                  <c:v> 3 </c:v>
                </c:pt>
                <c:pt idx="1731">
                  <c:v> 4 </c:v>
                </c:pt>
                <c:pt idx="1732">
                  <c:v> 5 </c:v>
                </c:pt>
                <c:pt idx="1733">
                  <c:v> 6 </c:v>
                </c:pt>
                <c:pt idx="1734">
                  <c:v> 7 </c:v>
                </c:pt>
                <c:pt idx="1735">
                  <c:v> 8 </c:v>
                </c:pt>
                <c:pt idx="1736">
                  <c:v> 9 </c:v>
                </c:pt>
                <c:pt idx="1737">
                  <c:v> 10 </c:v>
                </c:pt>
                <c:pt idx="1738">
                  <c:v> 11 </c:v>
                </c:pt>
                <c:pt idx="1739">
                  <c:v> 12 </c:v>
                </c:pt>
                <c:pt idx="1740">
                  <c:v> 13 </c:v>
                </c:pt>
                <c:pt idx="1741">
                  <c:v> 14 </c:v>
                </c:pt>
                <c:pt idx="1742">
                  <c:v> 15 </c:v>
                </c:pt>
                <c:pt idx="1743">
                  <c:v> 16 </c:v>
                </c:pt>
                <c:pt idx="1744">
                  <c:v> 17 </c:v>
                </c:pt>
                <c:pt idx="1745">
                  <c:v> 18 </c:v>
                </c:pt>
                <c:pt idx="1746">
                  <c:v> 19 </c:v>
                </c:pt>
                <c:pt idx="1747">
                  <c:v> 20 </c:v>
                </c:pt>
                <c:pt idx="1748">
                  <c:v> 21 </c:v>
                </c:pt>
                <c:pt idx="1749">
                  <c:v> 22 </c:v>
                </c:pt>
                <c:pt idx="1750">
                  <c:v> 23 </c:v>
                </c:pt>
                <c:pt idx="1751">
                  <c:v> 24 </c:v>
                </c:pt>
                <c:pt idx="1752">
                  <c:v>15 Mar 2014</c:v>
                </c:pt>
                <c:pt idx="1753">
                  <c:v> 2 </c:v>
                </c:pt>
                <c:pt idx="1754">
                  <c:v> 3 </c:v>
                </c:pt>
                <c:pt idx="1755">
                  <c:v> 4 </c:v>
                </c:pt>
                <c:pt idx="1756">
                  <c:v> 5 </c:v>
                </c:pt>
                <c:pt idx="1757">
                  <c:v> 6 </c:v>
                </c:pt>
                <c:pt idx="1758">
                  <c:v> 7 </c:v>
                </c:pt>
                <c:pt idx="1759">
                  <c:v> 8 </c:v>
                </c:pt>
                <c:pt idx="1760">
                  <c:v> 9 </c:v>
                </c:pt>
                <c:pt idx="1761">
                  <c:v> 10 </c:v>
                </c:pt>
                <c:pt idx="1762">
                  <c:v> 11 </c:v>
                </c:pt>
                <c:pt idx="1763">
                  <c:v> 12 </c:v>
                </c:pt>
                <c:pt idx="1764">
                  <c:v> 13 </c:v>
                </c:pt>
                <c:pt idx="1765">
                  <c:v> 14 </c:v>
                </c:pt>
                <c:pt idx="1766">
                  <c:v> 15 </c:v>
                </c:pt>
                <c:pt idx="1767">
                  <c:v> 16 </c:v>
                </c:pt>
                <c:pt idx="1768">
                  <c:v> 17 </c:v>
                </c:pt>
                <c:pt idx="1769">
                  <c:v> 18 </c:v>
                </c:pt>
                <c:pt idx="1770">
                  <c:v> 19 </c:v>
                </c:pt>
                <c:pt idx="1771">
                  <c:v> 20 </c:v>
                </c:pt>
                <c:pt idx="1772">
                  <c:v> 21 </c:v>
                </c:pt>
                <c:pt idx="1773">
                  <c:v> 22 </c:v>
                </c:pt>
                <c:pt idx="1774">
                  <c:v> 23 </c:v>
                </c:pt>
                <c:pt idx="1775">
                  <c:v> 24 </c:v>
                </c:pt>
                <c:pt idx="1776">
                  <c:v>16 Mar 2014</c:v>
                </c:pt>
                <c:pt idx="1777">
                  <c:v> 2 </c:v>
                </c:pt>
                <c:pt idx="1778">
                  <c:v> 3 </c:v>
                </c:pt>
                <c:pt idx="1779">
                  <c:v> 4 </c:v>
                </c:pt>
                <c:pt idx="1780">
                  <c:v> 5 </c:v>
                </c:pt>
                <c:pt idx="1781">
                  <c:v> 6 </c:v>
                </c:pt>
                <c:pt idx="1782">
                  <c:v> 7 </c:v>
                </c:pt>
                <c:pt idx="1783">
                  <c:v> 8 </c:v>
                </c:pt>
                <c:pt idx="1784">
                  <c:v> 9 </c:v>
                </c:pt>
                <c:pt idx="1785">
                  <c:v> 10 </c:v>
                </c:pt>
                <c:pt idx="1786">
                  <c:v> 11 </c:v>
                </c:pt>
                <c:pt idx="1787">
                  <c:v> 12 </c:v>
                </c:pt>
                <c:pt idx="1788">
                  <c:v> 13 </c:v>
                </c:pt>
                <c:pt idx="1789">
                  <c:v> 14 </c:v>
                </c:pt>
                <c:pt idx="1790">
                  <c:v> 15 </c:v>
                </c:pt>
                <c:pt idx="1791">
                  <c:v> 16 </c:v>
                </c:pt>
                <c:pt idx="1792">
                  <c:v> 17 </c:v>
                </c:pt>
                <c:pt idx="1793">
                  <c:v> 18 </c:v>
                </c:pt>
                <c:pt idx="1794">
                  <c:v> 19 </c:v>
                </c:pt>
                <c:pt idx="1795">
                  <c:v> 20 </c:v>
                </c:pt>
                <c:pt idx="1796">
                  <c:v> 21 </c:v>
                </c:pt>
                <c:pt idx="1797">
                  <c:v> 22 </c:v>
                </c:pt>
                <c:pt idx="1798">
                  <c:v> 23 </c:v>
                </c:pt>
                <c:pt idx="1799">
                  <c:v> 24 </c:v>
                </c:pt>
                <c:pt idx="1800">
                  <c:v>17 Mar 2014</c:v>
                </c:pt>
                <c:pt idx="1801">
                  <c:v> 2 </c:v>
                </c:pt>
                <c:pt idx="1802">
                  <c:v> 3 </c:v>
                </c:pt>
                <c:pt idx="1803">
                  <c:v> 4 </c:v>
                </c:pt>
                <c:pt idx="1804">
                  <c:v> 5 </c:v>
                </c:pt>
                <c:pt idx="1805">
                  <c:v> 6 </c:v>
                </c:pt>
                <c:pt idx="1806">
                  <c:v> 7 </c:v>
                </c:pt>
                <c:pt idx="1807">
                  <c:v> 8 </c:v>
                </c:pt>
                <c:pt idx="1808">
                  <c:v> 9 </c:v>
                </c:pt>
                <c:pt idx="1809">
                  <c:v> 10 </c:v>
                </c:pt>
                <c:pt idx="1810">
                  <c:v> 11 </c:v>
                </c:pt>
                <c:pt idx="1811">
                  <c:v> 12 </c:v>
                </c:pt>
                <c:pt idx="1812">
                  <c:v> 13 </c:v>
                </c:pt>
                <c:pt idx="1813">
                  <c:v> 14 </c:v>
                </c:pt>
                <c:pt idx="1814">
                  <c:v> 15 </c:v>
                </c:pt>
                <c:pt idx="1815">
                  <c:v> 16 </c:v>
                </c:pt>
                <c:pt idx="1816">
                  <c:v> 17 </c:v>
                </c:pt>
                <c:pt idx="1817">
                  <c:v> 18 </c:v>
                </c:pt>
                <c:pt idx="1818">
                  <c:v> 19 </c:v>
                </c:pt>
                <c:pt idx="1819">
                  <c:v> 20 </c:v>
                </c:pt>
                <c:pt idx="1820">
                  <c:v> 21 </c:v>
                </c:pt>
                <c:pt idx="1821">
                  <c:v> 22 </c:v>
                </c:pt>
                <c:pt idx="1822">
                  <c:v> 23 </c:v>
                </c:pt>
                <c:pt idx="1823">
                  <c:v> 24 </c:v>
                </c:pt>
                <c:pt idx="1824">
                  <c:v>18 Mar 2014</c:v>
                </c:pt>
                <c:pt idx="1825">
                  <c:v> 2 </c:v>
                </c:pt>
                <c:pt idx="1826">
                  <c:v> 3 </c:v>
                </c:pt>
                <c:pt idx="1827">
                  <c:v> 4 </c:v>
                </c:pt>
                <c:pt idx="1828">
                  <c:v> 5 </c:v>
                </c:pt>
                <c:pt idx="1829">
                  <c:v> 6 </c:v>
                </c:pt>
                <c:pt idx="1830">
                  <c:v> 7 </c:v>
                </c:pt>
                <c:pt idx="1831">
                  <c:v> 8 </c:v>
                </c:pt>
                <c:pt idx="1832">
                  <c:v> 9 </c:v>
                </c:pt>
                <c:pt idx="1833">
                  <c:v> 10 </c:v>
                </c:pt>
                <c:pt idx="1834">
                  <c:v> 11 </c:v>
                </c:pt>
                <c:pt idx="1835">
                  <c:v> 12 </c:v>
                </c:pt>
                <c:pt idx="1836">
                  <c:v> 13 </c:v>
                </c:pt>
                <c:pt idx="1837">
                  <c:v> 14 </c:v>
                </c:pt>
                <c:pt idx="1838">
                  <c:v> 15 </c:v>
                </c:pt>
                <c:pt idx="1839">
                  <c:v> 16 </c:v>
                </c:pt>
                <c:pt idx="1840">
                  <c:v> 17 </c:v>
                </c:pt>
                <c:pt idx="1841">
                  <c:v> 18 </c:v>
                </c:pt>
                <c:pt idx="1842">
                  <c:v> 19 </c:v>
                </c:pt>
                <c:pt idx="1843">
                  <c:v> 20 </c:v>
                </c:pt>
                <c:pt idx="1844">
                  <c:v> 21 </c:v>
                </c:pt>
                <c:pt idx="1845">
                  <c:v> 22 </c:v>
                </c:pt>
                <c:pt idx="1846">
                  <c:v> 23 </c:v>
                </c:pt>
                <c:pt idx="1847">
                  <c:v> 24 </c:v>
                </c:pt>
                <c:pt idx="1848">
                  <c:v>19 Mar 2014</c:v>
                </c:pt>
                <c:pt idx="1849">
                  <c:v> 2 </c:v>
                </c:pt>
                <c:pt idx="1850">
                  <c:v> 3 </c:v>
                </c:pt>
                <c:pt idx="1851">
                  <c:v> 4 </c:v>
                </c:pt>
                <c:pt idx="1852">
                  <c:v> 5 </c:v>
                </c:pt>
                <c:pt idx="1853">
                  <c:v> 6 </c:v>
                </c:pt>
                <c:pt idx="1854">
                  <c:v> 7 </c:v>
                </c:pt>
                <c:pt idx="1855">
                  <c:v> 8 </c:v>
                </c:pt>
                <c:pt idx="1856">
                  <c:v> 9 </c:v>
                </c:pt>
                <c:pt idx="1857">
                  <c:v> 10 </c:v>
                </c:pt>
                <c:pt idx="1858">
                  <c:v> 11 </c:v>
                </c:pt>
                <c:pt idx="1859">
                  <c:v> 12 </c:v>
                </c:pt>
                <c:pt idx="1860">
                  <c:v> 13 </c:v>
                </c:pt>
                <c:pt idx="1861">
                  <c:v> 14 </c:v>
                </c:pt>
                <c:pt idx="1862">
                  <c:v> 15 </c:v>
                </c:pt>
                <c:pt idx="1863">
                  <c:v> 16 </c:v>
                </c:pt>
                <c:pt idx="1864">
                  <c:v> 17 </c:v>
                </c:pt>
                <c:pt idx="1865">
                  <c:v> 18 </c:v>
                </c:pt>
                <c:pt idx="1866">
                  <c:v> 19 </c:v>
                </c:pt>
                <c:pt idx="1867">
                  <c:v> 20 </c:v>
                </c:pt>
                <c:pt idx="1868">
                  <c:v> 21 </c:v>
                </c:pt>
                <c:pt idx="1869">
                  <c:v> 22 </c:v>
                </c:pt>
                <c:pt idx="1870">
                  <c:v> 23 </c:v>
                </c:pt>
                <c:pt idx="1871">
                  <c:v> 24 </c:v>
                </c:pt>
                <c:pt idx="1872">
                  <c:v>20 Mar 2014</c:v>
                </c:pt>
                <c:pt idx="1873">
                  <c:v> 2 </c:v>
                </c:pt>
                <c:pt idx="1874">
                  <c:v> 3 </c:v>
                </c:pt>
                <c:pt idx="1875">
                  <c:v> 4 </c:v>
                </c:pt>
                <c:pt idx="1876">
                  <c:v> 5 </c:v>
                </c:pt>
                <c:pt idx="1877">
                  <c:v> 6 </c:v>
                </c:pt>
                <c:pt idx="1878">
                  <c:v> 7 </c:v>
                </c:pt>
                <c:pt idx="1879">
                  <c:v> 8 </c:v>
                </c:pt>
                <c:pt idx="1880">
                  <c:v> 9 </c:v>
                </c:pt>
                <c:pt idx="1881">
                  <c:v> 10 </c:v>
                </c:pt>
                <c:pt idx="1882">
                  <c:v> 11 </c:v>
                </c:pt>
                <c:pt idx="1883">
                  <c:v> 12 </c:v>
                </c:pt>
                <c:pt idx="1884">
                  <c:v> 13 </c:v>
                </c:pt>
                <c:pt idx="1885">
                  <c:v> 14 </c:v>
                </c:pt>
                <c:pt idx="1886">
                  <c:v> 15 </c:v>
                </c:pt>
                <c:pt idx="1887">
                  <c:v> 16 </c:v>
                </c:pt>
                <c:pt idx="1888">
                  <c:v> 17 </c:v>
                </c:pt>
                <c:pt idx="1889">
                  <c:v> 18 </c:v>
                </c:pt>
                <c:pt idx="1890">
                  <c:v> 19 </c:v>
                </c:pt>
                <c:pt idx="1891">
                  <c:v> 20 </c:v>
                </c:pt>
                <c:pt idx="1892">
                  <c:v> 21 </c:v>
                </c:pt>
                <c:pt idx="1893">
                  <c:v> 22 </c:v>
                </c:pt>
                <c:pt idx="1894">
                  <c:v> 23 </c:v>
                </c:pt>
                <c:pt idx="1895">
                  <c:v> 24 </c:v>
                </c:pt>
                <c:pt idx="1896">
                  <c:v>21 Mar 2014</c:v>
                </c:pt>
                <c:pt idx="1897">
                  <c:v> 2 </c:v>
                </c:pt>
                <c:pt idx="1898">
                  <c:v> 3 </c:v>
                </c:pt>
                <c:pt idx="1899">
                  <c:v> 4 </c:v>
                </c:pt>
                <c:pt idx="1900">
                  <c:v> 5 </c:v>
                </c:pt>
                <c:pt idx="1901">
                  <c:v> 6 </c:v>
                </c:pt>
                <c:pt idx="1902">
                  <c:v> 7 </c:v>
                </c:pt>
                <c:pt idx="1903">
                  <c:v> 8 </c:v>
                </c:pt>
                <c:pt idx="1904">
                  <c:v> 9 </c:v>
                </c:pt>
                <c:pt idx="1905">
                  <c:v> 10 </c:v>
                </c:pt>
                <c:pt idx="1906">
                  <c:v> 11 </c:v>
                </c:pt>
                <c:pt idx="1907">
                  <c:v> 12 </c:v>
                </c:pt>
                <c:pt idx="1908">
                  <c:v> 13 </c:v>
                </c:pt>
                <c:pt idx="1909">
                  <c:v> 14 </c:v>
                </c:pt>
                <c:pt idx="1910">
                  <c:v> 15 </c:v>
                </c:pt>
                <c:pt idx="1911">
                  <c:v> 16 </c:v>
                </c:pt>
                <c:pt idx="1912">
                  <c:v> 17 </c:v>
                </c:pt>
                <c:pt idx="1913">
                  <c:v> 18 </c:v>
                </c:pt>
                <c:pt idx="1914">
                  <c:v> 19 </c:v>
                </c:pt>
                <c:pt idx="1915">
                  <c:v> 20 </c:v>
                </c:pt>
                <c:pt idx="1916">
                  <c:v> 21 </c:v>
                </c:pt>
                <c:pt idx="1917">
                  <c:v> 22 </c:v>
                </c:pt>
                <c:pt idx="1918">
                  <c:v> 23 </c:v>
                </c:pt>
                <c:pt idx="1919">
                  <c:v> 24 </c:v>
                </c:pt>
                <c:pt idx="1920">
                  <c:v>22 Mar 2014</c:v>
                </c:pt>
                <c:pt idx="1921">
                  <c:v> 2 </c:v>
                </c:pt>
                <c:pt idx="1922">
                  <c:v> 3 </c:v>
                </c:pt>
                <c:pt idx="1923">
                  <c:v> 4 </c:v>
                </c:pt>
                <c:pt idx="1924">
                  <c:v> 5 </c:v>
                </c:pt>
                <c:pt idx="1925">
                  <c:v> 6 </c:v>
                </c:pt>
                <c:pt idx="1926">
                  <c:v> 7 </c:v>
                </c:pt>
                <c:pt idx="1927">
                  <c:v> 8 </c:v>
                </c:pt>
                <c:pt idx="1928">
                  <c:v> 9 </c:v>
                </c:pt>
                <c:pt idx="1929">
                  <c:v> 10 </c:v>
                </c:pt>
                <c:pt idx="1930">
                  <c:v> 11 </c:v>
                </c:pt>
                <c:pt idx="1931">
                  <c:v> 12 </c:v>
                </c:pt>
                <c:pt idx="1932">
                  <c:v> 13 </c:v>
                </c:pt>
                <c:pt idx="1933">
                  <c:v> 14 </c:v>
                </c:pt>
                <c:pt idx="1934">
                  <c:v> 15 </c:v>
                </c:pt>
                <c:pt idx="1935">
                  <c:v> 16 </c:v>
                </c:pt>
                <c:pt idx="1936">
                  <c:v> 17 </c:v>
                </c:pt>
                <c:pt idx="1937">
                  <c:v> 18 </c:v>
                </c:pt>
                <c:pt idx="1938">
                  <c:v> 19 </c:v>
                </c:pt>
                <c:pt idx="1939">
                  <c:v> 20 </c:v>
                </c:pt>
                <c:pt idx="1940">
                  <c:v> 21 </c:v>
                </c:pt>
                <c:pt idx="1941">
                  <c:v> 22 </c:v>
                </c:pt>
                <c:pt idx="1942">
                  <c:v> 23 </c:v>
                </c:pt>
                <c:pt idx="1943">
                  <c:v> 24 </c:v>
                </c:pt>
                <c:pt idx="1944">
                  <c:v>23 Mar 2014</c:v>
                </c:pt>
                <c:pt idx="1945">
                  <c:v> 2 </c:v>
                </c:pt>
                <c:pt idx="1946">
                  <c:v> 3 </c:v>
                </c:pt>
                <c:pt idx="1947">
                  <c:v> 4 </c:v>
                </c:pt>
                <c:pt idx="1948">
                  <c:v> 5 </c:v>
                </c:pt>
                <c:pt idx="1949">
                  <c:v> 6 </c:v>
                </c:pt>
                <c:pt idx="1950">
                  <c:v> 7 </c:v>
                </c:pt>
                <c:pt idx="1951">
                  <c:v> 8 </c:v>
                </c:pt>
                <c:pt idx="1952">
                  <c:v> 9 </c:v>
                </c:pt>
                <c:pt idx="1953">
                  <c:v> 10 </c:v>
                </c:pt>
                <c:pt idx="1954">
                  <c:v> 11 </c:v>
                </c:pt>
                <c:pt idx="1955">
                  <c:v> 12 </c:v>
                </c:pt>
                <c:pt idx="1956">
                  <c:v> 13 </c:v>
                </c:pt>
                <c:pt idx="1957">
                  <c:v> 14 </c:v>
                </c:pt>
                <c:pt idx="1958">
                  <c:v> 15 </c:v>
                </c:pt>
                <c:pt idx="1959">
                  <c:v> 16 </c:v>
                </c:pt>
                <c:pt idx="1960">
                  <c:v> 17 </c:v>
                </c:pt>
                <c:pt idx="1961">
                  <c:v> 18 </c:v>
                </c:pt>
                <c:pt idx="1962">
                  <c:v> 19 </c:v>
                </c:pt>
                <c:pt idx="1963">
                  <c:v> 20 </c:v>
                </c:pt>
                <c:pt idx="1964">
                  <c:v> 21 </c:v>
                </c:pt>
                <c:pt idx="1965">
                  <c:v> 22 </c:v>
                </c:pt>
                <c:pt idx="1966">
                  <c:v> 23 </c:v>
                </c:pt>
                <c:pt idx="1967">
                  <c:v> 24 </c:v>
                </c:pt>
                <c:pt idx="1968">
                  <c:v>24 Mar 2014</c:v>
                </c:pt>
                <c:pt idx="1969">
                  <c:v> 2 </c:v>
                </c:pt>
                <c:pt idx="1970">
                  <c:v> 3 </c:v>
                </c:pt>
                <c:pt idx="1971">
                  <c:v> 4 </c:v>
                </c:pt>
                <c:pt idx="1972">
                  <c:v> 5 </c:v>
                </c:pt>
                <c:pt idx="1973">
                  <c:v> 6 </c:v>
                </c:pt>
                <c:pt idx="1974">
                  <c:v> 7 </c:v>
                </c:pt>
                <c:pt idx="1975">
                  <c:v> 8 </c:v>
                </c:pt>
                <c:pt idx="1976">
                  <c:v> 9 </c:v>
                </c:pt>
                <c:pt idx="1977">
                  <c:v> 10 </c:v>
                </c:pt>
                <c:pt idx="1978">
                  <c:v> 11 </c:v>
                </c:pt>
                <c:pt idx="1979">
                  <c:v> 12 </c:v>
                </c:pt>
                <c:pt idx="1980">
                  <c:v> 13 </c:v>
                </c:pt>
                <c:pt idx="1981">
                  <c:v> 14 </c:v>
                </c:pt>
                <c:pt idx="1982">
                  <c:v> 15 </c:v>
                </c:pt>
                <c:pt idx="1983">
                  <c:v> 16 </c:v>
                </c:pt>
                <c:pt idx="1984">
                  <c:v> 17 </c:v>
                </c:pt>
                <c:pt idx="1985">
                  <c:v> 18 </c:v>
                </c:pt>
                <c:pt idx="1986">
                  <c:v> 19 </c:v>
                </c:pt>
                <c:pt idx="1987">
                  <c:v> 20 </c:v>
                </c:pt>
                <c:pt idx="1988">
                  <c:v> 21 </c:v>
                </c:pt>
                <c:pt idx="1989">
                  <c:v> 22 </c:v>
                </c:pt>
                <c:pt idx="1990">
                  <c:v> 23 </c:v>
                </c:pt>
                <c:pt idx="1991">
                  <c:v> 24 </c:v>
                </c:pt>
                <c:pt idx="1992">
                  <c:v>25 Mar 2014</c:v>
                </c:pt>
                <c:pt idx="1993">
                  <c:v> 2 </c:v>
                </c:pt>
                <c:pt idx="1994">
                  <c:v> 3 </c:v>
                </c:pt>
                <c:pt idx="1995">
                  <c:v> 4 </c:v>
                </c:pt>
                <c:pt idx="1996">
                  <c:v> 5 </c:v>
                </c:pt>
                <c:pt idx="1997">
                  <c:v> 6 </c:v>
                </c:pt>
                <c:pt idx="1998">
                  <c:v> 7 </c:v>
                </c:pt>
                <c:pt idx="1999">
                  <c:v> 8 </c:v>
                </c:pt>
                <c:pt idx="2000">
                  <c:v> 9 </c:v>
                </c:pt>
                <c:pt idx="2001">
                  <c:v> 10 </c:v>
                </c:pt>
                <c:pt idx="2002">
                  <c:v> 11 </c:v>
                </c:pt>
                <c:pt idx="2003">
                  <c:v> 12 </c:v>
                </c:pt>
                <c:pt idx="2004">
                  <c:v> 13 </c:v>
                </c:pt>
                <c:pt idx="2005">
                  <c:v> 14 </c:v>
                </c:pt>
                <c:pt idx="2006">
                  <c:v> 15 </c:v>
                </c:pt>
                <c:pt idx="2007">
                  <c:v> 16 </c:v>
                </c:pt>
                <c:pt idx="2008">
                  <c:v> 17 </c:v>
                </c:pt>
                <c:pt idx="2009">
                  <c:v> 18 </c:v>
                </c:pt>
                <c:pt idx="2010">
                  <c:v> 19 </c:v>
                </c:pt>
                <c:pt idx="2011">
                  <c:v> 20 </c:v>
                </c:pt>
                <c:pt idx="2012">
                  <c:v> 21 </c:v>
                </c:pt>
                <c:pt idx="2013">
                  <c:v> 22 </c:v>
                </c:pt>
                <c:pt idx="2014">
                  <c:v> 23 </c:v>
                </c:pt>
                <c:pt idx="2015">
                  <c:v> 24 </c:v>
                </c:pt>
                <c:pt idx="2016">
                  <c:v>26 Mar 2014</c:v>
                </c:pt>
                <c:pt idx="2017">
                  <c:v> 2 </c:v>
                </c:pt>
                <c:pt idx="2018">
                  <c:v> 3 </c:v>
                </c:pt>
                <c:pt idx="2019">
                  <c:v> 4 </c:v>
                </c:pt>
                <c:pt idx="2020">
                  <c:v> 5 </c:v>
                </c:pt>
                <c:pt idx="2021">
                  <c:v> 6 </c:v>
                </c:pt>
                <c:pt idx="2022">
                  <c:v> 7 </c:v>
                </c:pt>
                <c:pt idx="2023">
                  <c:v> 8 </c:v>
                </c:pt>
                <c:pt idx="2024">
                  <c:v> 9 </c:v>
                </c:pt>
                <c:pt idx="2025">
                  <c:v> 10 </c:v>
                </c:pt>
                <c:pt idx="2026">
                  <c:v> 11 </c:v>
                </c:pt>
                <c:pt idx="2027">
                  <c:v> 12 </c:v>
                </c:pt>
                <c:pt idx="2028">
                  <c:v> 13 </c:v>
                </c:pt>
                <c:pt idx="2029">
                  <c:v> 14 </c:v>
                </c:pt>
                <c:pt idx="2030">
                  <c:v> 15 </c:v>
                </c:pt>
                <c:pt idx="2031">
                  <c:v> 16 </c:v>
                </c:pt>
                <c:pt idx="2032">
                  <c:v> 17 </c:v>
                </c:pt>
                <c:pt idx="2033">
                  <c:v> 18 </c:v>
                </c:pt>
                <c:pt idx="2034">
                  <c:v> 19 </c:v>
                </c:pt>
                <c:pt idx="2035">
                  <c:v> 20 </c:v>
                </c:pt>
                <c:pt idx="2036">
                  <c:v> 21 </c:v>
                </c:pt>
                <c:pt idx="2037">
                  <c:v> 22 </c:v>
                </c:pt>
                <c:pt idx="2038">
                  <c:v> 23 </c:v>
                </c:pt>
                <c:pt idx="2039">
                  <c:v> 24 </c:v>
                </c:pt>
                <c:pt idx="2040">
                  <c:v>27 Mar 2014</c:v>
                </c:pt>
                <c:pt idx="2041">
                  <c:v> 2 </c:v>
                </c:pt>
                <c:pt idx="2042">
                  <c:v> 3 </c:v>
                </c:pt>
                <c:pt idx="2043">
                  <c:v> 4 </c:v>
                </c:pt>
                <c:pt idx="2044">
                  <c:v> 5 </c:v>
                </c:pt>
                <c:pt idx="2045">
                  <c:v> 6 </c:v>
                </c:pt>
                <c:pt idx="2046">
                  <c:v> 7 </c:v>
                </c:pt>
                <c:pt idx="2047">
                  <c:v> 8 </c:v>
                </c:pt>
                <c:pt idx="2048">
                  <c:v> 9 </c:v>
                </c:pt>
                <c:pt idx="2049">
                  <c:v> 10 </c:v>
                </c:pt>
                <c:pt idx="2050">
                  <c:v> 11 </c:v>
                </c:pt>
                <c:pt idx="2051">
                  <c:v> 12 </c:v>
                </c:pt>
                <c:pt idx="2052">
                  <c:v> 13 </c:v>
                </c:pt>
                <c:pt idx="2053">
                  <c:v> 14 </c:v>
                </c:pt>
                <c:pt idx="2054">
                  <c:v> 15 </c:v>
                </c:pt>
                <c:pt idx="2055">
                  <c:v> 16 </c:v>
                </c:pt>
                <c:pt idx="2056">
                  <c:v> 17 </c:v>
                </c:pt>
                <c:pt idx="2057">
                  <c:v> 18 </c:v>
                </c:pt>
                <c:pt idx="2058">
                  <c:v> 19 </c:v>
                </c:pt>
                <c:pt idx="2059">
                  <c:v> 20 </c:v>
                </c:pt>
                <c:pt idx="2060">
                  <c:v> 21 </c:v>
                </c:pt>
                <c:pt idx="2061">
                  <c:v> 22 </c:v>
                </c:pt>
                <c:pt idx="2062">
                  <c:v> 23 </c:v>
                </c:pt>
                <c:pt idx="2063">
                  <c:v> 24 </c:v>
                </c:pt>
                <c:pt idx="2064">
                  <c:v>28 Mar 2014</c:v>
                </c:pt>
                <c:pt idx="2065">
                  <c:v> 2 </c:v>
                </c:pt>
                <c:pt idx="2066">
                  <c:v> 3 </c:v>
                </c:pt>
                <c:pt idx="2067">
                  <c:v> 4 </c:v>
                </c:pt>
                <c:pt idx="2068">
                  <c:v> 5 </c:v>
                </c:pt>
                <c:pt idx="2069">
                  <c:v> 6 </c:v>
                </c:pt>
                <c:pt idx="2070">
                  <c:v> 7 </c:v>
                </c:pt>
                <c:pt idx="2071">
                  <c:v> 8 </c:v>
                </c:pt>
                <c:pt idx="2072">
                  <c:v> 9 </c:v>
                </c:pt>
                <c:pt idx="2073">
                  <c:v> 10 </c:v>
                </c:pt>
                <c:pt idx="2074">
                  <c:v> 11 </c:v>
                </c:pt>
                <c:pt idx="2075">
                  <c:v> 12 </c:v>
                </c:pt>
                <c:pt idx="2076">
                  <c:v> 13 </c:v>
                </c:pt>
                <c:pt idx="2077">
                  <c:v> 14 </c:v>
                </c:pt>
                <c:pt idx="2078">
                  <c:v> 15 </c:v>
                </c:pt>
                <c:pt idx="2079">
                  <c:v> 16 </c:v>
                </c:pt>
                <c:pt idx="2080">
                  <c:v> 17 </c:v>
                </c:pt>
                <c:pt idx="2081">
                  <c:v> 18 </c:v>
                </c:pt>
                <c:pt idx="2082">
                  <c:v> 19 </c:v>
                </c:pt>
                <c:pt idx="2083">
                  <c:v> 20 </c:v>
                </c:pt>
                <c:pt idx="2084">
                  <c:v> 21 </c:v>
                </c:pt>
                <c:pt idx="2085">
                  <c:v> 22 </c:v>
                </c:pt>
                <c:pt idx="2086">
                  <c:v> 23 </c:v>
                </c:pt>
                <c:pt idx="2087">
                  <c:v> 24 </c:v>
                </c:pt>
                <c:pt idx="2088">
                  <c:v>29 Mar 2014</c:v>
                </c:pt>
                <c:pt idx="2089">
                  <c:v> 2 </c:v>
                </c:pt>
                <c:pt idx="2090">
                  <c:v> 3 </c:v>
                </c:pt>
                <c:pt idx="2091">
                  <c:v> 4 </c:v>
                </c:pt>
                <c:pt idx="2092">
                  <c:v> 5 </c:v>
                </c:pt>
                <c:pt idx="2093">
                  <c:v> 6 </c:v>
                </c:pt>
                <c:pt idx="2094">
                  <c:v> 7 </c:v>
                </c:pt>
                <c:pt idx="2095">
                  <c:v> 8 </c:v>
                </c:pt>
                <c:pt idx="2096">
                  <c:v> 9 </c:v>
                </c:pt>
                <c:pt idx="2097">
                  <c:v> 10 </c:v>
                </c:pt>
                <c:pt idx="2098">
                  <c:v> 11 </c:v>
                </c:pt>
                <c:pt idx="2099">
                  <c:v> 12 </c:v>
                </c:pt>
                <c:pt idx="2100">
                  <c:v> 13 </c:v>
                </c:pt>
                <c:pt idx="2101">
                  <c:v> 14 </c:v>
                </c:pt>
                <c:pt idx="2102">
                  <c:v> 15 </c:v>
                </c:pt>
                <c:pt idx="2103">
                  <c:v> 16 </c:v>
                </c:pt>
                <c:pt idx="2104">
                  <c:v> 17 </c:v>
                </c:pt>
                <c:pt idx="2105">
                  <c:v> 18 </c:v>
                </c:pt>
                <c:pt idx="2106">
                  <c:v> 19 </c:v>
                </c:pt>
                <c:pt idx="2107">
                  <c:v> 20 </c:v>
                </c:pt>
                <c:pt idx="2108">
                  <c:v> 21 </c:v>
                </c:pt>
                <c:pt idx="2109">
                  <c:v> 22 </c:v>
                </c:pt>
                <c:pt idx="2110">
                  <c:v> 23 </c:v>
                </c:pt>
                <c:pt idx="2111">
                  <c:v> 24 </c:v>
                </c:pt>
                <c:pt idx="2112">
                  <c:v>30 Mar 2014</c:v>
                </c:pt>
                <c:pt idx="2113">
                  <c:v> 2 </c:v>
                </c:pt>
                <c:pt idx="2114">
                  <c:v> 3 </c:v>
                </c:pt>
                <c:pt idx="2115">
                  <c:v> 4 </c:v>
                </c:pt>
                <c:pt idx="2116">
                  <c:v> 5 </c:v>
                </c:pt>
                <c:pt idx="2117">
                  <c:v> 6 </c:v>
                </c:pt>
                <c:pt idx="2118">
                  <c:v> 7 </c:v>
                </c:pt>
                <c:pt idx="2119">
                  <c:v> 8 </c:v>
                </c:pt>
                <c:pt idx="2120">
                  <c:v> 9 </c:v>
                </c:pt>
                <c:pt idx="2121">
                  <c:v> 10 </c:v>
                </c:pt>
                <c:pt idx="2122">
                  <c:v> 11 </c:v>
                </c:pt>
                <c:pt idx="2123">
                  <c:v> 12 </c:v>
                </c:pt>
                <c:pt idx="2124">
                  <c:v> 13 </c:v>
                </c:pt>
                <c:pt idx="2125">
                  <c:v> 14 </c:v>
                </c:pt>
                <c:pt idx="2126">
                  <c:v> 15 </c:v>
                </c:pt>
                <c:pt idx="2127">
                  <c:v> 16 </c:v>
                </c:pt>
                <c:pt idx="2128">
                  <c:v> 17 </c:v>
                </c:pt>
                <c:pt idx="2129">
                  <c:v> 18 </c:v>
                </c:pt>
                <c:pt idx="2130">
                  <c:v> 19 </c:v>
                </c:pt>
                <c:pt idx="2131">
                  <c:v> 20 </c:v>
                </c:pt>
                <c:pt idx="2132">
                  <c:v> 21 </c:v>
                </c:pt>
                <c:pt idx="2133">
                  <c:v> 22 </c:v>
                </c:pt>
                <c:pt idx="2134">
                  <c:v> 23 </c:v>
                </c:pt>
                <c:pt idx="2135">
                  <c:v> 24 </c:v>
                </c:pt>
                <c:pt idx="2136">
                  <c:v>31 Mar 2014</c:v>
                </c:pt>
                <c:pt idx="2137">
                  <c:v> 2 </c:v>
                </c:pt>
                <c:pt idx="2138">
                  <c:v> 3 </c:v>
                </c:pt>
                <c:pt idx="2139">
                  <c:v> 4 </c:v>
                </c:pt>
                <c:pt idx="2140">
                  <c:v> 5 </c:v>
                </c:pt>
                <c:pt idx="2141">
                  <c:v> 6 </c:v>
                </c:pt>
                <c:pt idx="2142">
                  <c:v> 7 </c:v>
                </c:pt>
                <c:pt idx="2143">
                  <c:v> 8 </c:v>
                </c:pt>
                <c:pt idx="2144">
                  <c:v> 9 </c:v>
                </c:pt>
                <c:pt idx="2145">
                  <c:v> 10 </c:v>
                </c:pt>
                <c:pt idx="2146">
                  <c:v> 11 </c:v>
                </c:pt>
                <c:pt idx="2147">
                  <c:v> 12 </c:v>
                </c:pt>
                <c:pt idx="2148">
                  <c:v> 13 </c:v>
                </c:pt>
                <c:pt idx="2149">
                  <c:v> 14 </c:v>
                </c:pt>
                <c:pt idx="2150">
                  <c:v> 15 </c:v>
                </c:pt>
                <c:pt idx="2151">
                  <c:v> 16 </c:v>
                </c:pt>
                <c:pt idx="2152">
                  <c:v> 17 </c:v>
                </c:pt>
                <c:pt idx="2153">
                  <c:v> 18 </c:v>
                </c:pt>
                <c:pt idx="2154">
                  <c:v> 19 </c:v>
                </c:pt>
                <c:pt idx="2155">
                  <c:v> 20 </c:v>
                </c:pt>
                <c:pt idx="2156">
                  <c:v> 21 </c:v>
                </c:pt>
                <c:pt idx="2157">
                  <c:v> 22 </c:v>
                </c:pt>
                <c:pt idx="2158">
                  <c:v> 23 </c:v>
                </c:pt>
                <c:pt idx="2159">
                  <c:v> 24 </c:v>
                </c:pt>
                <c:pt idx="2160">
                  <c:v>01 Apr 2014</c:v>
                </c:pt>
                <c:pt idx="2161">
                  <c:v> 2 </c:v>
                </c:pt>
                <c:pt idx="2162">
                  <c:v> 3 </c:v>
                </c:pt>
                <c:pt idx="2163">
                  <c:v> 4 </c:v>
                </c:pt>
                <c:pt idx="2164">
                  <c:v> 5 </c:v>
                </c:pt>
                <c:pt idx="2165">
                  <c:v> 6 </c:v>
                </c:pt>
                <c:pt idx="2166">
                  <c:v> 7 </c:v>
                </c:pt>
                <c:pt idx="2167">
                  <c:v> 8 </c:v>
                </c:pt>
                <c:pt idx="2168">
                  <c:v> 9 </c:v>
                </c:pt>
                <c:pt idx="2169">
                  <c:v> 10 </c:v>
                </c:pt>
                <c:pt idx="2170">
                  <c:v> 11 </c:v>
                </c:pt>
                <c:pt idx="2171">
                  <c:v> 12 </c:v>
                </c:pt>
                <c:pt idx="2172">
                  <c:v> 13 </c:v>
                </c:pt>
                <c:pt idx="2173">
                  <c:v> 14 </c:v>
                </c:pt>
                <c:pt idx="2174">
                  <c:v> 15 </c:v>
                </c:pt>
                <c:pt idx="2175">
                  <c:v> 16 </c:v>
                </c:pt>
                <c:pt idx="2176">
                  <c:v> 17 </c:v>
                </c:pt>
                <c:pt idx="2177">
                  <c:v> 18 </c:v>
                </c:pt>
                <c:pt idx="2178">
                  <c:v> 19 </c:v>
                </c:pt>
                <c:pt idx="2179">
                  <c:v> 20 </c:v>
                </c:pt>
                <c:pt idx="2180">
                  <c:v> 21 </c:v>
                </c:pt>
                <c:pt idx="2181">
                  <c:v> 22 </c:v>
                </c:pt>
                <c:pt idx="2182">
                  <c:v> 23 </c:v>
                </c:pt>
                <c:pt idx="2183">
                  <c:v> 24 </c:v>
                </c:pt>
                <c:pt idx="2184">
                  <c:v>02 Apr 2014</c:v>
                </c:pt>
                <c:pt idx="2185">
                  <c:v> 2 </c:v>
                </c:pt>
                <c:pt idx="2186">
                  <c:v> 3 </c:v>
                </c:pt>
                <c:pt idx="2187">
                  <c:v> 4 </c:v>
                </c:pt>
                <c:pt idx="2188">
                  <c:v> 5 </c:v>
                </c:pt>
                <c:pt idx="2189">
                  <c:v> 6 </c:v>
                </c:pt>
                <c:pt idx="2190">
                  <c:v> 7 </c:v>
                </c:pt>
                <c:pt idx="2191">
                  <c:v> 8 </c:v>
                </c:pt>
                <c:pt idx="2192">
                  <c:v> 9 </c:v>
                </c:pt>
                <c:pt idx="2193">
                  <c:v> 10 </c:v>
                </c:pt>
                <c:pt idx="2194">
                  <c:v> 11 </c:v>
                </c:pt>
                <c:pt idx="2195">
                  <c:v> 12 </c:v>
                </c:pt>
                <c:pt idx="2196">
                  <c:v> 13 </c:v>
                </c:pt>
                <c:pt idx="2197">
                  <c:v> 14 </c:v>
                </c:pt>
                <c:pt idx="2198">
                  <c:v> 15 </c:v>
                </c:pt>
                <c:pt idx="2199">
                  <c:v> 16 </c:v>
                </c:pt>
                <c:pt idx="2200">
                  <c:v> 17 </c:v>
                </c:pt>
                <c:pt idx="2201">
                  <c:v> 18 </c:v>
                </c:pt>
                <c:pt idx="2202">
                  <c:v> 19 </c:v>
                </c:pt>
                <c:pt idx="2203">
                  <c:v> 20 </c:v>
                </c:pt>
                <c:pt idx="2204">
                  <c:v> 21 </c:v>
                </c:pt>
                <c:pt idx="2205">
                  <c:v> 22 </c:v>
                </c:pt>
                <c:pt idx="2206">
                  <c:v> 23 </c:v>
                </c:pt>
                <c:pt idx="2207">
                  <c:v> 24 </c:v>
                </c:pt>
                <c:pt idx="2208">
                  <c:v>03 Apr 2014</c:v>
                </c:pt>
                <c:pt idx="2209">
                  <c:v> 2 </c:v>
                </c:pt>
                <c:pt idx="2210">
                  <c:v> 3 </c:v>
                </c:pt>
                <c:pt idx="2211">
                  <c:v> 4 </c:v>
                </c:pt>
                <c:pt idx="2212">
                  <c:v> 5 </c:v>
                </c:pt>
                <c:pt idx="2213">
                  <c:v> 6 </c:v>
                </c:pt>
                <c:pt idx="2214">
                  <c:v> 7 </c:v>
                </c:pt>
                <c:pt idx="2215">
                  <c:v> 8 </c:v>
                </c:pt>
                <c:pt idx="2216">
                  <c:v> 9 </c:v>
                </c:pt>
                <c:pt idx="2217">
                  <c:v> 10 </c:v>
                </c:pt>
                <c:pt idx="2218">
                  <c:v> 11 </c:v>
                </c:pt>
                <c:pt idx="2219">
                  <c:v> 12 </c:v>
                </c:pt>
                <c:pt idx="2220">
                  <c:v> 13 </c:v>
                </c:pt>
                <c:pt idx="2221">
                  <c:v> 14 </c:v>
                </c:pt>
                <c:pt idx="2222">
                  <c:v> 15 </c:v>
                </c:pt>
                <c:pt idx="2223">
                  <c:v> 16 </c:v>
                </c:pt>
                <c:pt idx="2224">
                  <c:v> 17 </c:v>
                </c:pt>
                <c:pt idx="2225">
                  <c:v> 18 </c:v>
                </c:pt>
                <c:pt idx="2226">
                  <c:v> 19 </c:v>
                </c:pt>
                <c:pt idx="2227">
                  <c:v> 20 </c:v>
                </c:pt>
                <c:pt idx="2228">
                  <c:v> 21 </c:v>
                </c:pt>
                <c:pt idx="2229">
                  <c:v> 22 </c:v>
                </c:pt>
                <c:pt idx="2230">
                  <c:v> 23 </c:v>
                </c:pt>
                <c:pt idx="2231">
                  <c:v> 24 </c:v>
                </c:pt>
                <c:pt idx="2232">
                  <c:v>04 Apr 2014</c:v>
                </c:pt>
                <c:pt idx="2233">
                  <c:v> 2 </c:v>
                </c:pt>
                <c:pt idx="2234">
                  <c:v> 3 </c:v>
                </c:pt>
                <c:pt idx="2235">
                  <c:v> 4 </c:v>
                </c:pt>
                <c:pt idx="2236">
                  <c:v> 5 </c:v>
                </c:pt>
                <c:pt idx="2237">
                  <c:v> 6 </c:v>
                </c:pt>
                <c:pt idx="2238">
                  <c:v> 7 </c:v>
                </c:pt>
                <c:pt idx="2239">
                  <c:v> 8 </c:v>
                </c:pt>
                <c:pt idx="2240">
                  <c:v> 9 </c:v>
                </c:pt>
                <c:pt idx="2241">
                  <c:v> 10 </c:v>
                </c:pt>
                <c:pt idx="2242">
                  <c:v> 11 </c:v>
                </c:pt>
                <c:pt idx="2243">
                  <c:v> 12 </c:v>
                </c:pt>
                <c:pt idx="2244">
                  <c:v> 13 </c:v>
                </c:pt>
                <c:pt idx="2245">
                  <c:v> 14 </c:v>
                </c:pt>
                <c:pt idx="2246">
                  <c:v> 15 </c:v>
                </c:pt>
                <c:pt idx="2247">
                  <c:v> 16 </c:v>
                </c:pt>
                <c:pt idx="2248">
                  <c:v> 17 </c:v>
                </c:pt>
                <c:pt idx="2249">
                  <c:v> 18 </c:v>
                </c:pt>
                <c:pt idx="2250">
                  <c:v> 19 </c:v>
                </c:pt>
                <c:pt idx="2251">
                  <c:v> 20 </c:v>
                </c:pt>
                <c:pt idx="2252">
                  <c:v> 21 </c:v>
                </c:pt>
                <c:pt idx="2253">
                  <c:v> 22 </c:v>
                </c:pt>
                <c:pt idx="2254">
                  <c:v> 23 </c:v>
                </c:pt>
                <c:pt idx="2255">
                  <c:v> 24 </c:v>
                </c:pt>
                <c:pt idx="2256">
                  <c:v>05 Apr 2014</c:v>
                </c:pt>
                <c:pt idx="2257">
                  <c:v> 2 </c:v>
                </c:pt>
                <c:pt idx="2258">
                  <c:v> 3 </c:v>
                </c:pt>
                <c:pt idx="2259">
                  <c:v> 4 </c:v>
                </c:pt>
                <c:pt idx="2260">
                  <c:v> 5 </c:v>
                </c:pt>
                <c:pt idx="2261">
                  <c:v> 6 </c:v>
                </c:pt>
                <c:pt idx="2262">
                  <c:v> 7 </c:v>
                </c:pt>
                <c:pt idx="2263">
                  <c:v> 8 </c:v>
                </c:pt>
                <c:pt idx="2264">
                  <c:v> 9 </c:v>
                </c:pt>
                <c:pt idx="2265">
                  <c:v> 10 </c:v>
                </c:pt>
                <c:pt idx="2266">
                  <c:v> 11 </c:v>
                </c:pt>
                <c:pt idx="2267">
                  <c:v> 12 </c:v>
                </c:pt>
                <c:pt idx="2268">
                  <c:v> 13 </c:v>
                </c:pt>
                <c:pt idx="2269">
                  <c:v> 14 </c:v>
                </c:pt>
                <c:pt idx="2270">
                  <c:v> 15 </c:v>
                </c:pt>
                <c:pt idx="2271">
                  <c:v> 16 </c:v>
                </c:pt>
                <c:pt idx="2272">
                  <c:v> 17 </c:v>
                </c:pt>
                <c:pt idx="2273">
                  <c:v> 18 </c:v>
                </c:pt>
                <c:pt idx="2274">
                  <c:v> 19 </c:v>
                </c:pt>
                <c:pt idx="2275">
                  <c:v> 20 </c:v>
                </c:pt>
                <c:pt idx="2276">
                  <c:v> 21 </c:v>
                </c:pt>
                <c:pt idx="2277">
                  <c:v> 22 </c:v>
                </c:pt>
                <c:pt idx="2278">
                  <c:v> 23 </c:v>
                </c:pt>
                <c:pt idx="2279">
                  <c:v> 24 </c:v>
                </c:pt>
                <c:pt idx="2280">
                  <c:v>06 Apr 2014</c:v>
                </c:pt>
                <c:pt idx="2281">
                  <c:v> 2 </c:v>
                </c:pt>
                <c:pt idx="2282">
                  <c:v> 3 </c:v>
                </c:pt>
                <c:pt idx="2283">
                  <c:v> 4 </c:v>
                </c:pt>
                <c:pt idx="2284">
                  <c:v> 5 </c:v>
                </c:pt>
                <c:pt idx="2285">
                  <c:v> 6 </c:v>
                </c:pt>
                <c:pt idx="2286">
                  <c:v> 7 </c:v>
                </c:pt>
                <c:pt idx="2287">
                  <c:v> 8 </c:v>
                </c:pt>
                <c:pt idx="2288">
                  <c:v> 9 </c:v>
                </c:pt>
                <c:pt idx="2289">
                  <c:v> 10 </c:v>
                </c:pt>
                <c:pt idx="2290">
                  <c:v> 11 </c:v>
                </c:pt>
                <c:pt idx="2291">
                  <c:v> 12 </c:v>
                </c:pt>
                <c:pt idx="2292">
                  <c:v> 13 </c:v>
                </c:pt>
                <c:pt idx="2293">
                  <c:v> 14 </c:v>
                </c:pt>
                <c:pt idx="2294">
                  <c:v> 15 </c:v>
                </c:pt>
                <c:pt idx="2295">
                  <c:v> 16 </c:v>
                </c:pt>
                <c:pt idx="2296">
                  <c:v> 17 </c:v>
                </c:pt>
                <c:pt idx="2297">
                  <c:v> 18 </c:v>
                </c:pt>
                <c:pt idx="2298">
                  <c:v> 19 </c:v>
                </c:pt>
                <c:pt idx="2299">
                  <c:v> 20 </c:v>
                </c:pt>
                <c:pt idx="2300">
                  <c:v> 21 </c:v>
                </c:pt>
                <c:pt idx="2301">
                  <c:v> 22 </c:v>
                </c:pt>
                <c:pt idx="2302">
                  <c:v> 23 </c:v>
                </c:pt>
                <c:pt idx="2303">
                  <c:v> 24 </c:v>
                </c:pt>
                <c:pt idx="2304">
                  <c:v>07 Apr 2014</c:v>
                </c:pt>
                <c:pt idx="2305">
                  <c:v> 2 </c:v>
                </c:pt>
                <c:pt idx="2306">
                  <c:v> 3 </c:v>
                </c:pt>
                <c:pt idx="2307">
                  <c:v> 4 </c:v>
                </c:pt>
                <c:pt idx="2308">
                  <c:v> 5 </c:v>
                </c:pt>
                <c:pt idx="2309">
                  <c:v> 6 </c:v>
                </c:pt>
                <c:pt idx="2310">
                  <c:v> 7 </c:v>
                </c:pt>
                <c:pt idx="2311">
                  <c:v> 8 </c:v>
                </c:pt>
                <c:pt idx="2312">
                  <c:v> 9 </c:v>
                </c:pt>
                <c:pt idx="2313">
                  <c:v> 10 </c:v>
                </c:pt>
                <c:pt idx="2314">
                  <c:v> 11 </c:v>
                </c:pt>
                <c:pt idx="2315">
                  <c:v> 12 </c:v>
                </c:pt>
                <c:pt idx="2316">
                  <c:v> 13 </c:v>
                </c:pt>
                <c:pt idx="2317">
                  <c:v> 14 </c:v>
                </c:pt>
                <c:pt idx="2318">
                  <c:v> 15 </c:v>
                </c:pt>
                <c:pt idx="2319">
                  <c:v> 16 </c:v>
                </c:pt>
                <c:pt idx="2320">
                  <c:v> 17 </c:v>
                </c:pt>
                <c:pt idx="2321">
                  <c:v> 18 </c:v>
                </c:pt>
                <c:pt idx="2322">
                  <c:v> 19 </c:v>
                </c:pt>
                <c:pt idx="2323">
                  <c:v> 20 </c:v>
                </c:pt>
                <c:pt idx="2324">
                  <c:v> 21 </c:v>
                </c:pt>
                <c:pt idx="2325">
                  <c:v> 22 </c:v>
                </c:pt>
                <c:pt idx="2326">
                  <c:v> 23 </c:v>
                </c:pt>
                <c:pt idx="2327">
                  <c:v> 24 </c:v>
                </c:pt>
                <c:pt idx="2328">
                  <c:v>08 Apr 2014</c:v>
                </c:pt>
                <c:pt idx="2329">
                  <c:v> 2 </c:v>
                </c:pt>
                <c:pt idx="2330">
                  <c:v> 3 </c:v>
                </c:pt>
                <c:pt idx="2331">
                  <c:v> 4 </c:v>
                </c:pt>
                <c:pt idx="2332">
                  <c:v> 5 </c:v>
                </c:pt>
                <c:pt idx="2333">
                  <c:v> 6 </c:v>
                </c:pt>
                <c:pt idx="2334">
                  <c:v> 7 </c:v>
                </c:pt>
                <c:pt idx="2335">
                  <c:v> 8 </c:v>
                </c:pt>
                <c:pt idx="2336">
                  <c:v> 9 </c:v>
                </c:pt>
                <c:pt idx="2337">
                  <c:v> 10 </c:v>
                </c:pt>
                <c:pt idx="2338">
                  <c:v> 11 </c:v>
                </c:pt>
                <c:pt idx="2339">
                  <c:v> 12 </c:v>
                </c:pt>
                <c:pt idx="2340">
                  <c:v> 13 </c:v>
                </c:pt>
                <c:pt idx="2341">
                  <c:v> 14 </c:v>
                </c:pt>
                <c:pt idx="2342">
                  <c:v> 15 </c:v>
                </c:pt>
                <c:pt idx="2343">
                  <c:v> 16 </c:v>
                </c:pt>
                <c:pt idx="2344">
                  <c:v> 17 </c:v>
                </c:pt>
                <c:pt idx="2345">
                  <c:v> 18 </c:v>
                </c:pt>
                <c:pt idx="2346">
                  <c:v> 19 </c:v>
                </c:pt>
                <c:pt idx="2347">
                  <c:v> 20 </c:v>
                </c:pt>
                <c:pt idx="2348">
                  <c:v> 21 </c:v>
                </c:pt>
                <c:pt idx="2349">
                  <c:v> 22 </c:v>
                </c:pt>
                <c:pt idx="2350">
                  <c:v> 23 </c:v>
                </c:pt>
                <c:pt idx="2351">
                  <c:v> 24 </c:v>
                </c:pt>
                <c:pt idx="2352">
                  <c:v>09 Apr 2014</c:v>
                </c:pt>
                <c:pt idx="2353">
                  <c:v> 2 </c:v>
                </c:pt>
                <c:pt idx="2354">
                  <c:v> 3 </c:v>
                </c:pt>
                <c:pt idx="2355">
                  <c:v> 4 </c:v>
                </c:pt>
                <c:pt idx="2356">
                  <c:v> 5 </c:v>
                </c:pt>
                <c:pt idx="2357">
                  <c:v> 6 </c:v>
                </c:pt>
                <c:pt idx="2358">
                  <c:v> 7 </c:v>
                </c:pt>
                <c:pt idx="2359">
                  <c:v> 8 </c:v>
                </c:pt>
                <c:pt idx="2360">
                  <c:v> 9 </c:v>
                </c:pt>
                <c:pt idx="2361">
                  <c:v> 10 </c:v>
                </c:pt>
                <c:pt idx="2362">
                  <c:v> 11 </c:v>
                </c:pt>
                <c:pt idx="2363">
                  <c:v> 12 </c:v>
                </c:pt>
                <c:pt idx="2364">
                  <c:v> 13 </c:v>
                </c:pt>
                <c:pt idx="2365">
                  <c:v> 14 </c:v>
                </c:pt>
                <c:pt idx="2366">
                  <c:v> 15 </c:v>
                </c:pt>
                <c:pt idx="2367">
                  <c:v> 16 </c:v>
                </c:pt>
                <c:pt idx="2368">
                  <c:v> 17 </c:v>
                </c:pt>
                <c:pt idx="2369">
                  <c:v> 18 </c:v>
                </c:pt>
                <c:pt idx="2370">
                  <c:v> 19 </c:v>
                </c:pt>
                <c:pt idx="2371">
                  <c:v> 20 </c:v>
                </c:pt>
                <c:pt idx="2372">
                  <c:v> 21 </c:v>
                </c:pt>
                <c:pt idx="2373">
                  <c:v> 22 </c:v>
                </c:pt>
                <c:pt idx="2374">
                  <c:v> 23 </c:v>
                </c:pt>
                <c:pt idx="2375">
                  <c:v> 24 </c:v>
                </c:pt>
                <c:pt idx="2376">
                  <c:v>10 Apr 2014</c:v>
                </c:pt>
                <c:pt idx="2377">
                  <c:v> 2 </c:v>
                </c:pt>
                <c:pt idx="2378">
                  <c:v> 3 </c:v>
                </c:pt>
                <c:pt idx="2379">
                  <c:v> 4 </c:v>
                </c:pt>
                <c:pt idx="2380">
                  <c:v> 5 </c:v>
                </c:pt>
                <c:pt idx="2381">
                  <c:v> 6 </c:v>
                </c:pt>
                <c:pt idx="2382">
                  <c:v> 7 </c:v>
                </c:pt>
                <c:pt idx="2383">
                  <c:v> 8 </c:v>
                </c:pt>
                <c:pt idx="2384">
                  <c:v> 9 </c:v>
                </c:pt>
                <c:pt idx="2385">
                  <c:v> 10 </c:v>
                </c:pt>
                <c:pt idx="2386">
                  <c:v> 11 </c:v>
                </c:pt>
                <c:pt idx="2387">
                  <c:v> 12 </c:v>
                </c:pt>
                <c:pt idx="2388">
                  <c:v> 13 </c:v>
                </c:pt>
                <c:pt idx="2389">
                  <c:v> 14 </c:v>
                </c:pt>
                <c:pt idx="2390">
                  <c:v> 15 </c:v>
                </c:pt>
                <c:pt idx="2391">
                  <c:v> 16 </c:v>
                </c:pt>
                <c:pt idx="2392">
                  <c:v> 17 </c:v>
                </c:pt>
                <c:pt idx="2393">
                  <c:v> 18 </c:v>
                </c:pt>
                <c:pt idx="2394">
                  <c:v> 19 </c:v>
                </c:pt>
                <c:pt idx="2395">
                  <c:v> 20 </c:v>
                </c:pt>
                <c:pt idx="2396">
                  <c:v> 21 </c:v>
                </c:pt>
                <c:pt idx="2397">
                  <c:v> 22 </c:v>
                </c:pt>
                <c:pt idx="2398">
                  <c:v> 23 </c:v>
                </c:pt>
                <c:pt idx="2399">
                  <c:v> 24 </c:v>
                </c:pt>
                <c:pt idx="2400">
                  <c:v>11 Apr 2014</c:v>
                </c:pt>
                <c:pt idx="2401">
                  <c:v> 2 </c:v>
                </c:pt>
                <c:pt idx="2402">
                  <c:v> 3 </c:v>
                </c:pt>
                <c:pt idx="2403">
                  <c:v> 4 </c:v>
                </c:pt>
                <c:pt idx="2404">
                  <c:v> 5 </c:v>
                </c:pt>
                <c:pt idx="2405">
                  <c:v> 6 </c:v>
                </c:pt>
                <c:pt idx="2406">
                  <c:v> 7 </c:v>
                </c:pt>
                <c:pt idx="2407">
                  <c:v> 8 </c:v>
                </c:pt>
                <c:pt idx="2408">
                  <c:v> 9 </c:v>
                </c:pt>
                <c:pt idx="2409">
                  <c:v> 10 </c:v>
                </c:pt>
                <c:pt idx="2410">
                  <c:v> 11 </c:v>
                </c:pt>
                <c:pt idx="2411">
                  <c:v> 12 </c:v>
                </c:pt>
                <c:pt idx="2412">
                  <c:v> 13 </c:v>
                </c:pt>
                <c:pt idx="2413">
                  <c:v> 14 </c:v>
                </c:pt>
                <c:pt idx="2414">
                  <c:v> 15 </c:v>
                </c:pt>
                <c:pt idx="2415">
                  <c:v> 16 </c:v>
                </c:pt>
                <c:pt idx="2416">
                  <c:v> 17 </c:v>
                </c:pt>
                <c:pt idx="2417">
                  <c:v> 18 </c:v>
                </c:pt>
                <c:pt idx="2418">
                  <c:v> 19 </c:v>
                </c:pt>
                <c:pt idx="2419">
                  <c:v> 20 </c:v>
                </c:pt>
                <c:pt idx="2420">
                  <c:v> 21 </c:v>
                </c:pt>
                <c:pt idx="2421">
                  <c:v> 22 </c:v>
                </c:pt>
                <c:pt idx="2422">
                  <c:v> 23 </c:v>
                </c:pt>
                <c:pt idx="2423">
                  <c:v> 24 </c:v>
                </c:pt>
                <c:pt idx="2424">
                  <c:v>12 Apr 2014</c:v>
                </c:pt>
                <c:pt idx="2425">
                  <c:v> 2 </c:v>
                </c:pt>
                <c:pt idx="2426">
                  <c:v> 3 </c:v>
                </c:pt>
                <c:pt idx="2427">
                  <c:v> 4 </c:v>
                </c:pt>
                <c:pt idx="2428">
                  <c:v> 5 </c:v>
                </c:pt>
                <c:pt idx="2429">
                  <c:v> 6 </c:v>
                </c:pt>
                <c:pt idx="2430">
                  <c:v> 7 </c:v>
                </c:pt>
                <c:pt idx="2431">
                  <c:v> 8 </c:v>
                </c:pt>
                <c:pt idx="2432">
                  <c:v> 9 </c:v>
                </c:pt>
                <c:pt idx="2433">
                  <c:v> 10 </c:v>
                </c:pt>
                <c:pt idx="2434">
                  <c:v> 11 </c:v>
                </c:pt>
                <c:pt idx="2435">
                  <c:v> 12 </c:v>
                </c:pt>
                <c:pt idx="2436">
                  <c:v> 13 </c:v>
                </c:pt>
                <c:pt idx="2437">
                  <c:v> 14 </c:v>
                </c:pt>
                <c:pt idx="2438">
                  <c:v> 15 </c:v>
                </c:pt>
                <c:pt idx="2439">
                  <c:v> 16 </c:v>
                </c:pt>
                <c:pt idx="2440">
                  <c:v> 17 </c:v>
                </c:pt>
                <c:pt idx="2441">
                  <c:v> 18 </c:v>
                </c:pt>
                <c:pt idx="2442">
                  <c:v> 19 </c:v>
                </c:pt>
                <c:pt idx="2443">
                  <c:v> 20 </c:v>
                </c:pt>
                <c:pt idx="2444">
                  <c:v> 21 </c:v>
                </c:pt>
                <c:pt idx="2445">
                  <c:v> 22 </c:v>
                </c:pt>
                <c:pt idx="2446">
                  <c:v> 23 </c:v>
                </c:pt>
                <c:pt idx="2447">
                  <c:v> 24 </c:v>
                </c:pt>
                <c:pt idx="2448">
                  <c:v>13 Apr 2014</c:v>
                </c:pt>
                <c:pt idx="2449">
                  <c:v> 2 </c:v>
                </c:pt>
                <c:pt idx="2450">
                  <c:v> 3 </c:v>
                </c:pt>
                <c:pt idx="2451">
                  <c:v> 4 </c:v>
                </c:pt>
                <c:pt idx="2452">
                  <c:v> 5 </c:v>
                </c:pt>
                <c:pt idx="2453">
                  <c:v> 6 </c:v>
                </c:pt>
                <c:pt idx="2454">
                  <c:v> 7 </c:v>
                </c:pt>
                <c:pt idx="2455">
                  <c:v> 8 </c:v>
                </c:pt>
                <c:pt idx="2456">
                  <c:v> 9 </c:v>
                </c:pt>
                <c:pt idx="2457">
                  <c:v> 10 </c:v>
                </c:pt>
                <c:pt idx="2458">
                  <c:v> 11 </c:v>
                </c:pt>
                <c:pt idx="2459">
                  <c:v> 12 </c:v>
                </c:pt>
                <c:pt idx="2460">
                  <c:v> 13 </c:v>
                </c:pt>
                <c:pt idx="2461">
                  <c:v> 14 </c:v>
                </c:pt>
                <c:pt idx="2462">
                  <c:v> 15 </c:v>
                </c:pt>
                <c:pt idx="2463">
                  <c:v> 16 </c:v>
                </c:pt>
                <c:pt idx="2464">
                  <c:v> 17 </c:v>
                </c:pt>
                <c:pt idx="2465">
                  <c:v> 18 </c:v>
                </c:pt>
                <c:pt idx="2466">
                  <c:v> 19 </c:v>
                </c:pt>
                <c:pt idx="2467">
                  <c:v> 20 </c:v>
                </c:pt>
                <c:pt idx="2468">
                  <c:v> 21 </c:v>
                </c:pt>
                <c:pt idx="2469">
                  <c:v> 22 </c:v>
                </c:pt>
                <c:pt idx="2470">
                  <c:v> 23 </c:v>
                </c:pt>
                <c:pt idx="2471">
                  <c:v> 24 </c:v>
                </c:pt>
                <c:pt idx="2472">
                  <c:v>14 Apr 2014</c:v>
                </c:pt>
                <c:pt idx="2473">
                  <c:v> 2 </c:v>
                </c:pt>
                <c:pt idx="2474">
                  <c:v> 3 </c:v>
                </c:pt>
                <c:pt idx="2475">
                  <c:v> 4 </c:v>
                </c:pt>
                <c:pt idx="2476">
                  <c:v> 5 </c:v>
                </c:pt>
                <c:pt idx="2477">
                  <c:v> 6 </c:v>
                </c:pt>
                <c:pt idx="2478">
                  <c:v> 7 </c:v>
                </c:pt>
                <c:pt idx="2479">
                  <c:v> 8 </c:v>
                </c:pt>
                <c:pt idx="2480">
                  <c:v> 9 </c:v>
                </c:pt>
                <c:pt idx="2481">
                  <c:v> 10 </c:v>
                </c:pt>
                <c:pt idx="2482">
                  <c:v> 11 </c:v>
                </c:pt>
                <c:pt idx="2483">
                  <c:v> 12 </c:v>
                </c:pt>
                <c:pt idx="2484">
                  <c:v> 13 </c:v>
                </c:pt>
                <c:pt idx="2485">
                  <c:v> 14 </c:v>
                </c:pt>
                <c:pt idx="2486">
                  <c:v> 15 </c:v>
                </c:pt>
                <c:pt idx="2487">
                  <c:v> 16 </c:v>
                </c:pt>
                <c:pt idx="2488">
                  <c:v> 17 </c:v>
                </c:pt>
                <c:pt idx="2489">
                  <c:v> 18 </c:v>
                </c:pt>
                <c:pt idx="2490">
                  <c:v> 19 </c:v>
                </c:pt>
                <c:pt idx="2491">
                  <c:v> 20 </c:v>
                </c:pt>
                <c:pt idx="2492">
                  <c:v> 21 </c:v>
                </c:pt>
                <c:pt idx="2493">
                  <c:v> 22 </c:v>
                </c:pt>
                <c:pt idx="2494">
                  <c:v> 23 </c:v>
                </c:pt>
                <c:pt idx="2495">
                  <c:v> 24 </c:v>
                </c:pt>
                <c:pt idx="2496">
                  <c:v>15 Apr 2014</c:v>
                </c:pt>
                <c:pt idx="2497">
                  <c:v> 2 </c:v>
                </c:pt>
                <c:pt idx="2498">
                  <c:v> 3 </c:v>
                </c:pt>
                <c:pt idx="2499">
                  <c:v> 4 </c:v>
                </c:pt>
                <c:pt idx="2500">
                  <c:v> 5 </c:v>
                </c:pt>
                <c:pt idx="2501">
                  <c:v> 6 </c:v>
                </c:pt>
                <c:pt idx="2502">
                  <c:v> 7 </c:v>
                </c:pt>
                <c:pt idx="2503">
                  <c:v> 8 </c:v>
                </c:pt>
                <c:pt idx="2504">
                  <c:v> 9 </c:v>
                </c:pt>
                <c:pt idx="2505">
                  <c:v> 10 </c:v>
                </c:pt>
                <c:pt idx="2506">
                  <c:v> 11 </c:v>
                </c:pt>
                <c:pt idx="2507">
                  <c:v> 12 </c:v>
                </c:pt>
                <c:pt idx="2508">
                  <c:v> 13 </c:v>
                </c:pt>
                <c:pt idx="2509">
                  <c:v> 14 </c:v>
                </c:pt>
                <c:pt idx="2510">
                  <c:v> 15 </c:v>
                </c:pt>
                <c:pt idx="2511">
                  <c:v> 16 </c:v>
                </c:pt>
                <c:pt idx="2512">
                  <c:v> 17 </c:v>
                </c:pt>
                <c:pt idx="2513">
                  <c:v> 18 </c:v>
                </c:pt>
                <c:pt idx="2514">
                  <c:v> 19 </c:v>
                </c:pt>
                <c:pt idx="2515">
                  <c:v> 20 </c:v>
                </c:pt>
                <c:pt idx="2516">
                  <c:v> 21 </c:v>
                </c:pt>
                <c:pt idx="2517">
                  <c:v> 22 </c:v>
                </c:pt>
                <c:pt idx="2518">
                  <c:v> 23 </c:v>
                </c:pt>
                <c:pt idx="2519">
                  <c:v> 24 </c:v>
                </c:pt>
                <c:pt idx="2520">
                  <c:v>16 Apr 2014</c:v>
                </c:pt>
                <c:pt idx="2521">
                  <c:v> 2 </c:v>
                </c:pt>
                <c:pt idx="2522">
                  <c:v> 3 </c:v>
                </c:pt>
                <c:pt idx="2523">
                  <c:v> 4 </c:v>
                </c:pt>
                <c:pt idx="2524">
                  <c:v> 5 </c:v>
                </c:pt>
                <c:pt idx="2525">
                  <c:v> 6 </c:v>
                </c:pt>
                <c:pt idx="2526">
                  <c:v> 7 </c:v>
                </c:pt>
                <c:pt idx="2527">
                  <c:v> 8 </c:v>
                </c:pt>
                <c:pt idx="2528">
                  <c:v> 9 </c:v>
                </c:pt>
                <c:pt idx="2529">
                  <c:v> 10 </c:v>
                </c:pt>
                <c:pt idx="2530">
                  <c:v> 11 </c:v>
                </c:pt>
                <c:pt idx="2531">
                  <c:v> 12 </c:v>
                </c:pt>
                <c:pt idx="2532">
                  <c:v> 13 </c:v>
                </c:pt>
                <c:pt idx="2533">
                  <c:v> 14 </c:v>
                </c:pt>
                <c:pt idx="2534">
                  <c:v> 15 </c:v>
                </c:pt>
                <c:pt idx="2535">
                  <c:v> 16 </c:v>
                </c:pt>
                <c:pt idx="2536">
                  <c:v> 17 </c:v>
                </c:pt>
                <c:pt idx="2537">
                  <c:v> 18 </c:v>
                </c:pt>
                <c:pt idx="2538">
                  <c:v> 19 </c:v>
                </c:pt>
                <c:pt idx="2539">
                  <c:v> 20 </c:v>
                </c:pt>
                <c:pt idx="2540">
                  <c:v> 21 </c:v>
                </c:pt>
                <c:pt idx="2541">
                  <c:v> 22 </c:v>
                </c:pt>
                <c:pt idx="2542">
                  <c:v> 23 </c:v>
                </c:pt>
                <c:pt idx="2543">
                  <c:v> 24 </c:v>
                </c:pt>
                <c:pt idx="2544">
                  <c:v>17 Apr 2014</c:v>
                </c:pt>
                <c:pt idx="2545">
                  <c:v> 2 </c:v>
                </c:pt>
                <c:pt idx="2546">
                  <c:v> 3 </c:v>
                </c:pt>
                <c:pt idx="2547">
                  <c:v> 4 </c:v>
                </c:pt>
                <c:pt idx="2548">
                  <c:v> 5 </c:v>
                </c:pt>
                <c:pt idx="2549">
                  <c:v> 6 </c:v>
                </c:pt>
                <c:pt idx="2550">
                  <c:v> 7 </c:v>
                </c:pt>
                <c:pt idx="2551">
                  <c:v> 8 </c:v>
                </c:pt>
                <c:pt idx="2552">
                  <c:v> 9 </c:v>
                </c:pt>
                <c:pt idx="2553">
                  <c:v> 10 </c:v>
                </c:pt>
                <c:pt idx="2554">
                  <c:v> 11 </c:v>
                </c:pt>
                <c:pt idx="2555">
                  <c:v> 12 </c:v>
                </c:pt>
                <c:pt idx="2556">
                  <c:v> 13 </c:v>
                </c:pt>
                <c:pt idx="2557">
                  <c:v> 14 </c:v>
                </c:pt>
                <c:pt idx="2558">
                  <c:v> 15 </c:v>
                </c:pt>
                <c:pt idx="2559">
                  <c:v> 16 </c:v>
                </c:pt>
                <c:pt idx="2560">
                  <c:v> 17 </c:v>
                </c:pt>
                <c:pt idx="2561">
                  <c:v> 18 </c:v>
                </c:pt>
                <c:pt idx="2562">
                  <c:v> 19 </c:v>
                </c:pt>
                <c:pt idx="2563">
                  <c:v> 20 </c:v>
                </c:pt>
                <c:pt idx="2564">
                  <c:v> 21 </c:v>
                </c:pt>
                <c:pt idx="2565">
                  <c:v> 22 </c:v>
                </c:pt>
                <c:pt idx="2566">
                  <c:v> 23 </c:v>
                </c:pt>
                <c:pt idx="2567">
                  <c:v> 24 </c:v>
                </c:pt>
                <c:pt idx="2568">
                  <c:v>18 Apr 2014</c:v>
                </c:pt>
                <c:pt idx="2569">
                  <c:v> 2 </c:v>
                </c:pt>
                <c:pt idx="2570">
                  <c:v> 3 </c:v>
                </c:pt>
                <c:pt idx="2571">
                  <c:v> 4 </c:v>
                </c:pt>
                <c:pt idx="2572">
                  <c:v> 5 </c:v>
                </c:pt>
                <c:pt idx="2573">
                  <c:v> 6 </c:v>
                </c:pt>
                <c:pt idx="2574">
                  <c:v> 7 </c:v>
                </c:pt>
                <c:pt idx="2575">
                  <c:v> 8 </c:v>
                </c:pt>
                <c:pt idx="2576">
                  <c:v> 9 </c:v>
                </c:pt>
                <c:pt idx="2577">
                  <c:v> 10 </c:v>
                </c:pt>
                <c:pt idx="2578">
                  <c:v> 11 </c:v>
                </c:pt>
                <c:pt idx="2579">
                  <c:v> 12 </c:v>
                </c:pt>
                <c:pt idx="2580">
                  <c:v> 13 </c:v>
                </c:pt>
                <c:pt idx="2581">
                  <c:v> 14 </c:v>
                </c:pt>
                <c:pt idx="2582">
                  <c:v> 15 </c:v>
                </c:pt>
                <c:pt idx="2583">
                  <c:v> 16 </c:v>
                </c:pt>
                <c:pt idx="2584">
                  <c:v> 17 </c:v>
                </c:pt>
                <c:pt idx="2585">
                  <c:v> 18 </c:v>
                </c:pt>
                <c:pt idx="2586">
                  <c:v> 19 </c:v>
                </c:pt>
                <c:pt idx="2587">
                  <c:v> 20 </c:v>
                </c:pt>
                <c:pt idx="2588">
                  <c:v> 21 </c:v>
                </c:pt>
                <c:pt idx="2589">
                  <c:v> 22 </c:v>
                </c:pt>
                <c:pt idx="2590">
                  <c:v> 23 </c:v>
                </c:pt>
                <c:pt idx="2591">
                  <c:v> 24 </c:v>
                </c:pt>
                <c:pt idx="2592">
                  <c:v>19 Apr 2014</c:v>
                </c:pt>
                <c:pt idx="2593">
                  <c:v> 2 </c:v>
                </c:pt>
                <c:pt idx="2594">
                  <c:v> 3 </c:v>
                </c:pt>
                <c:pt idx="2595">
                  <c:v> 4 </c:v>
                </c:pt>
                <c:pt idx="2596">
                  <c:v> 5 </c:v>
                </c:pt>
                <c:pt idx="2597">
                  <c:v> 6 </c:v>
                </c:pt>
                <c:pt idx="2598">
                  <c:v> 7 </c:v>
                </c:pt>
                <c:pt idx="2599">
                  <c:v> 8 </c:v>
                </c:pt>
                <c:pt idx="2600">
                  <c:v> 9 </c:v>
                </c:pt>
                <c:pt idx="2601">
                  <c:v> 10 </c:v>
                </c:pt>
                <c:pt idx="2602">
                  <c:v> 11 </c:v>
                </c:pt>
                <c:pt idx="2603">
                  <c:v> 12 </c:v>
                </c:pt>
                <c:pt idx="2604">
                  <c:v> 13 </c:v>
                </c:pt>
                <c:pt idx="2605">
                  <c:v> 14 </c:v>
                </c:pt>
                <c:pt idx="2606">
                  <c:v> 15 </c:v>
                </c:pt>
                <c:pt idx="2607">
                  <c:v> 16 </c:v>
                </c:pt>
                <c:pt idx="2608">
                  <c:v> 17 </c:v>
                </c:pt>
                <c:pt idx="2609">
                  <c:v> 18 </c:v>
                </c:pt>
                <c:pt idx="2610">
                  <c:v> 19 </c:v>
                </c:pt>
                <c:pt idx="2611">
                  <c:v> 20 </c:v>
                </c:pt>
                <c:pt idx="2612">
                  <c:v> 21 </c:v>
                </c:pt>
                <c:pt idx="2613">
                  <c:v> 22 </c:v>
                </c:pt>
                <c:pt idx="2614">
                  <c:v> 23 </c:v>
                </c:pt>
                <c:pt idx="2615">
                  <c:v> 24 </c:v>
                </c:pt>
                <c:pt idx="2616">
                  <c:v>20 Apr 2014</c:v>
                </c:pt>
                <c:pt idx="2617">
                  <c:v> 2 </c:v>
                </c:pt>
                <c:pt idx="2618">
                  <c:v> 3 </c:v>
                </c:pt>
                <c:pt idx="2619">
                  <c:v> 4 </c:v>
                </c:pt>
                <c:pt idx="2620">
                  <c:v> 5 </c:v>
                </c:pt>
                <c:pt idx="2621">
                  <c:v> 6 </c:v>
                </c:pt>
                <c:pt idx="2622">
                  <c:v> 7 </c:v>
                </c:pt>
                <c:pt idx="2623">
                  <c:v> 8 </c:v>
                </c:pt>
                <c:pt idx="2624">
                  <c:v> 9 </c:v>
                </c:pt>
                <c:pt idx="2625">
                  <c:v> 10 </c:v>
                </c:pt>
                <c:pt idx="2626">
                  <c:v> 11 </c:v>
                </c:pt>
                <c:pt idx="2627">
                  <c:v> 12 </c:v>
                </c:pt>
                <c:pt idx="2628">
                  <c:v> 13 </c:v>
                </c:pt>
                <c:pt idx="2629">
                  <c:v> 14 </c:v>
                </c:pt>
                <c:pt idx="2630">
                  <c:v> 15 </c:v>
                </c:pt>
                <c:pt idx="2631">
                  <c:v> 16 </c:v>
                </c:pt>
                <c:pt idx="2632">
                  <c:v> 17 </c:v>
                </c:pt>
                <c:pt idx="2633">
                  <c:v> 18 </c:v>
                </c:pt>
                <c:pt idx="2634">
                  <c:v> 19 </c:v>
                </c:pt>
                <c:pt idx="2635">
                  <c:v> 20 </c:v>
                </c:pt>
                <c:pt idx="2636">
                  <c:v> 21 </c:v>
                </c:pt>
                <c:pt idx="2637">
                  <c:v> 22 </c:v>
                </c:pt>
                <c:pt idx="2638">
                  <c:v> 23 </c:v>
                </c:pt>
                <c:pt idx="2639">
                  <c:v> 24 </c:v>
                </c:pt>
                <c:pt idx="2640">
                  <c:v>21 Apr 2014</c:v>
                </c:pt>
                <c:pt idx="2641">
                  <c:v> 2 </c:v>
                </c:pt>
                <c:pt idx="2642">
                  <c:v> 3 </c:v>
                </c:pt>
                <c:pt idx="2643">
                  <c:v> 4 </c:v>
                </c:pt>
                <c:pt idx="2644">
                  <c:v> 5 </c:v>
                </c:pt>
                <c:pt idx="2645">
                  <c:v> 6 </c:v>
                </c:pt>
                <c:pt idx="2646">
                  <c:v> 7 </c:v>
                </c:pt>
                <c:pt idx="2647">
                  <c:v> 8 </c:v>
                </c:pt>
                <c:pt idx="2648">
                  <c:v> 9 </c:v>
                </c:pt>
                <c:pt idx="2649">
                  <c:v> 10 </c:v>
                </c:pt>
                <c:pt idx="2650">
                  <c:v> 11 </c:v>
                </c:pt>
                <c:pt idx="2651">
                  <c:v> 12 </c:v>
                </c:pt>
                <c:pt idx="2652">
                  <c:v> 13 </c:v>
                </c:pt>
                <c:pt idx="2653">
                  <c:v> 14 </c:v>
                </c:pt>
                <c:pt idx="2654">
                  <c:v> 15 </c:v>
                </c:pt>
                <c:pt idx="2655">
                  <c:v> 16 </c:v>
                </c:pt>
                <c:pt idx="2656">
                  <c:v> 17 </c:v>
                </c:pt>
                <c:pt idx="2657">
                  <c:v> 18 </c:v>
                </c:pt>
                <c:pt idx="2658">
                  <c:v> 19 </c:v>
                </c:pt>
                <c:pt idx="2659">
                  <c:v> 20 </c:v>
                </c:pt>
                <c:pt idx="2660">
                  <c:v> 21 </c:v>
                </c:pt>
                <c:pt idx="2661">
                  <c:v> 22 </c:v>
                </c:pt>
                <c:pt idx="2662">
                  <c:v> 23 </c:v>
                </c:pt>
                <c:pt idx="2663">
                  <c:v> 24 </c:v>
                </c:pt>
                <c:pt idx="2664">
                  <c:v>22 Apr 2014</c:v>
                </c:pt>
                <c:pt idx="2665">
                  <c:v> 2 </c:v>
                </c:pt>
                <c:pt idx="2666">
                  <c:v> 3 </c:v>
                </c:pt>
                <c:pt idx="2667">
                  <c:v> 4 </c:v>
                </c:pt>
                <c:pt idx="2668">
                  <c:v> 5 </c:v>
                </c:pt>
                <c:pt idx="2669">
                  <c:v> 6 </c:v>
                </c:pt>
                <c:pt idx="2670">
                  <c:v> 7 </c:v>
                </c:pt>
                <c:pt idx="2671">
                  <c:v> 8 </c:v>
                </c:pt>
                <c:pt idx="2672">
                  <c:v> 9 </c:v>
                </c:pt>
                <c:pt idx="2673">
                  <c:v> 10 </c:v>
                </c:pt>
                <c:pt idx="2674">
                  <c:v> 11 </c:v>
                </c:pt>
                <c:pt idx="2675">
                  <c:v> 12 </c:v>
                </c:pt>
                <c:pt idx="2676">
                  <c:v> 13 </c:v>
                </c:pt>
                <c:pt idx="2677">
                  <c:v> 14 </c:v>
                </c:pt>
                <c:pt idx="2678">
                  <c:v> 15 </c:v>
                </c:pt>
                <c:pt idx="2679">
                  <c:v> 16 </c:v>
                </c:pt>
                <c:pt idx="2680">
                  <c:v> 17 </c:v>
                </c:pt>
                <c:pt idx="2681">
                  <c:v> 18 </c:v>
                </c:pt>
                <c:pt idx="2682">
                  <c:v> 19 </c:v>
                </c:pt>
                <c:pt idx="2683">
                  <c:v> 20 </c:v>
                </c:pt>
                <c:pt idx="2684">
                  <c:v> 21 </c:v>
                </c:pt>
                <c:pt idx="2685">
                  <c:v> 22 </c:v>
                </c:pt>
                <c:pt idx="2686">
                  <c:v> 23 </c:v>
                </c:pt>
                <c:pt idx="2687">
                  <c:v> 24 </c:v>
                </c:pt>
                <c:pt idx="2688">
                  <c:v>23 Apr 2014</c:v>
                </c:pt>
                <c:pt idx="2689">
                  <c:v> 2 </c:v>
                </c:pt>
                <c:pt idx="2690">
                  <c:v> 3 </c:v>
                </c:pt>
                <c:pt idx="2691">
                  <c:v> 4 </c:v>
                </c:pt>
                <c:pt idx="2692">
                  <c:v> 5 </c:v>
                </c:pt>
                <c:pt idx="2693">
                  <c:v> 6 </c:v>
                </c:pt>
                <c:pt idx="2694">
                  <c:v> 7 </c:v>
                </c:pt>
                <c:pt idx="2695">
                  <c:v> 8 </c:v>
                </c:pt>
                <c:pt idx="2696">
                  <c:v> 9 </c:v>
                </c:pt>
                <c:pt idx="2697">
                  <c:v> 10 </c:v>
                </c:pt>
                <c:pt idx="2698">
                  <c:v> 11 </c:v>
                </c:pt>
                <c:pt idx="2699">
                  <c:v> 12 </c:v>
                </c:pt>
                <c:pt idx="2700">
                  <c:v> 13 </c:v>
                </c:pt>
                <c:pt idx="2701">
                  <c:v> 14 </c:v>
                </c:pt>
                <c:pt idx="2702">
                  <c:v> 15 </c:v>
                </c:pt>
                <c:pt idx="2703">
                  <c:v> 16 </c:v>
                </c:pt>
                <c:pt idx="2704">
                  <c:v> 17 </c:v>
                </c:pt>
                <c:pt idx="2705">
                  <c:v> 18 </c:v>
                </c:pt>
                <c:pt idx="2706">
                  <c:v> 19 </c:v>
                </c:pt>
                <c:pt idx="2707">
                  <c:v> 20 </c:v>
                </c:pt>
                <c:pt idx="2708">
                  <c:v> 21 </c:v>
                </c:pt>
                <c:pt idx="2709">
                  <c:v> 22 </c:v>
                </c:pt>
                <c:pt idx="2710">
                  <c:v> 23 </c:v>
                </c:pt>
                <c:pt idx="2711">
                  <c:v> 24 </c:v>
                </c:pt>
                <c:pt idx="2712">
                  <c:v>24 Apr 2014</c:v>
                </c:pt>
                <c:pt idx="2713">
                  <c:v> 2 </c:v>
                </c:pt>
                <c:pt idx="2714">
                  <c:v> 3 </c:v>
                </c:pt>
                <c:pt idx="2715">
                  <c:v> 4 </c:v>
                </c:pt>
                <c:pt idx="2716">
                  <c:v> 5 </c:v>
                </c:pt>
                <c:pt idx="2717">
                  <c:v> 6 </c:v>
                </c:pt>
                <c:pt idx="2718">
                  <c:v> 7 </c:v>
                </c:pt>
                <c:pt idx="2719">
                  <c:v> 8 </c:v>
                </c:pt>
                <c:pt idx="2720">
                  <c:v> 9 </c:v>
                </c:pt>
                <c:pt idx="2721">
                  <c:v> 10 </c:v>
                </c:pt>
                <c:pt idx="2722">
                  <c:v> 11 </c:v>
                </c:pt>
                <c:pt idx="2723">
                  <c:v> 12 </c:v>
                </c:pt>
                <c:pt idx="2724">
                  <c:v> 13 </c:v>
                </c:pt>
                <c:pt idx="2725">
                  <c:v> 14 </c:v>
                </c:pt>
                <c:pt idx="2726">
                  <c:v> 15 </c:v>
                </c:pt>
                <c:pt idx="2727">
                  <c:v> 16 </c:v>
                </c:pt>
                <c:pt idx="2728">
                  <c:v> 17 </c:v>
                </c:pt>
                <c:pt idx="2729">
                  <c:v> 18 </c:v>
                </c:pt>
                <c:pt idx="2730">
                  <c:v> 19 </c:v>
                </c:pt>
                <c:pt idx="2731">
                  <c:v> 20 </c:v>
                </c:pt>
                <c:pt idx="2732">
                  <c:v> 21 </c:v>
                </c:pt>
                <c:pt idx="2733">
                  <c:v> 22 </c:v>
                </c:pt>
                <c:pt idx="2734">
                  <c:v> 23 </c:v>
                </c:pt>
                <c:pt idx="2735">
                  <c:v> 24 </c:v>
                </c:pt>
                <c:pt idx="2736">
                  <c:v>25 Apr 2014</c:v>
                </c:pt>
                <c:pt idx="2737">
                  <c:v> 2 </c:v>
                </c:pt>
                <c:pt idx="2738">
                  <c:v> 3 </c:v>
                </c:pt>
                <c:pt idx="2739">
                  <c:v> 4 </c:v>
                </c:pt>
                <c:pt idx="2740">
                  <c:v> 5 </c:v>
                </c:pt>
                <c:pt idx="2741">
                  <c:v> 6 </c:v>
                </c:pt>
                <c:pt idx="2742">
                  <c:v> 7 </c:v>
                </c:pt>
                <c:pt idx="2743">
                  <c:v> 8 </c:v>
                </c:pt>
                <c:pt idx="2744">
                  <c:v> 9 </c:v>
                </c:pt>
                <c:pt idx="2745">
                  <c:v> 10 </c:v>
                </c:pt>
                <c:pt idx="2746">
                  <c:v> 11 </c:v>
                </c:pt>
                <c:pt idx="2747">
                  <c:v> 12 </c:v>
                </c:pt>
                <c:pt idx="2748">
                  <c:v> 13 </c:v>
                </c:pt>
                <c:pt idx="2749">
                  <c:v> 14 </c:v>
                </c:pt>
                <c:pt idx="2750">
                  <c:v> 15 </c:v>
                </c:pt>
                <c:pt idx="2751">
                  <c:v> 16 </c:v>
                </c:pt>
                <c:pt idx="2752">
                  <c:v> 17 </c:v>
                </c:pt>
                <c:pt idx="2753">
                  <c:v> 18 </c:v>
                </c:pt>
                <c:pt idx="2754">
                  <c:v> 19 </c:v>
                </c:pt>
                <c:pt idx="2755">
                  <c:v> 20 </c:v>
                </c:pt>
                <c:pt idx="2756">
                  <c:v> 21 </c:v>
                </c:pt>
                <c:pt idx="2757">
                  <c:v> 22 </c:v>
                </c:pt>
                <c:pt idx="2758">
                  <c:v> 23 </c:v>
                </c:pt>
                <c:pt idx="2759">
                  <c:v> 24 </c:v>
                </c:pt>
                <c:pt idx="2760">
                  <c:v>26 Apr 2014</c:v>
                </c:pt>
                <c:pt idx="2761">
                  <c:v> 2 </c:v>
                </c:pt>
                <c:pt idx="2762">
                  <c:v> 3 </c:v>
                </c:pt>
                <c:pt idx="2763">
                  <c:v> 4 </c:v>
                </c:pt>
                <c:pt idx="2764">
                  <c:v> 5 </c:v>
                </c:pt>
                <c:pt idx="2765">
                  <c:v> 6 </c:v>
                </c:pt>
                <c:pt idx="2766">
                  <c:v> 7 </c:v>
                </c:pt>
                <c:pt idx="2767">
                  <c:v> 8 </c:v>
                </c:pt>
                <c:pt idx="2768">
                  <c:v> 9 </c:v>
                </c:pt>
                <c:pt idx="2769">
                  <c:v> 10 </c:v>
                </c:pt>
                <c:pt idx="2770">
                  <c:v> 11 </c:v>
                </c:pt>
                <c:pt idx="2771">
                  <c:v> 12 </c:v>
                </c:pt>
                <c:pt idx="2772">
                  <c:v> 13 </c:v>
                </c:pt>
                <c:pt idx="2773">
                  <c:v> 14 </c:v>
                </c:pt>
                <c:pt idx="2774">
                  <c:v> 15 </c:v>
                </c:pt>
                <c:pt idx="2775">
                  <c:v> 16 </c:v>
                </c:pt>
                <c:pt idx="2776">
                  <c:v> 17 </c:v>
                </c:pt>
                <c:pt idx="2777">
                  <c:v> 18 </c:v>
                </c:pt>
                <c:pt idx="2778">
                  <c:v> 19 </c:v>
                </c:pt>
                <c:pt idx="2779">
                  <c:v> 20 </c:v>
                </c:pt>
                <c:pt idx="2780">
                  <c:v> 21 </c:v>
                </c:pt>
                <c:pt idx="2781">
                  <c:v> 22 </c:v>
                </c:pt>
                <c:pt idx="2782">
                  <c:v> 23 </c:v>
                </c:pt>
                <c:pt idx="2783">
                  <c:v> 24 </c:v>
                </c:pt>
                <c:pt idx="2784">
                  <c:v>27 Apr 2014</c:v>
                </c:pt>
                <c:pt idx="2785">
                  <c:v> 2 </c:v>
                </c:pt>
                <c:pt idx="2786">
                  <c:v> 3 </c:v>
                </c:pt>
                <c:pt idx="2787">
                  <c:v> 4 </c:v>
                </c:pt>
                <c:pt idx="2788">
                  <c:v> 5 </c:v>
                </c:pt>
                <c:pt idx="2789">
                  <c:v> 6 </c:v>
                </c:pt>
                <c:pt idx="2790">
                  <c:v> 7 </c:v>
                </c:pt>
                <c:pt idx="2791">
                  <c:v> 8 </c:v>
                </c:pt>
                <c:pt idx="2792">
                  <c:v> 9 </c:v>
                </c:pt>
                <c:pt idx="2793">
                  <c:v> 10 </c:v>
                </c:pt>
                <c:pt idx="2794">
                  <c:v> 11 </c:v>
                </c:pt>
                <c:pt idx="2795">
                  <c:v> 12 </c:v>
                </c:pt>
                <c:pt idx="2796">
                  <c:v> 13 </c:v>
                </c:pt>
                <c:pt idx="2797">
                  <c:v> 14 </c:v>
                </c:pt>
                <c:pt idx="2798">
                  <c:v> 15 </c:v>
                </c:pt>
                <c:pt idx="2799">
                  <c:v> 16 </c:v>
                </c:pt>
                <c:pt idx="2800">
                  <c:v> 17 </c:v>
                </c:pt>
                <c:pt idx="2801">
                  <c:v> 18 </c:v>
                </c:pt>
                <c:pt idx="2802">
                  <c:v> 19 </c:v>
                </c:pt>
                <c:pt idx="2803">
                  <c:v> 20 </c:v>
                </c:pt>
                <c:pt idx="2804">
                  <c:v> 21 </c:v>
                </c:pt>
                <c:pt idx="2805">
                  <c:v> 22 </c:v>
                </c:pt>
                <c:pt idx="2806">
                  <c:v> 23 </c:v>
                </c:pt>
                <c:pt idx="2807">
                  <c:v> 24 </c:v>
                </c:pt>
                <c:pt idx="2808">
                  <c:v>28 Apr 2014</c:v>
                </c:pt>
                <c:pt idx="2809">
                  <c:v> 2 </c:v>
                </c:pt>
                <c:pt idx="2810">
                  <c:v> 3 </c:v>
                </c:pt>
                <c:pt idx="2811">
                  <c:v> 4 </c:v>
                </c:pt>
                <c:pt idx="2812">
                  <c:v> 5 </c:v>
                </c:pt>
                <c:pt idx="2813">
                  <c:v> 6 </c:v>
                </c:pt>
                <c:pt idx="2814">
                  <c:v> 7 </c:v>
                </c:pt>
                <c:pt idx="2815">
                  <c:v> 8 </c:v>
                </c:pt>
                <c:pt idx="2816">
                  <c:v> 9 </c:v>
                </c:pt>
                <c:pt idx="2817">
                  <c:v> 10 </c:v>
                </c:pt>
                <c:pt idx="2818">
                  <c:v> 11 </c:v>
                </c:pt>
                <c:pt idx="2819">
                  <c:v> 12 </c:v>
                </c:pt>
                <c:pt idx="2820">
                  <c:v> 13 </c:v>
                </c:pt>
                <c:pt idx="2821">
                  <c:v> 14 </c:v>
                </c:pt>
                <c:pt idx="2822">
                  <c:v> 15 </c:v>
                </c:pt>
                <c:pt idx="2823">
                  <c:v> 16 </c:v>
                </c:pt>
                <c:pt idx="2824">
                  <c:v> 17 </c:v>
                </c:pt>
                <c:pt idx="2825">
                  <c:v> 18 </c:v>
                </c:pt>
                <c:pt idx="2826">
                  <c:v> 19 </c:v>
                </c:pt>
                <c:pt idx="2827">
                  <c:v> 20 </c:v>
                </c:pt>
                <c:pt idx="2828">
                  <c:v> 21 </c:v>
                </c:pt>
                <c:pt idx="2829">
                  <c:v> 22 </c:v>
                </c:pt>
                <c:pt idx="2830">
                  <c:v> 23 </c:v>
                </c:pt>
                <c:pt idx="2831">
                  <c:v> 24 </c:v>
                </c:pt>
                <c:pt idx="2832">
                  <c:v>29 Apr 2014</c:v>
                </c:pt>
                <c:pt idx="2833">
                  <c:v> 2 </c:v>
                </c:pt>
                <c:pt idx="2834">
                  <c:v> 3 </c:v>
                </c:pt>
                <c:pt idx="2835">
                  <c:v> 4 </c:v>
                </c:pt>
                <c:pt idx="2836">
                  <c:v> 5 </c:v>
                </c:pt>
                <c:pt idx="2837">
                  <c:v> 6 </c:v>
                </c:pt>
                <c:pt idx="2838">
                  <c:v> 7 </c:v>
                </c:pt>
                <c:pt idx="2839">
                  <c:v> 8 </c:v>
                </c:pt>
                <c:pt idx="2840">
                  <c:v> 9 </c:v>
                </c:pt>
                <c:pt idx="2841">
                  <c:v> 10 </c:v>
                </c:pt>
                <c:pt idx="2842">
                  <c:v> 11 </c:v>
                </c:pt>
                <c:pt idx="2843">
                  <c:v> 12 </c:v>
                </c:pt>
                <c:pt idx="2844">
                  <c:v> 13 </c:v>
                </c:pt>
                <c:pt idx="2845">
                  <c:v> 14 </c:v>
                </c:pt>
                <c:pt idx="2846">
                  <c:v> 15 </c:v>
                </c:pt>
                <c:pt idx="2847">
                  <c:v> 16 </c:v>
                </c:pt>
                <c:pt idx="2848">
                  <c:v> 17 </c:v>
                </c:pt>
                <c:pt idx="2849">
                  <c:v> 18 </c:v>
                </c:pt>
                <c:pt idx="2850">
                  <c:v> 19 </c:v>
                </c:pt>
                <c:pt idx="2851">
                  <c:v> 20 </c:v>
                </c:pt>
                <c:pt idx="2852">
                  <c:v> 21 </c:v>
                </c:pt>
                <c:pt idx="2853">
                  <c:v> 22 </c:v>
                </c:pt>
                <c:pt idx="2854">
                  <c:v> 23 </c:v>
                </c:pt>
                <c:pt idx="2855">
                  <c:v> 24 </c:v>
                </c:pt>
                <c:pt idx="2856">
                  <c:v>30 Apr 2014</c:v>
                </c:pt>
                <c:pt idx="2857">
                  <c:v> 2 </c:v>
                </c:pt>
                <c:pt idx="2858">
                  <c:v> 3 </c:v>
                </c:pt>
                <c:pt idx="2859">
                  <c:v> 4 </c:v>
                </c:pt>
                <c:pt idx="2860">
                  <c:v> 5 </c:v>
                </c:pt>
                <c:pt idx="2861">
                  <c:v> 6 </c:v>
                </c:pt>
                <c:pt idx="2862">
                  <c:v> 7 </c:v>
                </c:pt>
                <c:pt idx="2863">
                  <c:v> 8 </c:v>
                </c:pt>
                <c:pt idx="2864">
                  <c:v> 9 </c:v>
                </c:pt>
                <c:pt idx="2865">
                  <c:v> 10 </c:v>
                </c:pt>
                <c:pt idx="2866">
                  <c:v> 11 </c:v>
                </c:pt>
                <c:pt idx="2867">
                  <c:v> 12 </c:v>
                </c:pt>
                <c:pt idx="2868">
                  <c:v> 13 </c:v>
                </c:pt>
                <c:pt idx="2869">
                  <c:v> 14 </c:v>
                </c:pt>
                <c:pt idx="2870">
                  <c:v> 15 </c:v>
                </c:pt>
                <c:pt idx="2871">
                  <c:v> 16 </c:v>
                </c:pt>
                <c:pt idx="2872">
                  <c:v> 17 </c:v>
                </c:pt>
                <c:pt idx="2873">
                  <c:v> 18 </c:v>
                </c:pt>
                <c:pt idx="2874">
                  <c:v> 19 </c:v>
                </c:pt>
                <c:pt idx="2875">
                  <c:v> 20 </c:v>
                </c:pt>
                <c:pt idx="2876">
                  <c:v> 21 </c:v>
                </c:pt>
                <c:pt idx="2877">
                  <c:v> 22 </c:v>
                </c:pt>
                <c:pt idx="2878">
                  <c:v> 23 </c:v>
                </c:pt>
                <c:pt idx="2879">
                  <c:v> 24 </c:v>
                </c:pt>
                <c:pt idx="2880">
                  <c:v>01 May 2014</c:v>
                </c:pt>
                <c:pt idx="2881">
                  <c:v> 2 </c:v>
                </c:pt>
                <c:pt idx="2882">
                  <c:v> 3 </c:v>
                </c:pt>
                <c:pt idx="2883">
                  <c:v> 4 </c:v>
                </c:pt>
                <c:pt idx="2884">
                  <c:v> 5 </c:v>
                </c:pt>
                <c:pt idx="2885">
                  <c:v> 6 </c:v>
                </c:pt>
                <c:pt idx="2886">
                  <c:v> 7 </c:v>
                </c:pt>
                <c:pt idx="2887">
                  <c:v> 8 </c:v>
                </c:pt>
                <c:pt idx="2888">
                  <c:v> 9 </c:v>
                </c:pt>
                <c:pt idx="2889">
                  <c:v> 10 </c:v>
                </c:pt>
                <c:pt idx="2890">
                  <c:v> 11 </c:v>
                </c:pt>
                <c:pt idx="2891">
                  <c:v> 12 </c:v>
                </c:pt>
                <c:pt idx="2892">
                  <c:v> 13 </c:v>
                </c:pt>
                <c:pt idx="2893">
                  <c:v> 14 </c:v>
                </c:pt>
                <c:pt idx="2894">
                  <c:v> 15 </c:v>
                </c:pt>
                <c:pt idx="2895">
                  <c:v> 16 </c:v>
                </c:pt>
                <c:pt idx="2896">
                  <c:v> 17 </c:v>
                </c:pt>
                <c:pt idx="2897">
                  <c:v> 18 </c:v>
                </c:pt>
                <c:pt idx="2898">
                  <c:v> 19 </c:v>
                </c:pt>
                <c:pt idx="2899">
                  <c:v> 20 </c:v>
                </c:pt>
                <c:pt idx="2900">
                  <c:v> 21 </c:v>
                </c:pt>
                <c:pt idx="2901">
                  <c:v> 22 </c:v>
                </c:pt>
                <c:pt idx="2902">
                  <c:v> 23 </c:v>
                </c:pt>
                <c:pt idx="2903">
                  <c:v> 24 </c:v>
                </c:pt>
                <c:pt idx="2904">
                  <c:v>02 May 2014</c:v>
                </c:pt>
                <c:pt idx="2905">
                  <c:v> 2 </c:v>
                </c:pt>
                <c:pt idx="2906">
                  <c:v> 3 </c:v>
                </c:pt>
                <c:pt idx="2907">
                  <c:v> 4 </c:v>
                </c:pt>
                <c:pt idx="2908">
                  <c:v> 5 </c:v>
                </c:pt>
                <c:pt idx="2909">
                  <c:v> 6 </c:v>
                </c:pt>
                <c:pt idx="2910">
                  <c:v> 7 </c:v>
                </c:pt>
                <c:pt idx="2911">
                  <c:v> 8 </c:v>
                </c:pt>
                <c:pt idx="2912">
                  <c:v> 9 </c:v>
                </c:pt>
                <c:pt idx="2913">
                  <c:v> 10 </c:v>
                </c:pt>
                <c:pt idx="2914">
                  <c:v> 11 </c:v>
                </c:pt>
                <c:pt idx="2915">
                  <c:v> 12 </c:v>
                </c:pt>
                <c:pt idx="2916">
                  <c:v> 13 </c:v>
                </c:pt>
                <c:pt idx="2917">
                  <c:v> 14 </c:v>
                </c:pt>
                <c:pt idx="2918">
                  <c:v> 15 </c:v>
                </c:pt>
                <c:pt idx="2919">
                  <c:v> 16 </c:v>
                </c:pt>
                <c:pt idx="2920">
                  <c:v> 17 </c:v>
                </c:pt>
                <c:pt idx="2921">
                  <c:v> 18 </c:v>
                </c:pt>
                <c:pt idx="2922">
                  <c:v> 19 </c:v>
                </c:pt>
                <c:pt idx="2923">
                  <c:v> 20 </c:v>
                </c:pt>
                <c:pt idx="2924">
                  <c:v> 21 </c:v>
                </c:pt>
                <c:pt idx="2925">
                  <c:v> 22 </c:v>
                </c:pt>
                <c:pt idx="2926">
                  <c:v> 23 </c:v>
                </c:pt>
                <c:pt idx="2927">
                  <c:v> 24 </c:v>
                </c:pt>
                <c:pt idx="2928">
                  <c:v>03 May 2014</c:v>
                </c:pt>
                <c:pt idx="2929">
                  <c:v> 2 </c:v>
                </c:pt>
                <c:pt idx="2930">
                  <c:v> 3 </c:v>
                </c:pt>
                <c:pt idx="2931">
                  <c:v> 4 </c:v>
                </c:pt>
                <c:pt idx="2932">
                  <c:v> 5 </c:v>
                </c:pt>
                <c:pt idx="2933">
                  <c:v> 6 </c:v>
                </c:pt>
                <c:pt idx="2934">
                  <c:v> 7 </c:v>
                </c:pt>
                <c:pt idx="2935">
                  <c:v> 8 </c:v>
                </c:pt>
                <c:pt idx="2936">
                  <c:v> 9 </c:v>
                </c:pt>
                <c:pt idx="2937">
                  <c:v> 10 </c:v>
                </c:pt>
                <c:pt idx="2938">
                  <c:v> 11 </c:v>
                </c:pt>
                <c:pt idx="2939">
                  <c:v> 12 </c:v>
                </c:pt>
                <c:pt idx="2940">
                  <c:v> 13 </c:v>
                </c:pt>
                <c:pt idx="2941">
                  <c:v> 14 </c:v>
                </c:pt>
                <c:pt idx="2942">
                  <c:v> 15 </c:v>
                </c:pt>
                <c:pt idx="2943">
                  <c:v> 16 </c:v>
                </c:pt>
                <c:pt idx="2944">
                  <c:v> 17 </c:v>
                </c:pt>
                <c:pt idx="2945">
                  <c:v> 18 </c:v>
                </c:pt>
                <c:pt idx="2946">
                  <c:v> 19 </c:v>
                </c:pt>
                <c:pt idx="2947">
                  <c:v> 20 </c:v>
                </c:pt>
                <c:pt idx="2948">
                  <c:v> 21 </c:v>
                </c:pt>
                <c:pt idx="2949">
                  <c:v> 22 </c:v>
                </c:pt>
                <c:pt idx="2950">
                  <c:v> 23 </c:v>
                </c:pt>
                <c:pt idx="2951">
                  <c:v> 24 </c:v>
                </c:pt>
                <c:pt idx="2952">
                  <c:v>04 May 2014</c:v>
                </c:pt>
                <c:pt idx="2953">
                  <c:v> 2 </c:v>
                </c:pt>
                <c:pt idx="2954">
                  <c:v> 3 </c:v>
                </c:pt>
                <c:pt idx="2955">
                  <c:v> 4 </c:v>
                </c:pt>
                <c:pt idx="2956">
                  <c:v> 5 </c:v>
                </c:pt>
                <c:pt idx="2957">
                  <c:v> 6 </c:v>
                </c:pt>
                <c:pt idx="2958">
                  <c:v> 7 </c:v>
                </c:pt>
                <c:pt idx="2959">
                  <c:v> 8 </c:v>
                </c:pt>
                <c:pt idx="2960">
                  <c:v> 9 </c:v>
                </c:pt>
                <c:pt idx="2961">
                  <c:v> 10 </c:v>
                </c:pt>
                <c:pt idx="2962">
                  <c:v> 11 </c:v>
                </c:pt>
                <c:pt idx="2963">
                  <c:v> 12 </c:v>
                </c:pt>
                <c:pt idx="2964">
                  <c:v> 13 </c:v>
                </c:pt>
                <c:pt idx="2965">
                  <c:v> 14 </c:v>
                </c:pt>
                <c:pt idx="2966">
                  <c:v> 15 </c:v>
                </c:pt>
                <c:pt idx="2967">
                  <c:v> 16 </c:v>
                </c:pt>
                <c:pt idx="2968">
                  <c:v> 17 </c:v>
                </c:pt>
                <c:pt idx="2969">
                  <c:v> 18 </c:v>
                </c:pt>
                <c:pt idx="2970">
                  <c:v> 19 </c:v>
                </c:pt>
                <c:pt idx="2971">
                  <c:v> 20 </c:v>
                </c:pt>
                <c:pt idx="2972">
                  <c:v> 21 </c:v>
                </c:pt>
                <c:pt idx="2973">
                  <c:v> 22 </c:v>
                </c:pt>
                <c:pt idx="2974">
                  <c:v> 23 </c:v>
                </c:pt>
                <c:pt idx="2975">
                  <c:v> 24 </c:v>
                </c:pt>
                <c:pt idx="2976">
                  <c:v>05 May 2014</c:v>
                </c:pt>
                <c:pt idx="2977">
                  <c:v> 2 </c:v>
                </c:pt>
                <c:pt idx="2978">
                  <c:v> 3 </c:v>
                </c:pt>
                <c:pt idx="2979">
                  <c:v> 4 </c:v>
                </c:pt>
                <c:pt idx="2980">
                  <c:v> 5 </c:v>
                </c:pt>
                <c:pt idx="2981">
                  <c:v> 6 </c:v>
                </c:pt>
                <c:pt idx="2982">
                  <c:v> 7 </c:v>
                </c:pt>
                <c:pt idx="2983">
                  <c:v> 8 </c:v>
                </c:pt>
                <c:pt idx="2984">
                  <c:v> 9 </c:v>
                </c:pt>
                <c:pt idx="2985">
                  <c:v> 10 </c:v>
                </c:pt>
                <c:pt idx="2986">
                  <c:v> 11 </c:v>
                </c:pt>
                <c:pt idx="2987">
                  <c:v> 12 </c:v>
                </c:pt>
                <c:pt idx="2988">
                  <c:v> 13 </c:v>
                </c:pt>
                <c:pt idx="2989">
                  <c:v> 14 </c:v>
                </c:pt>
                <c:pt idx="2990">
                  <c:v> 15 </c:v>
                </c:pt>
                <c:pt idx="2991">
                  <c:v> 16 </c:v>
                </c:pt>
                <c:pt idx="2992">
                  <c:v> 17 </c:v>
                </c:pt>
                <c:pt idx="2993">
                  <c:v> 18 </c:v>
                </c:pt>
                <c:pt idx="2994">
                  <c:v> 19 </c:v>
                </c:pt>
                <c:pt idx="2995">
                  <c:v> 20 </c:v>
                </c:pt>
                <c:pt idx="2996">
                  <c:v> 21 </c:v>
                </c:pt>
                <c:pt idx="2997">
                  <c:v> 22 </c:v>
                </c:pt>
                <c:pt idx="2998">
                  <c:v> 23 </c:v>
                </c:pt>
                <c:pt idx="2999">
                  <c:v> 24 </c:v>
                </c:pt>
                <c:pt idx="3000">
                  <c:v>06 May 2014</c:v>
                </c:pt>
                <c:pt idx="3001">
                  <c:v> 2 </c:v>
                </c:pt>
                <c:pt idx="3002">
                  <c:v> 3 </c:v>
                </c:pt>
                <c:pt idx="3003">
                  <c:v> 4 </c:v>
                </c:pt>
                <c:pt idx="3004">
                  <c:v> 5 </c:v>
                </c:pt>
                <c:pt idx="3005">
                  <c:v> 6 </c:v>
                </c:pt>
                <c:pt idx="3006">
                  <c:v> 7 </c:v>
                </c:pt>
                <c:pt idx="3007">
                  <c:v> 8 </c:v>
                </c:pt>
                <c:pt idx="3008">
                  <c:v> 9 </c:v>
                </c:pt>
                <c:pt idx="3009">
                  <c:v> 10 </c:v>
                </c:pt>
                <c:pt idx="3010">
                  <c:v> 11 </c:v>
                </c:pt>
                <c:pt idx="3011">
                  <c:v> 12 </c:v>
                </c:pt>
                <c:pt idx="3012">
                  <c:v> 13 </c:v>
                </c:pt>
                <c:pt idx="3013">
                  <c:v> 14 </c:v>
                </c:pt>
                <c:pt idx="3014">
                  <c:v> 15 </c:v>
                </c:pt>
                <c:pt idx="3015">
                  <c:v> 16 </c:v>
                </c:pt>
                <c:pt idx="3016">
                  <c:v> 17 </c:v>
                </c:pt>
                <c:pt idx="3017">
                  <c:v> 18 </c:v>
                </c:pt>
                <c:pt idx="3018">
                  <c:v> 19 </c:v>
                </c:pt>
                <c:pt idx="3019">
                  <c:v> 20 </c:v>
                </c:pt>
                <c:pt idx="3020">
                  <c:v> 21 </c:v>
                </c:pt>
                <c:pt idx="3021">
                  <c:v> 22 </c:v>
                </c:pt>
                <c:pt idx="3022">
                  <c:v> 23 </c:v>
                </c:pt>
                <c:pt idx="3023">
                  <c:v> 24 </c:v>
                </c:pt>
                <c:pt idx="3024">
                  <c:v>07 May 2014</c:v>
                </c:pt>
                <c:pt idx="3025">
                  <c:v> 2 </c:v>
                </c:pt>
                <c:pt idx="3026">
                  <c:v> 3 </c:v>
                </c:pt>
                <c:pt idx="3027">
                  <c:v> 4 </c:v>
                </c:pt>
                <c:pt idx="3028">
                  <c:v> 5 </c:v>
                </c:pt>
                <c:pt idx="3029">
                  <c:v> 6 </c:v>
                </c:pt>
                <c:pt idx="3030">
                  <c:v> 7 </c:v>
                </c:pt>
                <c:pt idx="3031">
                  <c:v> 8 </c:v>
                </c:pt>
                <c:pt idx="3032">
                  <c:v> 9 </c:v>
                </c:pt>
                <c:pt idx="3033">
                  <c:v> 10 </c:v>
                </c:pt>
                <c:pt idx="3034">
                  <c:v> 11 </c:v>
                </c:pt>
                <c:pt idx="3035">
                  <c:v> 12 </c:v>
                </c:pt>
                <c:pt idx="3036">
                  <c:v> 13 </c:v>
                </c:pt>
                <c:pt idx="3037">
                  <c:v> 14 </c:v>
                </c:pt>
                <c:pt idx="3038">
                  <c:v> 15 </c:v>
                </c:pt>
                <c:pt idx="3039">
                  <c:v> 16 </c:v>
                </c:pt>
                <c:pt idx="3040">
                  <c:v> 17 </c:v>
                </c:pt>
                <c:pt idx="3041">
                  <c:v> 18 </c:v>
                </c:pt>
                <c:pt idx="3042">
                  <c:v> 19 </c:v>
                </c:pt>
                <c:pt idx="3043">
                  <c:v> 20 </c:v>
                </c:pt>
                <c:pt idx="3044">
                  <c:v> 21 </c:v>
                </c:pt>
                <c:pt idx="3045">
                  <c:v> 22 </c:v>
                </c:pt>
                <c:pt idx="3046">
                  <c:v> 23 </c:v>
                </c:pt>
                <c:pt idx="3047">
                  <c:v> 24 </c:v>
                </c:pt>
                <c:pt idx="3048">
                  <c:v>08 May 2014</c:v>
                </c:pt>
                <c:pt idx="3049">
                  <c:v> 2 </c:v>
                </c:pt>
                <c:pt idx="3050">
                  <c:v> 3 </c:v>
                </c:pt>
                <c:pt idx="3051">
                  <c:v> 4 </c:v>
                </c:pt>
                <c:pt idx="3052">
                  <c:v> 5 </c:v>
                </c:pt>
                <c:pt idx="3053">
                  <c:v> 6 </c:v>
                </c:pt>
                <c:pt idx="3054">
                  <c:v> 7 </c:v>
                </c:pt>
                <c:pt idx="3055">
                  <c:v> 8 </c:v>
                </c:pt>
                <c:pt idx="3056">
                  <c:v> 9 </c:v>
                </c:pt>
                <c:pt idx="3057">
                  <c:v> 10 </c:v>
                </c:pt>
                <c:pt idx="3058">
                  <c:v> 11 </c:v>
                </c:pt>
                <c:pt idx="3059">
                  <c:v> 12 </c:v>
                </c:pt>
                <c:pt idx="3060">
                  <c:v> 13 </c:v>
                </c:pt>
                <c:pt idx="3061">
                  <c:v> 14 </c:v>
                </c:pt>
                <c:pt idx="3062">
                  <c:v> 15 </c:v>
                </c:pt>
                <c:pt idx="3063">
                  <c:v> 16 </c:v>
                </c:pt>
                <c:pt idx="3064">
                  <c:v> 17 </c:v>
                </c:pt>
                <c:pt idx="3065">
                  <c:v> 18 </c:v>
                </c:pt>
                <c:pt idx="3066">
                  <c:v> 19 </c:v>
                </c:pt>
                <c:pt idx="3067">
                  <c:v> 20 </c:v>
                </c:pt>
                <c:pt idx="3068">
                  <c:v> 21 </c:v>
                </c:pt>
                <c:pt idx="3069">
                  <c:v> 22 </c:v>
                </c:pt>
                <c:pt idx="3070">
                  <c:v> 23 </c:v>
                </c:pt>
                <c:pt idx="3071">
                  <c:v> 24 </c:v>
                </c:pt>
                <c:pt idx="3072">
                  <c:v>09 May 2014</c:v>
                </c:pt>
                <c:pt idx="3073">
                  <c:v> 2 </c:v>
                </c:pt>
                <c:pt idx="3074">
                  <c:v> 3 </c:v>
                </c:pt>
                <c:pt idx="3075">
                  <c:v> 4 </c:v>
                </c:pt>
                <c:pt idx="3076">
                  <c:v> 5 </c:v>
                </c:pt>
                <c:pt idx="3077">
                  <c:v> 6 </c:v>
                </c:pt>
                <c:pt idx="3078">
                  <c:v> 7 </c:v>
                </c:pt>
                <c:pt idx="3079">
                  <c:v> 8 </c:v>
                </c:pt>
                <c:pt idx="3080">
                  <c:v> 9 </c:v>
                </c:pt>
                <c:pt idx="3081">
                  <c:v> 10 </c:v>
                </c:pt>
                <c:pt idx="3082">
                  <c:v> 11 </c:v>
                </c:pt>
                <c:pt idx="3083">
                  <c:v> 12 </c:v>
                </c:pt>
                <c:pt idx="3084">
                  <c:v> 13 </c:v>
                </c:pt>
                <c:pt idx="3085">
                  <c:v> 14 </c:v>
                </c:pt>
                <c:pt idx="3086">
                  <c:v> 15 </c:v>
                </c:pt>
                <c:pt idx="3087">
                  <c:v> 16 </c:v>
                </c:pt>
                <c:pt idx="3088">
                  <c:v> 17 </c:v>
                </c:pt>
                <c:pt idx="3089">
                  <c:v> 18 </c:v>
                </c:pt>
                <c:pt idx="3090">
                  <c:v> 19 </c:v>
                </c:pt>
                <c:pt idx="3091">
                  <c:v> 20 </c:v>
                </c:pt>
                <c:pt idx="3092">
                  <c:v> 21 </c:v>
                </c:pt>
                <c:pt idx="3093">
                  <c:v> 22 </c:v>
                </c:pt>
                <c:pt idx="3094">
                  <c:v> 23 </c:v>
                </c:pt>
                <c:pt idx="3095">
                  <c:v> 24 </c:v>
                </c:pt>
                <c:pt idx="3096">
                  <c:v>10 May 2014</c:v>
                </c:pt>
                <c:pt idx="3097">
                  <c:v> 2 </c:v>
                </c:pt>
                <c:pt idx="3098">
                  <c:v> 3 </c:v>
                </c:pt>
                <c:pt idx="3099">
                  <c:v> 4 </c:v>
                </c:pt>
                <c:pt idx="3100">
                  <c:v> 5 </c:v>
                </c:pt>
                <c:pt idx="3101">
                  <c:v> 6 </c:v>
                </c:pt>
                <c:pt idx="3102">
                  <c:v> 7 </c:v>
                </c:pt>
                <c:pt idx="3103">
                  <c:v> 8 </c:v>
                </c:pt>
                <c:pt idx="3104">
                  <c:v> 9 </c:v>
                </c:pt>
                <c:pt idx="3105">
                  <c:v> 10 </c:v>
                </c:pt>
                <c:pt idx="3106">
                  <c:v> 11 </c:v>
                </c:pt>
                <c:pt idx="3107">
                  <c:v> 12 </c:v>
                </c:pt>
                <c:pt idx="3108">
                  <c:v> 13 </c:v>
                </c:pt>
                <c:pt idx="3109">
                  <c:v> 14 </c:v>
                </c:pt>
                <c:pt idx="3110">
                  <c:v> 15 </c:v>
                </c:pt>
                <c:pt idx="3111">
                  <c:v> 16 </c:v>
                </c:pt>
                <c:pt idx="3112">
                  <c:v> 17 </c:v>
                </c:pt>
                <c:pt idx="3113">
                  <c:v> 18 </c:v>
                </c:pt>
                <c:pt idx="3114">
                  <c:v> 19 </c:v>
                </c:pt>
                <c:pt idx="3115">
                  <c:v> 20 </c:v>
                </c:pt>
                <c:pt idx="3116">
                  <c:v> 21 </c:v>
                </c:pt>
                <c:pt idx="3117">
                  <c:v> 22 </c:v>
                </c:pt>
                <c:pt idx="3118">
                  <c:v> 23 </c:v>
                </c:pt>
                <c:pt idx="3119">
                  <c:v> 24 </c:v>
                </c:pt>
                <c:pt idx="3120">
                  <c:v>11 May 2014</c:v>
                </c:pt>
                <c:pt idx="3121">
                  <c:v> 2 </c:v>
                </c:pt>
                <c:pt idx="3122">
                  <c:v> 3 </c:v>
                </c:pt>
                <c:pt idx="3123">
                  <c:v> 4 </c:v>
                </c:pt>
                <c:pt idx="3124">
                  <c:v> 5 </c:v>
                </c:pt>
                <c:pt idx="3125">
                  <c:v> 6 </c:v>
                </c:pt>
                <c:pt idx="3126">
                  <c:v> 7 </c:v>
                </c:pt>
                <c:pt idx="3127">
                  <c:v> 8 </c:v>
                </c:pt>
                <c:pt idx="3128">
                  <c:v> 9 </c:v>
                </c:pt>
                <c:pt idx="3129">
                  <c:v> 10 </c:v>
                </c:pt>
                <c:pt idx="3130">
                  <c:v> 11 </c:v>
                </c:pt>
                <c:pt idx="3131">
                  <c:v> 12 </c:v>
                </c:pt>
                <c:pt idx="3132">
                  <c:v> 13 </c:v>
                </c:pt>
                <c:pt idx="3133">
                  <c:v> 14 </c:v>
                </c:pt>
                <c:pt idx="3134">
                  <c:v> 15 </c:v>
                </c:pt>
                <c:pt idx="3135">
                  <c:v> 16 </c:v>
                </c:pt>
                <c:pt idx="3136">
                  <c:v> 17 </c:v>
                </c:pt>
                <c:pt idx="3137">
                  <c:v> 18 </c:v>
                </c:pt>
                <c:pt idx="3138">
                  <c:v> 19 </c:v>
                </c:pt>
                <c:pt idx="3139">
                  <c:v> 20 </c:v>
                </c:pt>
                <c:pt idx="3140">
                  <c:v> 21 </c:v>
                </c:pt>
                <c:pt idx="3141">
                  <c:v> 22 </c:v>
                </c:pt>
                <c:pt idx="3142">
                  <c:v> 23 </c:v>
                </c:pt>
                <c:pt idx="3143">
                  <c:v> 24 </c:v>
                </c:pt>
                <c:pt idx="3144">
                  <c:v>12 May 2014</c:v>
                </c:pt>
                <c:pt idx="3145">
                  <c:v> 2 </c:v>
                </c:pt>
                <c:pt idx="3146">
                  <c:v> 3 </c:v>
                </c:pt>
                <c:pt idx="3147">
                  <c:v> 4 </c:v>
                </c:pt>
                <c:pt idx="3148">
                  <c:v> 5 </c:v>
                </c:pt>
                <c:pt idx="3149">
                  <c:v> 6 </c:v>
                </c:pt>
                <c:pt idx="3150">
                  <c:v> 7 </c:v>
                </c:pt>
                <c:pt idx="3151">
                  <c:v> 8 </c:v>
                </c:pt>
                <c:pt idx="3152">
                  <c:v> 9 </c:v>
                </c:pt>
                <c:pt idx="3153">
                  <c:v> 10 </c:v>
                </c:pt>
                <c:pt idx="3154">
                  <c:v> 11 </c:v>
                </c:pt>
                <c:pt idx="3155">
                  <c:v> 12 </c:v>
                </c:pt>
                <c:pt idx="3156">
                  <c:v> 13 </c:v>
                </c:pt>
                <c:pt idx="3157">
                  <c:v> 14 </c:v>
                </c:pt>
                <c:pt idx="3158">
                  <c:v> 15 </c:v>
                </c:pt>
                <c:pt idx="3159">
                  <c:v> 16 </c:v>
                </c:pt>
                <c:pt idx="3160">
                  <c:v> 17 </c:v>
                </c:pt>
                <c:pt idx="3161">
                  <c:v> 18 </c:v>
                </c:pt>
                <c:pt idx="3162">
                  <c:v> 19 </c:v>
                </c:pt>
                <c:pt idx="3163">
                  <c:v> 20 </c:v>
                </c:pt>
                <c:pt idx="3164">
                  <c:v> 21 </c:v>
                </c:pt>
                <c:pt idx="3165">
                  <c:v> 22 </c:v>
                </c:pt>
                <c:pt idx="3166">
                  <c:v> 23 </c:v>
                </c:pt>
                <c:pt idx="3167">
                  <c:v> 24 </c:v>
                </c:pt>
                <c:pt idx="3168">
                  <c:v>13 May 2014</c:v>
                </c:pt>
                <c:pt idx="3169">
                  <c:v> 2 </c:v>
                </c:pt>
                <c:pt idx="3170">
                  <c:v> 3 </c:v>
                </c:pt>
                <c:pt idx="3171">
                  <c:v> 4 </c:v>
                </c:pt>
                <c:pt idx="3172">
                  <c:v> 5 </c:v>
                </c:pt>
                <c:pt idx="3173">
                  <c:v> 6 </c:v>
                </c:pt>
                <c:pt idx="3174">
                  <c:v> 7 </c:v>
                </c:pt>
                <c:pt idx="3175">
                  <c:v> 8 </c:v>
                </c:pt>
                <c:pt idx="3176">
                  <c:v> 9 </c:v>
                </c:pt>
                <c:pt idx="3177">
                  <c:v> 10 </c:v>
                </c:pt>
                <c:pt idx="3178">
                  <c:v> 11 </c:v>
                </c:pt>
                <c:pt idx="3179">
                  <c:v> 12 </c:v>
                </c:pt>
                <c:pt idx="3180">
                  <c:v> 13 </c:v>
                </c:pt>
                <c:pt idx="3181">
                  <c:v> 14 </c:v>
                </c:pt>
                <c:pt idx="3182">
                  <c:v> 15 </c:v>
                </c:pt>
                <c:pt idx="3183">
                  <c:v> 16 </c:v>
                </c:pt>
                <c:pt idx="3184">
                  <c:v> 17 </c:v>
                </c:pt>
                <c:pt idx="3185">
                  <c:v> 18 </c:v>
                </c:pt>
                <c:pt idx="3186">
                  <c:v> 19 </c:v>
                </c:pt>
                <c:pt idx="3187">
                  <c:v> 20 </c:v>
                </c:pt>
                <c:pt idx="3188">
                  <c:v> 21 </c:v>
                </c:pt>
                <c:pt idx="3189">
                  <c:v> 22 </c:v>
                </c:pt>
                <c:pt idx="3190">
                  <c:v> 23 </c:v>
                </c:pt>
                <c:pt idx="3191">
                  <c:v> 24 </c:v>
                </c:pt>
                <c:pt idx="3192">
                  <c:v>14 May 2014</c:v>
                </c:pt>
                <c:pt idx="3193">
                  <c:v> 2 </c:v>
                </c:pt>
                <c:pt idx="3194">
                  <c:v> 3 </c:v>
                </c:pt>
                <c:pt idx="3195">
                  <c:v> 4 </c:v>
                </c:pt>
                <c:pt idx="3196">
                  <c:v> 5 </c:v>
                </c:pt>
                <c:pt idx="3197">
                  <c:v> 6 </c:v>
                </c:pt>
                <c:pt idx="3198">
                  <c:v> 7 </c:v>
                </c:pt>
                <c:pt idx="3199">
                  <c:v> 8 </c:v>
                </c:pt>
                <c:pt idx="3200">
                  <c:v> 9 </c:v>
                </c:pt>
                <c:pt idx="3201">
                  <c:v> 10 </c:v>
                </c:pt>
                <c:pt idx="3202">
                  <c:v> 11 </c:v>
                </c:pt>
                <c:pt idx="3203">
                  <c:v> 12 </c:v>
                </c:pt>
                <c:pt idx="3204">
                  <c:v> 13 </c:v>
                </c:pt>
                <c:pt idx="3205">
                  <c:v> 14 </c:v>
                </c:pt>
                <c:pt idx="3206">
                  <c:v> 15 </c:v>
                </c:pt>
                <c:pt idx="3207">
                  <c:v> 16 </c:v>
                </c:pt>
                <c:pt idx="3208">
                  <c:v> 17 </c:v>
                </c:pt>
                <c:pt idx="3209">
                  <c:v> 18 </c:v>
                </c:pt>
                <c:pt idx="3210">
                  <c:v> 19 </c:v>
                </c:pt>
                <c:pt idx="3211">
                  <c:v> 20 </c:v>
                </c:pt>
                <c:pt idx="3212">
                  <c:v> 21 </c:v>
                </c:pt>
                <c:pt idx="3213">
                  <c:v> 22 </c:v>
                </c:pt>
                <c:pt idx="3214">
                  <c:v> 23 </c:v>
                </c:pt>
                <c:pt idx="3215">
                  <c:v> 24 </c:v>
                </c:pt>
                <c:pt idx="3216">
                  <c:v>15 May 2014</c:v>
                </c:pt>
                <c:pt idx="3217">
                  <c:v> 2 </c:v>
                </c:pt>
                <c:pt idx="3218">
                  <c:v> 3 </c:v>
                </c:pt>
                <c:pt idx="3219">
                  <c:v> 4 </c:v>
                </c:pt>
                <c:pt idx="3220">
                  <c:v> 5 </c:v>
                </c:pt>
                <c:pt idx="3221">
                  <c:v> 6 </c:v>
                </c:pt>
                <c:pt idx="3222">
                  <c:v> 7 </c:v>
                </c:pt>
                <c:pt idx="3223">
                  <c:v> 8 </c:v>
                </c:pt>
                <c:pt idx="3224">
                  <c:v> 9 </c:v>
                </c:pt>
                <c:pt idx="3225">
                  <c:v> 10 </c:v>
                </c:pt>
                <c:pt idx="3226">
                  <c:v> 11 </c:v>
                </c:pt>
                <c:pt idx="3227">
                  <c:v> 12 </c:v>
                </c:pt>
                <c:pt idx="3228">
                  <c:v> 13 </c:v>
                </c:pt>
                <c:pt idx="3229">
                  <c:v> 14 </c:v>
                </c:pt>
                <c:pt idx="3230">
                  <c:v> 15 </c:v>
                </c:pt>
                <c:pt idx="3231">
                  <c:v> 16 </c:v>
                </c:pt>
                <c:pt idx="3232">
                  <c:v> 17 </c:v>
                </c:pt>
                <c:pt idx="3233">
                  <c:v> 18 </c:v>
                </c:pt>
                <c:pt idx="3234">
                  <c:v> 19 </c:v>
                </c:pt>
                <c:pt idx="3235">
                  <c:v> 20 </c:v>
                </c:pt>
                <c:pt idx="3236">
                  <c:v> 21 </c:v>
                </c:pt>
                <c:pt idx="3237">
                  <c:v> 22 </c:v>
                </c:pt>
                <c:pt idx="3238">
                  <c:v> 23 </c:v>
                </c:pt>
                <c:pt idx="3239">
                  <c:v> 24 </c:v>
                </c:pt>
                <c:pt idx="3240">
                  <c:v>16 May 2014</c:v>
                </c:pt>
                <c:pt idx="3241">
                  <c:v> 2 </c:v>
                </c:pt>
                <c:pt idx="3242">
                  <c:v> 3 </c:v>
                </c:pt>
                <c:pt idx="3243">
                  <c:v> 4 </c:v>
                </c:pt>
                <c:pt idx="3244">
                  <c:v> 5 </c:v>
                </c:pt>
                <c:pt idx="3245">
                  <c:v> 6 </c:v>
                </c:pt>
                <c:pt idx="3246">
                  <c:v> 7 </c:v>
                </c:pt>
                <c:pt idx="3247">
                  <c:v> 8 </c:v>
                </c:pt>
                <c:pt idx="3248">
                  <c:v> 9 </c:v>
                </c:pt>
                <c:pt idx="3249">
                  <c:v> 10 </c:v>
                </c:pt>
                <c:pt idx="3250">
                  <c:v> 11 </c:v>
                </c:pt>
                <c:pt idx="3251">
                  <c:v> 12 </c:v>
                </c:pt>
                <c:pt idx="3252">
                  <c:v> 13 </c:v>
                </c:pt>
                <c:pt idx="3253">
                  <c:v> 14 </c:v>
                </c:pt>
                <c:pt idx="3254">
                  <c:v> 15 </c:v>
                </c:pt>
                <c:pt idx="3255">
                  <c:v> 16 </c:v>
                </c:pt>
                <c:pt idx="3256">
                  <c:v> 17 </c:v>
                </c:pt>
                <c:pt idx="3257">
                  <c:v> 18 </c:v>
                </c:pt>
                <c:pt idx="3258">
                  <c:v> 19 </c:v>
                </c:pt>
                <c:pt idx="3259">
                  <c:v> 20 </c:v>
                </c:pt>
                <c:pt idx="3260">
                  <c:v> 21 </c:v>
                </c:pt>
                <c:pt idx="3261">
                  <c:v> 22 </c:v>
                </c:pt>
                <c:pt idx="3262">
                  <c:v> 23 </c:v>
                </c:pt>
                <c:pt idx="3263">
                  <c:v> 24 </c:v>
                </c:pt>
                <c:pt idx="3264">
                  <c:v>17 May 2014</c:v>
                </c:pt>
                <c:pt idx="3265">
                  <c:v> 2 </c:v>
                </c:pt>
                <c:pt idx="3266">
                  <c:v> 3 </c:v>
                </c:pt>
                <c:pt idx="3267">
                  <c:v> 4 </c:v>
                </c:pt>
                <c:pt idx="3268">
                  <c:v> 5 </c:v>
                </c:pt>
                <c:pt idx="3269">
                  <c:v> 6 </c:v>
                </c:pt>
                <c:pt idx="3270">
                  <c:v> 7 </c:v>
                </c:pt>
                <c:pt idx="3271">
                  <c:v> 8 </c:v>
                </c:pt>
                <c:pt idx="3272">
                  <c:v> 9 </c:v>
                </c:pt>
                <c:pt idx="3273">
                  <c:v> 10 </c:v>
                </c:pt>
                <c:pt idx="3274">
                  <c:v> 11 </c:v>
                </c:pt>
                <c:pt idx="3275">
                  <c:v> 12 </c:v>
                </c:pt>
                <c:pt idx="3276">
                  <c:v> 13 </c:v>
                </c:pt>
                <c:pt idx="3277">
                  <c:v> 14 </c:v>
                </c:pt>
                <c:pt idx="3278">
                  <c:v> 15 </c:v>
                </c:pt>
                <c:pt idx="3279">
                  <c:v> 16 </c:v>
                </c:pt>
                <c:pt idx="3280">
                  <c:v> 17 </c:v>
                </c:pt>
                <c:pt idx="3281">
                  <c:v> 18 </c:v>
                </c:pt>
                <c:pt idx="3282">
                  <c:v> 19 </c:v>
                </c:pt>
                <c:pt idx="3283">
                  <c:v> 20 </c:v>
                </c:pt>
                <c:pt idx="3284">
                  <c:v> 21 </c:v>
                </c:pt>
                <c:pt idx="3285">
                  <c:v> 22 </c:v>
                </c:pt>
                <c:pt idx="3286">
                  <c:v> 23 </c:v>
                </c:pt>
                <c:pt idx="3287">
                  <c:v> 24 </c:v>
                </c:pt>
                <c:pt idx="3288">
                  <c:v>18 May 2014</c:v>
                </c:pt>
                <c:pt idx="3289">
                  <c:v> 2 </c:v>
                </c:pt>
                <c:pt idx="3290">
                  <c:v> 3 </c:v>
                </c:pt>
                <c:pt idx="3291">
                  <c:v> 4 </c:v>
                </c:pt>
                <c:pt idx="3292">
                  <c:v> 5 </c:v>
                </c:pt>
                <c:pt idx="3293">
                  <c:v> 6 </c:v>
                </c:pt>
                <c:pt idx="3294">
                  <c:v> 7 </c:v>
                </c:pt>
                <c:pt idx="3295">
                  <c:v> 8 </c:v>
                </c:pt>
                <c:pt idx="3296">
                  <c:v> 9 </c:v>
                </c:pt>
                <c:pt idx="3297">
                  <c:v> 10 </c:v>
                </c:pt>
                <c:pt idx="3298">
                  <c:v> 11 </c:v>
                </c:pt>
                <c:pt idx="3299">
                  <c:v> 12 </c:v>
                </c:pt>
                <c:pt idx="3300">
                  <c:v> 13 </c:v>
                </c:pt>
                <c:pt idx="3301">
                  <c:v> 14 </c:v>
                </c:pt>
                <c:pt idx="3302">
                  <c:v> 15 </c:v>
                </c:pt>
                <c:pt idx="3303">
                  <c:v> 16 </c:v>
                </c:pt>
                <c:pt idx="3304">
                  <c:v> 17 </c:v>
                </c:pt>
                <c:pt idx="3305">
                  <c:v> 18 </c:v>
                </c:pt>
                <c:pt idx="3306">
                  <c:v> 19 </c:v>
                </c:pt>
                <c:pt idx="3307">
                  <c:v> 20 </c:v>
                </c:pt>
                <c:pt idx="3308">
                  <c:v> 21 </c:v>
                </c:pt>
                <c:pt idx="3309">
                  <c:v> 22 </c:v>
                </c:pt>
                <c:pt idx="3310">
                  <c:v> 23 </c:v>
                </c:pt>
                <c:pt idx="3311">
                  <c:v> 24 </c:v>
                </c:pt>
                <c:pt idx="3312">
                  <c:v>19 May 2014</c:v>
                </c:pt>
                <c:pt idx="3313">
                  <c:v> 2 </c:v>
                </c:pt>
                <c:pt idx="3314">
                  <c:v> 3 </c:v>
                </c:pt>
                <c:pt idx="3315">
                  <c:v> 4 </c:v>
                </c:pt>
                <c:pt idx="3316">
                  <c:v> 5 </c:v>
                </c:pt>
                <c:pt idx="3317">
                  <c:v> 6 </c:v>
                </c:pt>
                <c:pt idx="3318">
                  <c:v> 7 </c:v>
                </c:pt>
                <c:pt idx="3319">
                  <c:v> 8 </c:v>
                </c:pt>
                <c:pt idx="3320">
                  <c:v> 9 </c:v>
                </c:pt>
                <c:pt idx="3321">
                  <c:v> 10 </c:v>
                </c:pt>
                <c:pt idx="3322">
                  <c:v> 11 </c:v>
                </c:pt>
                <c:pt idx="3323">
                  <c:v> 12 </c:v>
                </c:pt>
                <c:pt idx="3324">
                  <c:v> 13 </c:v>
                </c:pt>
                <c:pt idx="3325">
                  <c:v> 14 </c:v>
                </c:pt>
                <c:pt idx="3326">
                  <c:v> 15 </c:v>
                </c:pt>
                <c:pt idx="3327">
                  <c:v> 16 </c:v>
                </c:pt>
                <c:pt idx="3328">
                  <c:v> 17 </c:v>
                </c:pt>
                <c:pt idx="3329">
                  <c:v> 18 </c:v>
                </c:pt>
                <c:pt idx="3330">
                  <c:v> 19 </c:v>
                </c:pt>
                <c:pt idx="3331">
                  <c:v> 20 </c:v>
                </c:pt>
                <c:pt idx="3332">
                  <c:v> 21 </c:v>
                </c:pt>
                <c:pt idx="3333">
                  <c:v> 22 </c:v>
                </c:pt>
                <c:pt idx="3334">
                  <c:v> 23 </c:v>
                </c:pt>
                <c:pt idx="3335">
                  <c:v> 24 </c:v>
                </c:pt>
                <c:pt idx="3336">
                  <c:v>20 May 2014</c:v>
                </c:pt>
                <c:pt idx="3337">
                  <c:v> 2 </c:v>
                </c:pt>
                <c:pt idx="3338">
                  <c:v> 3 </c:v>
                </c:pt>
                <c:pt idx="3339">
                  <c:v> 4 </c:v>
                </c:pt>
                <c:pt idx="3340">
                  <c:v> 5 </c:v>
                </c:pt>
                <c:pt idx="3341">
                  <c:v> 6 </c:v>
                </c:pt>
                <c:pt idx="3342">
                  <c:v> 7 </c:v>
                </c:pt>
                <c:pt idx="3343">
                  <c:v> 8 </c:v>
                </c:pt>
                <c:pt idx="3344">
                  <c:v> 9 </c:v>
                </c:pt>
                <c:pt idx="3345">
                  <c:v> 10 </c:v>
                </c:pt>
                <c:pt idx="3346">
                  <c:v> 11 </c:v>
                </c:pt>
                <c:pt idx="3347">
                  <c:v> 12 </c:v>
                </c:pt>
                <c:pt idx="3348">
                  <c:v> 13 </c:v>
                </c:pt>
                <c:pt idx="3349">
                  <c:v> 14 </c:v>
                </c:pt>
                <c:pt idx="3350">
                  <c:v> 15 </c:v>
                </c:pt>
                <c:pt idx="3351">
                  <c:v> 16 </c:v>
                </c:pt>
                <c:pt idx="3352">
                  <c:v> 17 </c:v>
                </c:pt>
                <c:pt idx="3353">
                  <c:v> 18 </c:v>
                </c:pt>
                <c:pt idx="3354">
                  <c:v> 19 </c:v>
                </c:pt>
                <c:pt idx="3355">
                  <c:v> 20 </c:v>
                </c:pt>
                <c:pt idx="3356">
                  <c:v> 21 </c:v>
                </c:pt>
                <c:pt idx="3357">
                  <c:v> 22 </c:v>
                </c:pt>
                <c:pt idx="3358">
                  <c:v> 23 </c:v>
                </c:pt>
                <c:pt idx="3359">
                  <c:v> 24 </c:v>
                </c:pt>
                <c:pt idx="3360">
                  <c:v>21 May 2014</c:v>
                </c:pt>
                <c:pt idx="3361">
                  <c:v> 2 </c:v>
                </c:pt>
                <c:pt idx="3362">
                  <c:v> 3 </c:v>
                </c:pt>
                <c:pt idx="3363">
                  <c:v> 4 </c:v>
                </c:pt>
                <c:pt idx="3364">
                  <c:v> 5 </c:v>
                </c:pt>
                <c:pt idx="3365">
                  <c:v> 6 </c:v>
                </c:pt>
                <c:pt idx="3366">
                  <c:v> 7 </c:v>
                </c:pt>
                <c:pt idx="3367">
                  <c:v> 8 </c:v>
                </c:pt>
                <c:pt idx="3368">
                  <c:v> 9 </c:v>
                </c:pt>
                <c:pt idx="3369">
                  <c:v> 10 </c:v>
                </c:pt>
                <c:pt idx="3370">
                  <c:v> 11 </c:v>
                </c:pt>
                <c:pt idx="3371">
                  <c:v> 12 </c:v>
                </c:pt>
                <c:pt idx="3372">
                  <c:v> 13 </c:v>
                </c:pt>
                <c:pt idx="3373">
                  <c:v> 14 </c:v>
                </c:pt>
                <c:pt idx="3374">
                  <c:v> 15 </c:v>
                </c:pt>
                <c:pt idx="3375">
                  <c:v> 16 </c:v>
                </c:pt>
                <c:pt idx="3376">
                  <c:v> 17 </c:v>
                </c:pt>
                <c:pt idx="3377">
                  <c:v> 18 </c:v>
                </c:pt>
                <c:pt idx="3378">
                  <c:v> 19 </c:v>
                </c:pt>
                <c:pt idx="3379">
                  <c:v> 20 </c:v>
                </c:pt>
                <c:pt idx="3380">
                  <c:v> 21 </c:v>
                </c:pt>
                <c:pt idx="3381">
                  <c:v> 22 </c:v>
                </c:pt>
                <c:pt idx="3382">
                  <c:v> 23 </c:v>
                </c:pt>
                <c:pt idx="3383">
                  <c:v> 24 </c:v>
                </c:pt>
                <c:pt idx="3384">
                  <c:v>22 May 2014</c:v>
                </c:pt>
                <c:pt idx="3385">
                  <c:v> 2 </c:v>
                </c:pt>
                <c:pt idx="3386">
                  <c:v> 3 </c:v>
                </c:pt>
                <c:pt idx="3387">
                  <c:v> 4 </c:v>
                </c:pt>
                <c:pt idx="3388">
                  <c:v> 5 </c:v>
                </c:pt>
                <c:pt idx="3389">
                  <c:v> 6 </c:v>
                </c:pt>
                <c:pt idx="3390">
                  <c:v> 7 </c:v>
                </c:pt>
                <c:pt idx="3391">
                  <c:v> 8 </c:v>
                </c:pt>
                <c:pt idx="3392">
                  <c:v> 9 </c:v>
                </c:pt>
                <c:pt idx="3393">
                  <c:v> 10 </c:v>
                </c:pt>
                <c:pt idx="3394">
                  <c:v> 11 </c:v>
                </c:pt>
                <c:pt idx="3395">
                  <c:v> 12 </c:v>
                </c:pt>
                <c:pt idx="3396">
                  <c:v> 13 </c:v>
                </c:pt>
                <c:pt idx="3397">
                  <c:v> 14 </c:v>
                </c:pt>
                <c:pt idx="3398">
                  <c:v> 15 </c:v>
                </c:pt>
                <c:pt idx="3399">
                  <c:v> 16 </c:v>
                </c:pt>
                <c:pt idx="3400">
                  <c:v> 17 </c:v>
                </c:pt>
                <c:pt idx="3401">
                  <c:v> 18 </c:v>
                </c:pt>
                <c:pt idx="3402">
                  <c:v> 19 </c:v>
                </c:pt>
                <c:pt idx="3403">
                  <c:v> 20 </c:v>
                </c:pt>
                <c:pt idx="3404">
                  <c:v> 21 </c:v>
                </c:pt>
                <c:pt idx="3405">
                  <c:v> 22 </c:v>
                </c:pt>
                <c:pt idx="3406">
                  <c:v> 23 </c:v>
                </c:pt>
                <c:pt idx="3407">
                  <c:v> 24 </c:v>
                </c:pt>
                <c:pt idx="3408">
                  <c:v>23 May 2014</c:v>
                </c:pt>
                <c:pt idx="3409">
                  <c:v> 2 </c:v>
                </c:pt>
                <c:pt idx="3410">
                  <c:v> 3 </c:v>
                </c:pt>
                <c:pt idx="3411">
                  <c:v> 4 </c:v>
                </c:pt>
                <c:pt idx="3412">
                  <c:v> 5 </c:v>
                </c:pt>
                <c:pt idx="3413">
                  <c:v> 6 </c:v>
                </c:pt>
                <c:pt idx="3414">
                  <c:v> 7 </c:v>
                </c:pt>
                <c:pt idx="3415">
                  <c:v> 8 </c:v>
                </c:pt>
                <c:pt idx="3416">
                  <c:v> 9 </c:v>
                </c:pt>
                <c:pt idx="3417">
                  <c:v> 10 </c:v>
                </c:pt>
                <c:pt idx="3418">
                  <c:v> 11 </c:v>
                </c:pt>
                <c:pt idx="3419">
                  <c:v> 12 </c:v>
                </c:pt>
                <c:pt idx="3420">
                  <c:v> 13 </c:v>
                </c:pt>
                <c:pt idx="3421">
                  <c:v> 14 </c:v>
                </c:pt>
                <c:pt idx="3422">
                  <c:v> 15 </c:v>
                </c:pt>
                <c:pt idx="3423">
                  <c:v> 16 </c:v>
                </c:pt>
                <c:pt idx="3424">
                  <c:v> 17 </c:v>
                </c:pt>
                <c:pt idx="3425">
                  <c:v> 18 </c:v>
                </c:pt>
                <c:pt idx="3426">
                  <c:v> 19 </c:v>
                </c:pt>
                <c:pt idx="3427">
                  <c:v> 20 </c:v>
                </c:pt>
                <c:pt idx="3428">
                  <c:v> 21 </c:v>
                </c:pt>
                <c:pt idx="3429">
                  <c:v> 22 </c:v>
                </c:pt>
                <c:pt idx="3430">
                  <c:v> 23 </c:v>
                </c:pt>
                <c:pt idx="3431">
                  <c:v> 24 </c:v>
                </c:pt>
                <c:pt idx="3432">
                  <c:v>24 May 2014</c:v>
                </c:pt>
                <c:pt idx="3433">
                  <c:v> 2 </c:v>
                </c:pt>
                <c:pt idx="3434">
                  <c:v> 3 </c:v>
                </c:pt>
                <c:pt idx="3435">
                  <c:v> 4 </c:v>
                </c:pt>
                <c:pt idx="3436">
                  <c:v> 5 </c:v>
                </c:pt>
                <c:pt idx="3437">
                  <c:v> 6 </c:v>
                </c:pt>
                <c:pt idx="3438">
                  <c:v> 7 </c:v>
                </c:pt>
                <c:pt idx="3439">
                  <c:v> 8 </c:v>
                </c:pt>
                <c:pt idx="3440">
                  <c:v> 9 </c:v>
                </c:pt>
                <c:pt idx="3441">
                  <c:v> 10 </c:v>
                </c:pt>
                <c:pt idx="3442">
                  <c:v> 11 </c:v>
                </c:pt>
                <c:pt idx="3443">
                  <c:v> 12 </c:v>
                </c:pt>
                <c:pt idx="3444">
                  <c:v> 13 </c:v>
                </c:pt>
                <c:pt idx="3445">
                  <c:v> 14 </c:v>
                </c:pt>
                <c:pt idx="3446">
                  <c:v> 15 </c:v>
                </c:pt>
                <c:pt idx="3447">
                  <c:v> 16 </c:v>
                </c:pt>
                <c:pt idx="3448">
                  <c:v> 17 </c:v>
                </c:pt>
                <c:pt idx="3449">
                  <c:v> 18 </c:v>
                </c:pt>
                <c:pt idx="3450">
                  <c:v> 19 </c:v>
                </c:pt>
                <c:pt idx="3451">
                  <c:v> 20 </c:v>
                </c:pt>
                <c:pt idx="3452">
                  <c:v> 21 </c:v>
                </c:pt>
                <c:pt idx="3453">
                  <c:v> 22 </c:v>
                </c:pt>
                <c:pt idx="3454">
                  <c:v> 23 </c:v>
                </c:pt>
                <c:pt idx="3455">
                  <c:v> 24 </c:v>
                </c:pt>
                <c:pt idx="3456">
                  <c:v>25 May 2014</c:v>
                </c:pt>
                <c:pt idx="3457">
                  <c:v> 2 </c:v>
                </c:pt>
                <c:pt idx="3458">
                  <c:v> 3 </c:v>
                </c:pt>
                <c:pt idx="3459">
                  <c:v> 4 </c:v>
                </c:pt>
                <c:pt idx="3460">
                  <c:v> 5 </c:v>
                </c:pt>
                <c:pt idx="3461">
                  <c:v> 6 </c:v>
                </c:pt>
                <c:pt idx="3462">
                  <c:v> 7 </c:v>
                </c:pt>
                <c:pt idx="3463">
                  <c:v> 8 </c:v>
                </c:pt>
                <c:pt idx="3464">
                  <c:v> 9 </c:v>
                </c:pt>
                <c:pt idx="3465">
                  <c:v> 10 </c:v>
                </c:pt>
                <c:pt idx="3466">
                  <c:v> 11 </c:v>
                </c:pt>
                <c:pt idx="3467">
                  <c:v> 12 </c:v>
                </c:pt>
                <c:pt idx="3468">
                  <c:v> 13 </c:v>
                </c:pt>
                <c:pt idx="3469">
                  <c:v> 14 </c:v>
                </c:pt>
                <c:pt idx="3470">
                  <c:v> 15 </c:v>
                </c:pt>
                <c:pt idx="3471">
                  <c:v> 16 </c:v>
                </c:pt>
                <c:pt idx="3472">
                  <c:v> 17 </c:v>
                </c:pt>
                <c:pt idx="3473">
                  <c:v> 18 </c:v>
                </c:pt>
                <c:pt idx="3474">
                  <c:v> 19 </c:v>
                </c:pt>
                <c:pt idx="3475">
                  <c:v> 20 </c:v>
                </c:pt>
                <c:pt idx="3476">
                  <c:v> 21 </c:v>
                </c:pt>
                <c:pt idx="3477">
                  <c:v> 22 </c:v>
                </c:pt>
                <c:pt idx="3478">
                  <c:v> 23 </c:v>
                </c:pt>
                <c:pt idx="3479">
                  <c:v> 24 </c:v>
                </c:pt>
                <c:pt idx="3480">
                  <c:v>26 May 2014</c:v>
                </c:pt>
                <c:pt idx="3481">
                  <c:v> 2 </c:v>
                </c:pt>
                <c:pt idx="3482">
                  <c:v> 3 </c:v>
                </c:pt>
                <c:pt idx="3483">
                  <c:v> 4 </c:v>
                </c:pt>
                <c:pt idx="3484">
                  <c:v> 5 </c:v>
                </c:pt>
                <c:pt idx="3485">
                  <c:v> 6 </c:v>
                </c:pt>
                <c:pt idx="3486">
                  <c:v> 7 </c:v>
                </c:pt>
                <c:pt idx="3487">
                  <c:v> 8 </c:v>
                </c:pt>
                <c:pt idx="3488">
                  <c:v> 9 </c:v>
                </c:pt>
                <c:pt idx="3489">
                  <c:v> 10 </c:v>
                </c:pt>
                <c:pt idx="3490">
                  <c:v> 11 </c:v>
                </c:pt>
                <c:pt idx="3491">
                  <c:v> 12 </c:v>
                </c:pt>
                <c:pt idx="3492">
                  <c:v> 13 </c:v>
                </c:pt>
                <c:pt idx="3493">
                  <c:v> 14 </c:v>
                </c:pt>
                <c:pt idx="3494">
                  <c:v> 15 </c:v>
                </c:pt>
                <c:pt idx="3495">
                  <c:v> 16 </c:v>
                </c:pt>
                <c:pt idx="3496">
                  <c:v> 17 </c:v>
                </c:pt>
                <c:pt idx="3497">
                  <c:v> 18 </c:v>
                </c:pt>
                <c:pt idx="3498">
                  <c:v> 19 </c:v>
                </c:pt>
                <c:pt idx="3499">
                  <c:v> 20 </c:v>
                </c:pt>
                <c:pt idx="3500">
                  <c:v> 21 </c:v>
                </c:pt>
                <c:pt idx="3501">
                  <c:v> 22 </c:v>
                </c:pt>
                <c:pt idx="3502">
                  <c:v> 23 </c:v>
                </c:pt>
                <c:pt idx="3503">
                  <c:v> 24 </c:v>
                </c:pt>
                <c:pt idx="3504">
                  <c:v>27 May 2014</c:v>
                </c:pt>
                <c:pt idx="3505">
                  <c:v> 2 </c:v>
                </c:pt>
                <c:pt idx="3506">
                  <c:v> 3 </c:v>
                </c:pt>
                <c:pt idx="3507">
                  <c:v> 4 </c:v>
                </c:pt>
                <c:pt idx="3508">
                  <c:v> 5 </c:v>
                </c:pt>
                <c:pt idx="3509">
                  <c:v> 6 </c:v>
                </c:pt>
                <c:pt idx="3510">
                  <c:v> 7 </c:v>
                </c:pt>
                <c:pt idx="3511">
                  <c:v> 8 </c:v>
                </c:pt>
                <c:pt idx="3512">
                  <c:v> 9 </c:v>
                </c:pt>
                <c:pt idx="3513">
                  <c:v> 10 </c:v>
                </c:pt>
                <c:pt idx="3514">
                  <c:v> 11 </c:v>
                </c:pt>
                <c:pt idx="3515">
                  <c:v> 12 </c:v>
                </c:pt>
                <c:pt idx="3516">
                  <c:v> 13 </c:v>
                </c:pt>
                <c:pt idx="3517">
                  <c:v> 14 </c:v>
                </c:pt>
                <c:pt idx="3518">
                  <c:v> 15 </c:v>
                </c:pt>
                <c:pt idx="3519">
                  <c:v> 16 </c:v>
                </c:pt>
                <c:pt idx="3520">
                  <c:v> 17 </c:v>
                </c:pt>
                <c:pt idx="3521">
                  <c:v> 18 </c:v>
                </c:pt>
                <c:pt idx="3522">
                  <c:v> 19 </c:v>
                </c:pt>
                <c:pt idx="3523">
                  <c:v> 20 </c:v>
                </c:pt>
                <c:pt idx="3524">
                  <c:v> 21 </c:v>
                </c:pt>
                <c:pt idx="3525">
                  <c:v> 22 </c:v>
                </c:pt>
                <c:pt idx="3526">
                  <c:v> 23 </c:v>
                </c:pt>
                <c:pt idx="3527">
                  <c:v> 24 </c:v>
                </c:pt>
                <c:pt idx="3528">
                  <c:v>28 May 2014</c:v>
                </c:pt>
                <c:pt idx="3529">
                  <c:v> 2 </c:v>
                </c:pt>
                <c:pt idx="3530">
                  <c:v> 3 </c:v>
                </c:pt>
                <c:pt idx="3531">
                  <c:v> 4 </c:v>
                </c:pt>
                <c:pt idx="3532">
                  <c:v> 5 </c:v>
                </c:pt>
                <c:pt idx="3533">
                  <c:v> 6 </c:v>
                </c:pt>
                <c:pt idx="3534">
                  <c:v> 7 </c:v>
                </c:pt>
                <c:pt idx="3535">
                  <c:v> 8 </c:v>
                </c:pt>
                <c:pt idx="3536">
                  <c:v> 9 </c:v>
                </c:pt>
                <c:pt idx="3537">
                  <c:v> 10 </c:v>
                </c:pt>
                <c:pt idx="3538">
                  <c:v> 11 </c:v>
                </c:pt>
                <c:pt idx="3539">
                  <c:v> 12 </c:v>
                </c:pt>
                <c:pt idx="3540">
                  <c:v> 13 </c:v>
                </c:pt>
                <c:pt idx="3541">
                  <c:v> 14 </c:v>
                </c:pt>
                <c:pt idx="3542">
                  <c:v> 15 </c:v>
                </c:pt>
                <c:pt idx="3543">
                  <c:v> 16 </c:v>
                </c:pt>
                <c:pt idx="3544">
                  <c:v> 17 </c:v>
                </c:pt>
                <c:pt idx="3545">
                  <c:v> 18 </c:v>
                </c:pt>
                <c:pt idx="3546">
                  <c:v> 19 </c:v>
                </c:pt>
                <c:pt idx="3547">
                  <c:v> 20 </c:v>
                </c:pt>
                <c:pt idx="3548">
                  <c:v> 21 </c:v>
                </c:pt>
                <c:pt idx="3549">
                  <c:v> 22 </c:v>
                </c:pt>
                <c:pt idx="3550">
                  <c:v> 23 </c:v>
                </c:pt>
                <c:pt idx="3551">
                  <c:v> 24 </c:v>
                </c:pt>
                <c:pt idx="3552">
                  <c:v>29 May 2014</c:v>
                </c:pt>
                <c:pt idx="3553">
                  <c:v> 2 </c:v>
                </c:pt>
                <c:pt idx="3554">
                  <c:v> 3 </c:v>
                </c:pt>
                <c:pt idx="3555">
                  <c:v> 4 </c:v>
                </c:pt>
                <c:pt idx="3556">
                  <c:v> 5 </c:v>
                </c:pt>
                <c:pt idx="3557">
                  <c:v> 6 </c:v>
                </c:pt>
                <c:pt idx="3558">
                  <c:v> 7 </c:v>
                </c:pt>
                <c:pt idx="3559">
                  <c:v> 8 </c:v>
                </c:pt>
                <c:pt idx="3560">
                  <c:v> 9 </c:v>
                </c:pt>
                <c:pt idx="3561">
                  <c:v> 10 </c:v>
                </c:pt>
                <c:pt idx="3562">
                  <c:v> 11 </c:v>
                </c:pt>
                <c:pt idx="3563">
                  <c:v> 12 </c:v>
                </c:pt>
                <c:pt idx="3564">
                  <c:v> 13 </c:v>
                </c:pt>
                <c:pt idx="3565">
                  <c:v> 14 </c:v>
                </c:pt>
                <c:pt idx="3566">
                  <c:v> 15 </c:v>
                </c:pt>
                <c:pt idx="3567">
                  <c:v> 16 </c:v>
                </c:pt>
                <c:pt idx="3568">
                  <c:v> 17 </c:v>
                </c:pt>
                <c:pt idx="3569">
                  <c:v> 18 </c:v>
                </c:pt>
                <c:pt idx="3570">
                  <c:v> 19 </c:v>
                </c:pt>
                <c:pt idx="3571">
                  <c:v> 20 </c:v>
                </c:pt>
                <c:pt idx="3572">
                  <c:v> 21 </c:v>
                </c:pt>
                <c:pt idx="3573">
                  <c:v> 22 </c:v>
                </c:pt>
                <c:pt idx="3574">
                  <c:v> 23 </c:v>
                </c:pt>
                <c:pt idx="3575">
                  <c:v> 24 </c:v>
                </c:pt>
                <c:pt idx="3576">
                  <c:v>30 May 2014</c:v>
                </c:pt>
                <c:pt idx="3577">
                  <c:v> 2 </c:v>
                </c:pt>
                <c:pt idx="3578">
                  <c:v> 3 </c:v>
                </c:pt>
                <c:pt idx="3579">
                  <c:v> 4 </c:v>
                </c:pt>
                <c:pt idx="3580">
                  <c:v> 5 </c:v>
                </c:pt>
                <c:pt idx="3581">
                  <c:v> 6 </c:v>
                </c:pt>
                <c:pt idx="3582">
                  <c:v> 7 </c:v>
                </c:pt>
                <c:pt idx="3583">
                  <c:v> 8 </c:v>
                </c:pt>
                <c:pt idx="3584">
                  <c:v> 9 </c:v>
                </c:pt>
                <c:pt idx="3585">
                  <c:v> 10 </c:v>
                </c:pt>
                <c:pt idx="3586">
                  <c:v> 11 </c:v>
                </c:pt>
                <c:pt idx="3587">
                  <c:v> 12 </c:v>
                </c:pt>
                <c:pt idx="3588">
                  <c:v> 13 </c:v>
                </c:pt>
                <c:pt idx="3589">
                  <c:v> 14 </c:v>
                </c:pt>
                <c:pt idx="3590">
                  <c:v> 15 </c:v>
                </c:pt>
                <c:pt idx="3591">
                  <c:v> 16 </c:v>
                </c:pt>
                <c:pt idx="3592">
                  <c:v> 17 </c:v>
                </c:pt>
                <c:pt idx="3593">
                  <c:v> 18 </c:v>
                </c:pt>
                <c:pt idx="3594">
                  <c:v> 19 </c:v>
                </c:pt>
                <c:pt idx="3595">
                  <c:v> 20 </c:v>
                </c:pt>
                <c:pt idx="3596">
                  <c:v> 21 </c:v>
                </c:pt>
                <c:pt idx="3597">
                  <c:v> 22 </c:v>
                </c:pt>
                <c:pt idx="3598">
                  <c:v> 23 </c:v>
                </c:pt>
                <c:pt idx="3599">
                  <c:v> 24 </c:v>
                </c:pt>
                <c:pt idx="3600">
                  <c:v>31 May 2014</c:v>
                </c:pt>
                <c:pt idx="3601">
                  <c:v> 2 </c:v>
                </c:pt>
                <c:pt idx="3602">
                  <c:v> 3 </c:v>
                </c:pt>
                <c:pt idx="3603">
                  <c:v> 4 </c:v>
                </c:pt>
                <c:pt idx="3604">
                  <c:v> 5 </c:v>
                </c:pt>
                <c:pt idx="3605">
                  <c:v> 6 </c:v>
                </c:pt>
                <c:pt idx="3606">
                  <c:v> 7 </c:v>
                </c:pt>
                <c:pt idx="3607">
                  <c:v> 8 </c:v>
                </c:pt>
                <c:pt idx="3608">
                  <c:v> 9 </c:v>
                </c:pt>
                <c:pt idx="3609">
                  <c:v> 10 </c:v>
                </c:pt>
                <c:pt idx="3610">
                  <c:v> 11 </c:v>
                </c:pt>
                <c:pt idx="3611">
                  <c:v> 12 </c:v>
                </c:pt>
                <c:pt idx="3612">
                  <c:v> 13 </c:v>
                </c:pt>
                <c:pt idx="3613">
                  <c:v> 14 </c:v>
                </c:pt>
                <c:pt idx="3614">
                  <c:v> 15 </c:v>
                </c:pt>
                <c:pt idx="3615">
                  <c:v> 16 </c:v>
                </c:pt>
                <c:pt idx="3616">
                  <c:v> 17 </c:v>
                </c:pt>
                <c:pt idx="3617">
                  <c:v> 18 </c:v>
                </c:pt>
                <c:pt idx="3618">
                  <c:v> 19 </c:v>
                </c:pt>
                <c:pt idx="3619">
                  <c:v> 20 </c:v>
                </c:pt>
                <c:pt idx="3620">
                  <c:v> 21 </c:v>
                </c:pt>
                <c:pt idx="3621">
                  <c:v> 22 </c:v>
                </c:pt>
                <c:pt idx="3622">
                  <c:v> 23 </c:v>
                </c:pt>
                <c:pt idx="3623">
                  <c:v> 24 </c:v>
                </c:pt>
                <c:pt idx="3624">
                  <c:v>01 Jun 2014</c:v>
                </c:pt>
                <c:pt idx="3625">
                  <c:v> 2 </c:v>
                </c:pt>
                <c:pt idx="3626">
                  <c:v> 3 </c:v>
                </c:pt>
                <c:pt idx="3627">
                  <c:v> 4 </c:v>
                </c:pt>
                <c:pt idx="3628">
                  <c:v> 5 </c:v>
                </c:pt>
                <c:pt idx="3629">
                  <c:v> 6 </c:v>
                </c:pt>
                <c:pt idx="3630">
                  <c:v> 7 </c:v>
                </c:pt>
                <c:pt idx="3631">
                  <c:v> 8 </c:v>
                </c:pt>
                <c:pt idx="3632">
                  <c:v> 9 </c:v>
                </c:pt>
                <c:pt idx="3633">
                  <c:v> 10 </c:v>
                </c:pt>
                <c:pt idx="3634">
                  <c:v> 11 </c:v>
                </c:pt>
                <c:pt idx="3635">
                  <c:v> 12 </c:v>
                </c:pt>
                <c:pt idx="3636">
                  <c:v> 13 </c:v>
                </c:pt>
                <c:pt idx="3637">
                  <c:v> 14 </c:v>
                </c:pt>
                <c:pt idx="3638">
                  <c:v> 15 </c:v>
                </c:pt>
                <c:pt idx="3639">
                  <c:v> 16 </c:v>
                </c:pt>
                <c:pt idx="3640">
                  <c:v> 17 </c:v>
                </c:pt>
                <c:pt idx="3641">
                  <c:v> 18 </c:v>
                </c:pt>
                <c:pt idx="3642">
                  <c:v> 19 </c:v>
                </c:pt>
                <c:pt idx="3643">
                  <c:v> 20 </c:v>
                </c:pt>
                <c:pt idx="3644">
                  <c:v> 21 </c:v>
                </c:pt>
                <c:pt idx="3645">
                  <c:v> 22 </c:v>
                </c:pt>
                <c:pt idx="3646">
                  <c:v> 23 </c:v>
                </c:pt>
                <c:pt idx="3647">
                  <c:v> 24 </c:v>
                </c:pt>
                <c:pt idx="3648">
                  <c:v>02 Jun 2014</c:v>
                </c:pt>
                <c:pt idx="3649">
                  <c:v> 2 </c:v>
                </c:pt>
                <c:pt idx="3650">
                  <c:v> 3 </c:v>
                </c:pt>
                <c:pt idx="3651">
                  <c:v> 4 </c:v>
                </c:pt>
                <c:pt idx="3652">
                  <c:v> 5 </c:v>
                </c:pt>
                <c:pt idx="3653">
                  <c:v> 6 </c:v>
                </c:pt>
                <c:pt idx="3654">
                  <c:v> 7 </c:v>
                </c:pt>
                <c:pt idx="3655">
                  <c:v> 8 </c:v>
                </c:pt>
                <c:pt idx="3656">
                  <c:v> 9 </c:v>
                </c:pt>
                <c:pt idx="3657">
                  <c:v> 10 </c:v>
                </c:pt>
                <c:pt idx="3658">
                  <c:v> 11 </c:v>
                </c:pt>
                <c:pt idx="3659">
                  <c:v> 12 </c:v>
                </c:pt>
                <c:pt idx="3660">
                  <c:v> 13 </c:v>
                </c:pt>
                <c:pt idx="3661">
                  <c:v> 14 </c:v>
                </c:pt>
                <c:pt idx="3662">
                  <c:v> 15 </c:v>
                </c:pt>
                <c:pt idx="3663">
                  <c:v> 16 </c:v>
                </c:pt>
                <c:pt idx="3664">
                  <c:v> 17 </c:v>
                </c:pt>
                <c:pt idx="3665">
                  <c:v> 18 </c:v>
                </c:pt>
                <c:pt idx="3666">
                  <c:v> 19 </c:v>
                </c:pt>
                <c:pt idx="3667">
                  <c:v> 20 </c:v>
                </c:pt>
                <c:pt idx="3668">
                  <c:v> 21 </c:v>
                </c:pt>
                <c:pt idx="3669">
                  <c:v> 22 </c:v>
                </c:pt>
                <c:pt idx="3670">
                  <c:v> 23 </c:v>
                </c:pt>
                <c:pt idx="3671">
                  <c:v> 24 </c:v>
                </c:pt>
                <c:pt idx="3672">
                  <c:v>03 Jun 2014</c:v>
                </c:pt>
                <c:pt idx="3673">
                  <c:v> 2 </c:v>
                </c:pt>
                <c:pt idx="3674">
                  <c:v> 3 </c:v>
                </c:pt>
                <c:pt idx="3675">
                  <c:v> 4 </c:v>
                </c:pt>
                <c:pt idx="3676">
                  <c:v> 5 </c:v>
                </c:pt>
                <c:pt idx="3677">
                  <c:v> 6 </c:v>
                </c:pt>
                <c:pt idx="3678">
                  <c:v> 7 </c:v>
                </c:pt>
                <c:pt idx="3679">
                  <c:v> 8 </c:v>
                </c:pt>
                <c:pt idx="3680">
                  <c:v> 9 </c:v>
                </c:pt>
                <c:pt idx="3681">
                  <c:v> 10 </c:v>
                </c:pt>
                <c:pt idx="3682">
                  <c:v> 11 </c:v>
                </c:pt>
                <c:pt idx="3683">
                  <c:v> 12 </c:v>
                </c:pt>
                <c:pt idx="3684">
                  <c:v> 13 </c:v>
                </c:pt>
                <c:pt idx="3685">
                  <c:v> 14 </c:v>
                </c:pt>
                <c:pt idx="3686">
                  <c:v> 15 </c:v>
                </c:pt>
                <c:pt idx="3687">
                  <c:v> 16 </c:v>
                </c:pt>
                <c:pt idx="3688">
                  <c:v> 17 </c:v>
                </c:pt>
                <c:pt idx="3689">
                  <c:v> 18 </c:v>
                </c:pt>
                <c:pt idx="3690">
                  <c:v> 19 </c:v>
                </c:pt>
                <c:pt idx="3691">
                  <c:v> 20 </c:v>
                </c:pt>
                <c:pt idx="3692">
                  <c:v> 21 </c:v>
                </c:pt>
                <c:pt idx="3693">
                  <c:v> 22 </c:v>
                </c:pt>
                <c:pt idx="3694">
                  <c:v> 23 </c:v>
                </c:pt>
                <c:pt idx="3695">
                  <c:v> 24 </c:v>
                </c:pt>
                <c:pt idx="3696">
                  <c:v>04 Jun 2014</c:v>
                </c:pt>
                <c:pt idx="3697">
                  <c:v> 2 </c:v>
                </c:pt>
                <c:pt idx="3698">
                  <c:v> 3 </c:v>
                </c:pt>
                <c:pt idx="3699">
                  <c:v> 4 </c:v>
                </c:pt>
                <c:pt idx="3700">
                  <c:v> 5 </c:v>
                </c:pt>
                <c:pt idx="3701">
                  <c:v> 6 </c:v>
                </c:pt>
                <c:pt idx="3702">
                  <c:v> 7 </c:v>
                </c:pt>
                <c:pt idx="3703">
                  <c:v> 8 </c:v>
                </c:pt>
                <c:pt idx="3704">
                  <c:v> 9 </c:v>
                </c:pt>
                <c:pt idx="3705">
                  <c:v> 10 </c:v>
                </c:pt>
                <c:pt idx="3706">
                  <c:v> 11 </c:v>
                </c:pt>
                <c:pt idx="3707">
                  <c:v> 12 </c:v>
                </c:pt>
                <c:pt idx="3708">
                  <c:v> 13 </c:v>
                </c:pt>
                <c:pt idx="3709">
                  <c:v> 14 </c:v>
                </c:pt>
                <c:pt idx="3710">
                  <c:v> 15 </c:v>
                </c:pt>
                <c:pt idx="3711">
                  <c:v> 16 </c:v>
                </c:pt>
                <c:pt idx="3712">
                  <c:v> 17 </c:v>
                </c:pt>
                <c:pt idx="3713">
                  <c:v> 18 </c:v>
                </c:pt>
                <c:pt idx="3714">
                  <c:v> 19 </c:v>
                </c:pt>
                <c:pt idx="3715">
                  <c:v> 20 </c:v>
                </c:pt>
                <c:pt idx="3716">
                  <c:v> 21 </c:v>
                </c:pt>
                <c:pt idx="3717">
                  <c:v> 22 </c:v>
                </c:pt>
                <c:pt idx="3718">
                  <c:v> 23 </c:v>
                </c:pt>
                <c:pt idx="3719">
                  <c:v> 24 </c:v>
                </c:pt>
                <c:pt idx="3720">
                  <c:v>05 Jun 2014</c:v>
                </c:pt>
                <c:pt idx="3721">
                  <c:v> 2 </c:v>
                </c:pt>
                <c:pt idx="3722">
                  <c:v> 3 </c:v>
                </c:pt>
                <c:pt idx="3723">
                  <c:v> 4 </c:v>
                </c:pt>
                <c:pt idx="3724">
                  <c:v> 5 </c:v>
                </c:pt>
                <c:pt idx="3725">
                  <c:v> 6 </c:v>
                </c:pt>
                <c:pt idx="3726">
                  <c:v> 7 </c:v>
                </c:pt>
                <c:pt idx="3727">
                  <c:v> 8 </c:v>
                </c:pt>
                <c:pt idx="3728">
                  <c:v> 9 </c:v>
                </c:pt>
                <c:pt idx="3729">
                  <c:v> 10 </c:v>
                </c:pt>
                <c:pt idx="3730">
                  <c:v> 11 </c:v>
                </c:pt>
                <c:pt idx="3731">
                  <c:v> 12 </c:v>
                </c:pt>
                <c:pt idx="3732">
                  <c:v> 13 </c:v>
                </c:pt>
                <c:pt idx="3733">
                  <c:v> 14 </c:v>
                </c:pt>
                <c:pt idx="3734">
                  <c:v> 15 </c:v>
                </c:pt>
                <c:pt idx="3735">
                  <c:v> 16 </c:v>
                </c:pt>
                <c:pt idx="3736">
                  <c:v> 17 </c:v>
                </c:pt>
                <c:pt idx="3737">
                  <c:v> 18 </c:v>
                </c:pt>
                <c:pt idx="3738">
                  <c:v> 19 </c:v>
                </c:pt>
                <c:pt idx="3739">
                  <c:v> 20 </c:v>
                </c:pt>
                <c:pt idx="3740">
                  <c:v> 21 </c:v>
                </c:pt>
                <c:pt idx="3741">
                  <c:v> 22 </c:v>
                </c:pt>
                <c:pt idx="3742">
                  <c:v> 23 </c:v>
                </c:pt>
                <c:pt idx="3743">
                  <c:v> 24 </c:v>
                </c:pt>
                <c:pt idx="3744">
                  <c:v>06 Jun 2014</c:v>
                </c:pt>
                <c:pt idx="3745">
                  <c:v> 2 </c:v>
                </c:pt>
                <c:pt idx="3746">
                  <c:v> 3 </c:v>
                </c:pt>
                <c:pt idx="3747">
                  <c:v> 4 </c:v>
                </c:pt>
                <c:pt idx="3748">
                  <c:v> 5 </c:v>
                </c:pt>
                <c:pt idx="3749">
                  <c:v> 6 </c:v>
                </c:pt>
                <c:pt idx="3750">
                  <c:v> 7 </c:v>
                </c:pt>
                <c:pt idx="3751">
                  <c:v> 8 </c:v>
                </c:pt>
                <c:pt idx="3752">
                  <c:v> 9 </c:v>
                </c:pt>
                <c:pt idx="3753">
                  <c:v> 10 </c:v>
                </c:pt>
                <c:pt idx="3754">
                  <c:v> 11 </c:v>
                </c:pt>
                <c:pt idx="3755">
                  <c:v> 12 </c:v>
                </c:pt>
                <c:pt idx="3756">
                  <c:v> 13 </c:v>
                </c:pt>
                <c:pt idx="3757">
                  <c:v> 14 </c:v>
                </c:pt>
                <c:pt idx="3758">
                  <c:v> 15 </c:v>
                </c:pt>
                <c:pt idx="3759">
                  <c:v> 16 </c:v>
                </c:pt>
                <c:pt idx="3760">
                  <c:v> 17 </c:v>
                </c:pt>
                <c:pt idx="3761">
                  <c:v> 18 </c:v>
                </c:pt>
                <c:pt idx="3762">
                  <c:v> 19 </c:v>
                </c:pt>
                <c:pt idx="3763">
                  <c:v> 20 </c:v>
                </c:pt>
                <c:pt idx="3764">
                  <c:v> 21 </c:v>
                </c:pt>
                <c:pt idx="3765">
                  <c:v> 22 </c:v>
                </c:pt>
                <c:pt idx="3766">
                  <c:v> 23 </c:v>
                </c:pt>
                <c:pt idx="3767">
                  <c:v> 24 </c:v>
                </c:pt>
                <c:pt idx="3768">
                  <c:v>07 Jun 2014</c:v>
                </c:pt>
                <c:pt idx="3769">
                  <c:v> 2 </c:v>
                </c:pt>
                <c:pt idx="3770">
                  <c:v> 3 </c:v>
                </c:pt>
                <c:pt idx="3771">
                  <c:v> 4 </c:v>
                </c:pt>
                <c:pt idx="3772">
                  <c:v> 5 </c:v>
                </c:pt>
                <c:pt idx="3773">
                  <c:v> 6 </c:v>
                </c:pt>
                <c:pt idx="3774">
                  <c:v> 7 </c:v>
                </c:pt>
                <c:pt idx="3775">
                  <c:v> 8 </c:v>
                </c:pt>
                <c:pt idx="3776">
                  <c:v> 9 </c:v>
                </c:pt>
                <c:pt idx="3777">
                  <c:v> 10 </c:v>
                </c:pt>
                <c:pt idx="3778">
                  <c:v> 11 </c:v>
                </c:pt>
                <c:pt idx="3779">
                  <c:v> 12 </c:v>
                </c:pt>
                <c:pt idx="3780">
                  <c:v> 13 </c:v>
                </c:pt>
                <c:pt idx="3781">
                  <c:v> 14 </c:v>
                </c:pt>
                <c:pt idx="3782">
                  <c:v> 15 </c:v>
                </c:pt>
                <c:pt idx="3783">
                  <c:v> 16 </c:v>
                </c:pt>
                <c:pt idx="3784">
                  <c:v> 17 </c:v>
                </c:pt>
                <c:pt idx="3785">
                  <c:v> 18 </c:v>
                </c:pt>
                <c:pt idx="3786">
                  <c:v> 19 </c:v>
                </c:pt>
                <c:pt idx="3787">
                  <c:v> 20 </c:v>
                </c:pt>
                <c:pt idx="3788">
                  <c:v> 21 </c:v>
                </c:pt>
                <c:pt idx="3789">
                  <c:v> 22 </c:v>
                </c:pt>
                <c:pt idx="3790">
                  <c:v> 23 </c:v>
                </c:pt>
                <c:pt idx="3791">
                  <c:v> 24 </c:v>
                </c:pt>
                <c:pt idx="3792">
                  <c:v>08 Jun 2014</c:v>
                </c:pt>
                <c:pt idx="3793">
                  <c:v> 2 </c:v>
                </c:pt>
                <c:pt idx="3794">
                  <c:v> 3 </c:v>
                </c:pt>
                <c:pt idx="3795">
                  <c:v> 4 </c:v>
                </c:pt>
                <c:pt idx="3796">
                  <c:v> 5 </c:v>
                </c:pt>
                <c:pt idx="3797">
                  <c:v> 6 </c:v>
                </c:pt>
                <c:pt idx="3798">
                  <c:v> 7 </c:v>
                </c:pt>
                <c:pt idx="3799">
                  <c:v> 8 </c:v>
                </c:pt>
                <c:pt idx="3800">
                  <c:v> 9 </c:v>
                </c:pt>
                <c:pt idx="3801">
                  <c:v> 10 </c:v>
                </c:pt>
                <c:pt idx="3802">
                  <c:v> 11 </c:v>
                </c:pt>
                <c:pt idx="3803">
                  <c:v> 12 </c:v>
                </c:pt>
                <c:pt idx="3804">
                  <c:v> 13 </c:v>
                </c:pt>
                <c:pt idx="3805">
                  <c:v> 14 </c:v>
                </c:pt>
                <c:pt idx="3806">
                  <c:v> 15 </c:v>
                </c:pt>
                <c:pt idx="3807">
                  <c:v> 16 </c:v>
                </c:pt>
                <c:pt idx="3808">
                  <c:v> 17 </c:v>
                </c:pt>
                <c:pt idx="3809">
                  <c:v> 18 </c:v>
                </c:pt>
                <c:pt idx="3810">
                  <c:v> 19 </c:v>
                </c:pt>
                <c:pt idx="3811">
                  <c:v> 20 </c:v>
                </c:pt>
                <c:pt idx="3812">
                  <c:v> 21 </c:v>
                </c:pt>
                <c:pt idx="3813">
                  <c:v> 22 </c:v>
                </c:pt>
                <c:pt idx="3814">
                  <c:v> 23 </c:v>
                </c:pt>
                <c:pt idx="3815">
                  <c:v> 24 </c:v>
                </c:pt>
                <c:pt idx="3816">
                  <c:v>09 Jun 2014</c:v>
                </c:pt>
                <c:pt idx="3817">
                  <c:v> 2 </c:v>
                </c:pt>
                <c:pt idx="3818">
                  <c:v> 3 </c:v>
                </c:pt>
                <c:pt idx="3819">
                  <c:v> 4 </c:v>
                </c:pt>
                <c:pt idx="3820">
                  <c:v> 5 </c:v>
                </c:pt>
                <c:pt idx="3821">
                  <c:v> 6 </c:v>
                </c:pt>
                <c:pt idx="3822">
                  <c:v> 7 </c:v>
                </c:pt>
                <c:pt idx="3823">
                  <c:v> 8 </c:v>
                </c:pt>
                <c:pt idx="3824">
                  <c:v> 9 </c:v>
                </c:pt>
                <c:pt idx="3825">
                  <c:v> 10 </c:v>
                </c:pt>
                <c:pt idx="3826">
                  <c:v> 11 </c:v>
                </c:pt>
                <c:pt idx="3827">
                  <c:v> 12 </c:v>
                </c:pt>
                <c:pt idx="3828">
                  <c:v> 13 </c:v>
                </c:pt>
                <c:pt idx="3829">
                  <c:v> 14 </c:v>
                </c:pt>
                <c:pt idx="3830">
                  <c:v> 15 </c:v>
                </c:pt>
                <c:pt idx="3831">
                  <c:v> 16 </c:v>
                </c:pt>
                <c:pt idx="3832">
                  <c:v> 17 </c:v>
                </c:pt>
                <c:pt idx="3833">
                  <c:v> 18 </c:v>
                </c:pt>
                <c:pt idx="3834">
                  <c:v> 19 </c:v>
                </c:pt>
                <c:pt idx="3835">
                  <c:v> 20 </c:v>
                </c:pt>
                <c:pt idx="3836">
                  <c:v> 21 </c:v>
                </c:pt>
                <c:pt idx="3837">
                  <c:v> 22 </c:v>
                </c:pt>
                <c:pt idx="3838">
                  <c:v> 23 </c:v>
                </c:pt>
                <c:pt idx="3839">
                  <c:v> 24 </c:v>
                </c:pt>
                <c:pt idx="3840">
                  <c:v>10 Jun 2014</c:v>
                </c:pt>
                <c:pt idx="3841">
                  <c:v> 2 </c:v>
                </c:pt>
                <c:pt idx="3842">
                  <c:v> 3 </c:v>
                </c:pt>
                <c:pt idx="3843">
                  <c:v> 4 </c:v>
                </c:pt>
                <c:pt idx="3844">
                  <c:v> 5 </c:v>
                </c:pt>
                <c:pt idx="3845">
                  <c:v> 6 </c:v>
                </c:pt>
                <c:pt idx="3846">
                  <c:v> 7 </c:v>
                </c:pt>
                <c:pt idx="3847">
                  <c:v> 8 </c:v>
                </c:pt>
                <c:pt idx="3848">
                  <c:v> 9 </c:v>
                </c:pt>
                <c:pt idx="3849">
                  <c:v> 10 </c:v>
                </c:pt>
                <c:pt idx="3850">
                  <c:v> 11 </c:v>
                </c:pt>
                <c:pt idx="3851">
                  <c:v> 12 </c:v>
                </c:pt>
                <c:pt idx="3852">
                  <c:v> 13 </c:v>
                </c:pt>
                <c:pt idx="3853">
                  <c:v> 14 </c:v>
                </c:pt>
                <c:pt idx="3854">
                  <c:v> 15 </c:v>
                </c:pt>
                <c:pt idx="3855">
                  <c:v> 16 </c:v>
                </c:pt>
                <c:pt idx="3856">
                  <c:v> 17 </c:v>
                </c:pt>
                <c:pt idx="3857">
                  <c:v> 18 </c:v>
                </c:pt>
                <c:pt idx="3858">
                  <c:v> 19 </c:v>
                </c:pt>
                <c:pt idx="3859">
                  <c:v> 20 </c:v>
                </c:pt>
                <c:pt idx="3860">
                  <c:v> 21 </c:v>
                </c:pt>
                <c:pt idx="3861">
                  <c:v> 22 </c:v>
                </c:pt>
                <c:pt idx="3862">
                  <c:v> 23 </c:v>
                </c:pt>
                <c:pt idx="3863">
                  <c:v> 24 </c:v>
                </c:pt>
                <c:pt idx="3864">
                  <c:v>11 Jun 2014</c:v>
                </c:pt>
                <c:pt idx="3865">
                  <c:v> 2 </c:v>
                </c:pt>
                <c:pt idx="3866">
                  <c:v> 3 </c:v>
                </c:pt>
                <c:pt idx="3867">
                  <c:v> 4 </c:v>
                </c:pt>
                <c:pt idx="3868">
                  <c:v> 5 </c:v>
                </c:pt>
                <c:pt idx="3869">
                  <c:v> 6 </c:v>
                </c:pt>
                <c:pt idx="3870">
                  <c:v> 7 </c:v>
                </c:pt>
                <c:pt idx="3871">
                  <c:v> 8 </c:v>
                </c:pt>
                <c:pt idx="3872">
                  <c:v> 9 </c:v>
                </c:pt>
                <c:pt idx="3873">
                  <c:v> 10 </c:v>
                </c:pt>
                <c:pt idx="3874">
                  <c:v> 11 </c:v>
                </c:pt>
                <c:pt idx="3875">
                  <c:v> 12 </c:v>
                </c:pt>
                <c:pt idx="3876">
                  <c:v> 13 </c:v>
                </c:pt>
                <c:pt idx="3877">
                  <c:v> 14 </c:v>
                </c:pt>
                <c:pt idx="3878">
                  <c:v> 15 </c:v>
                </c:pt>
                <c:pt idx="3879">
                  <c:v> 16 </c:v>
                </c:pt>
                <c:pt idx="3880">
                  <c:v> 17 </c:v>
                </c:pt>
                <c:pt idx="3881">
                  <c:v> 18 </c:v>
                </c:pt>
                <c:pt idx="3882">
                  <c:v> 19 </c:v>
                </c:pt>
                <c:pt idx="3883">
                  <c:v> 20 </c:v>
                </c:pt>
                <c:pt idx="3884">
                  <c:v> 21 </c:v>
                </c:pt>
                <c:pt idx="3885">
                  <c:v> 22 </c:v>
                </c:pt>
                <c:pt idx="3886">
                  <c:v> 23 </c:v>
                </c:pt>
                <c:pt idx="3887">
                  <c:v> 24 </c:v>
                </c:pt>
                <c:pt idx="3888">
                  <c:v>12 Jun 2014</c:v>
                </c:pt>
                <c:pt idx="3889">
                  <c:v> 2 </c:v>
                </c:pt>
                <c:pt idx="3890">
                  <c:v> 3 </c:v>
                </c:pt>
                <c:pt idx="3891">
                  <c:v> 4 </c:v>
                </c:pt>
                <c:pt idx="3892">
                  <c:v> 5 </c:v>
                </c:pt>
                <c:pt idx="3893">
                  <c:v> 6 </c:v>
                </c:pt>
                <c:pt idx="3894">
                  <c:v> 7 </c:v>
                </c:pt>
                <c:pt idx="3895">
                  <c:v> 8 </c:v>
                </c:pt>
                <c:pt idx="3896">
                  <c:v> 9 </c:v>
                </c:pt>
                <c:pt idx="3897">
                  <c:v> 10 </c:v>
                </c:pt>
                <c:pt idx="3898">
                  <c:v> 11 </c:v>
                </c:pt>
                <c:pt idx="3899">
                  <c:v> 12 </c:v>
                </c:pt>
                <c:pt idx="3900">
                  <c:v> 13 </c:v>
                </c:pt>
                <c:pt idx="3901">
                  <c:v> 14 </c:v>
                </c:pt>
                <c:pt idx="3902">
                  <c:v> 15 </c:v>
                </c:pt>
                <c:pt idx="3903">
                  <c:v> 16 </c:v>
                </c:pt>
                <c:pt idx="3904">
                  <c:v> 17 </c:v>
                </c:pt>
                <c:pt idx="3905">
                  <c:v> 18 </c:v>
                </c:pt>
                <c:pt idx="3906">
                  <c:v> 19 </c:v>
                </c:pt>
                <c:pt idx="3907">
                  <c:v> 20 </c:v>
                </c:pt>
                <c:pt idx="3908">
                  <c:v> 21 </c:v>
                </c:pt>
                <c:pt idx="3909">
                  <c:v> 22 </c:v>
                </c:pt>
                <c:pt idx="3910">
                  <c:v> 23 </c:v>
                </c:pt>
                <c:pt idx="3911">
                  <c:v> 24 </c:v>
                </c:pt>
                <c:pt idx="3912">
                  <c:v>13 Jun 2014</c:v>
                </c:pt>
                <c:pt idx="3913">
                  <c:v> 2 </c:v>
                </c:pt>
                <c:pt idx="3914">
                  <c:v> 3 </c:v>
                </c:pt>
                <c:pt idx="3915">
                  <c:v> 4 </c:v>
                </c:pt>
                <c:pt idx="3916">
                  <c:v> 5 </c:v>
                </c:pt>
                <c:pt idx="3917">
                  <c:v> 6 </c:v>
                </c:pt>
                <c:pt idx="3918">
                  <c:v> 7 </c:v>
                </c:pt>
                <c:pt idx="3919">
                  <c:v> 8 </c:v>
                </c:pt>
                <c:pt idx="3920">
                  <c:v> 9 </c:v>
                </c:pt>
                <c:pt idx="3921">
                  <c:v> 10 </c:v>
                </c:pt>
                <c:pt idx="3922">
                  <c:v> 11 </c:v>
                </c:pt>
                <c:pt idx="3923">
                  <c:v> 12 </c:v>
                </c:pt>
                <c:pt idx="3924">
                  <c:v> 13 </c:v>
                </c:pt>
                <c:pt idx="3925">
                  <c:v> 14 </c:v>
                </c:pt>
                <c:pt idx="3926">
                  <c:v> 15 </c:v>
                </c:pt>
                <c:pt idx="3927">
                  <c:v> 16 </c:v>
                </c:pt>
                <c:pt idx="3928">
                  <c:v> 17 </c:v>
                </c:pt>
                <c:pt idx="3929">
                  <c:v> 18 </c:v>
                </c:pt>
                <c:pt idx="3930">
                  <c:v> 19 </c:v>
                </c:pt>
                <c:pt idx="3931">
                  <c:v> 20 </c:v>
                </c:pt>
                <c:pt idx="3932">
                  <c:v> 21 </c:v>
                </c:pt>
                <c:pt idx="3933">
                  <c:v> 22 </c:v>
                </c:pt>
                <c:pt idx="3934">
                  <c:v> 23 </c:v>
                </c:pt>
                <c:pt idx="3935">
                  <c:v> 24 </c:v>
                </c:pt>
                <c:pt idx="3936">
                  <c:v>14 Jun 2014</c:v>
                </c:pt>
                <c:pt idx="3937">
                  <c:v> 2 </c:v>
                </c:pt>
                <c:pt idx="3938">
                  <c:v> 3 </c:v>
                </c:pt>
                <c:pt idx="3939">
                  <c:v> 4 </c:v>
                </c:pt>
                <c:pt idx="3940">
                  <c:v> 5 </c:v>
                </c:pt>
                <c:pt idx="3941">
                  <c:v> 6 </c:v>
                </c:pt>
                <c:pt idx="3942">
                  <c:v> 7 </c:v>
                </c:pt>
                <c:pt idx="3943">
                  <c:v> 8 </c:v>
                </c:pt>
                <c:pt idx="3944">
                  <c:v> 9 </c:v>
                </c:pt>
                <c:pt idx="3945">
                  <c:v> 10 </c:v>
                </c:pt>
                <c:pt idx="3946">
                  <c:v> 11 </c:v>
                </c:pt>
                <c:pt idx="3947">
                  <c:v> 12 </c:v>
                </c:pt>
                <c:pt idx="3948">
                  <c:v> 13 </c:v>
                </c:pt>
                <c:pt idx="3949">
                  <c:v> 14 </c:v>
                </c:pt>
                <c:pt idx="3950">
                  <c:v> 15 </c:v>
                </c:pt>
                <c:pt idx="3951">
                  <c:v> 16 </c:v>
                </c:pt>
                <c:pt idx="3952">
                  <c:v> 17 </c:v>
                </c:pt>
                <c:pt idx="3953">
                  <c:v> 18 </c:v>
                </c:pt>
                <c:pt idx="3954">
                  <c:v> 19 </c:v>
                </c:pt>
                <c:pt idx="3955">
                  <c:v> 20 </c:v>
                </c:pt>
                <c:pt idx="3956">
                  <c:v> 21 </c:v>
                </c:pt>
                <c:pt idx="3957">
                  <c:v> 22 </c:v>
                </c:pt>
                <c:pt idx="3958">
                  <c:v> 23 </c:v>
                </c:pt>
                <c:pt idx="3959">
                  <c:v> 24 </c:v>
                </c:pt>
                <c:pt idx="3960">
                  <c:v>15 Jun 2014</c:v>
                </c:pt>
                <c:pt idx="3961">
                  <c:v> 2 </c:v>
                </c:pt>
                <c:pt idx="3962">
                  <c:v> 3 </c:v>
                </c:pt>
                <c:pt idx="3963">
                  <c:v> 4 </c:v>
                </c:pt>
                <c:pt idx="3964">
                  <c:v> 5 </c:v>
                </c:pt>
                <c:pt idx="3965">
                  <c:v> 6 </c:v>
                </c:pt>
                <c:pt idx="3966">
                  <c:v> 7 </c:v>
                </c:pt>
                <c:pt idx="3967">
                  <c:v> 8 </c:v>
                </c:pt>
                <c:pt idx="3968">
                  <c:v> 9 </c:v>
                </c:pt>
                <c:pt idx="3969">
                  <c:v> 10 </c:v>
                </c:pt>
                <c:pt idx="3970">
                  <c:v> 11 </c:v>
                </c:pt>
                <c:pt idx="3971">
                  <c:v> 12 </c:v>
                </c:pt>
                <c:pt idx="3972">
                  <c:v> 13 </c:v>
                </c:pt>
                <c:pt idx="3973">
                  <c:v> 14 </c:v>
                </c:pt>
                <c:pt idx="3974">
                  <c:v> 15 </c:v>
                </c:pt>
                <c:pt idx="3975">
                  <c:v> 16 </c:v>
                </c:pt>
                <c:pt idx="3976">
                  <c:v> 17 </c:v>
                </c:pt>
                <c:pt idx="3977">
                  <c:v> 18 </c:v>
                </c:pt>
                <c:pt idx="3978">
                  <c:v> 19 </c:v>
                </c:pt>
                <c:pt idx="3979">
                  <c:v> 20 </c:v>
                </c:pt>
                <c:pt idx="3980">
                  <c:v> 21 </c:v>
                </c:pt>
                <c:pt idx="3981">
                  <c:v> 22 </c:v>
                </c:pt>
                <c:pt idx="3982">
                  <c:v> 23 </c:v>
                </c:pt>
                <c:pt idx="3983">
                  <c:v> 24 </c:v>
                </c:pt>
                <c:pt idx="3984">
                  <c:v>16 Jun 2014</c:v>
                </c:pt>
                <c:pt idx="3985">
                  <c:v> 2 </c:v>
                </c:pt>
                <c:pt idx="3986">
                  <c:v> 3 </c:v>
                </c:pt>
                <c:pt idx="3987">
                  <c:v> 4 </c:v>
                </c:pt>
                <c:pt idx="3988">
                  <c:v> 5 </c:v>
                </c:pt>
                <c:pt idx="3989">
                  <c:v> 6 </c:v>
                </c:pt>
                <c:pt idx="3990">
                  <c:v> 7 </c:v>
                </c:pt>
                <c:pt idx="3991">
                  <c:v> 8 </c:v>
                </c:pt>
                <c:pt idx="3992">
                  <c:v> 9 </c:v>
                </c:pt>
                <c:pt idx="3993">
                  <c:v> 10 </c:v>
                </c:pt>
                <c:pt idx="3994">
                  <c:v> 11 </c:v>
                </c:pt>
                <c:pt idx="3995">
                  <c:v> 12 </c:v>
                </c:pt>
                <c:pt idx="3996">
                  <c:v> 13 </c:v>
                </c:pt>
                <c:pt idx="3997">
                  <c:v> 14 </c:v>
                </c:pt>
                <c:pt idx="3998">
                  <c:v> 15 </c:v>
                </c:pt>
                <c:pt idx="3999">
                  <c:v> 16 </c:v>
                </c:pt>
                <c:pt idx="4000">
                  <c:v> 17 </c:v>
                </c:pt>
                <c:pt idx="4001">
                  <c:v> 18 </c:v>
                </c:pt>
                <c:pt idx="4002">
                  <c:v> 19 </c:v>
                </c:pt>
                <c:pt idx="4003">
                  <c:v> 20 </c:v>
                </c:pt>
                <c:pt idx="4004">
                  <c:v> 21 </c:v>
                </c:pt>
                <c:pt idx="4005">
                  <c:v> 22 </c:v>
                </c:pt>
                <c:pt idx="4006">
                  <c:v> 23 </c:v>
                </c:pt>
                <c:pt idx="4007">
                  <c:v> 24 </c:v>
                </c:pt>
                <c:pt idx="4008">
                  <c:v>17 Jun 2014</c:v>
                </c:pt>
                <c:pt idx="4009">
                  <c:v> 2 </c:v>
                </c:pt>
                <c:pt idx="4010">
                  <c:v> 3 </c:v>
                </c:pt>
                <c:pt idx="4011">
                  <c:v> 4 </c:v>
                </c:pt>
                <c:pt idx="4012">
                  <c:v> 5 </c:v>
                </c:pt>
                <c:pt idx="4013">
                  <c:v> 6 </c:v>
                </c:pt>
                <c:pt idx="4014">
                  <c:v> 7 </c:v>
                </c:pt>
                <c:pt idx="4015">
                  <c:v> 8 </c:v>
                </c:pt>
                <c:pt idx="4016">
                  <c:v> 9 </c:v>
                </c:pt>
                <c:pt idx="4017">
                  <c:v> 10 </c:v>
                </c:pt>
                <c:pt idx="4018">
                  <c:v> 11 </c:v>
                </c:pt>
                <c:pt idx="4019">
                  <c:v> 12 </c:v>
                </c:pt>
                <c:pt idx="4020">
                  <c:v> 13 </c:v>
                </c:pt>
                <c:pt idx="4021">
                  <c:v> 14 </c:v>
                </c:pt>
                <c:pt idx="4022">
                  <c:v> 15 </c:v>
                </c:pt>
                <c:pt idx="4023">
                  <c:v> 16 </c:v>
                </c:pt>
                <c:pt idx="4024">
                  <c:v> 17 </c:v>
                </c:pt>
                <c:pt idx="4025">
                  <c:v> 18 </c:v>
                </c:pt>
                <c:pt idx="4026">
                  <c:v> 19 </c:v>
                </c:pt>
                <c:pt idx="4027">
                  <c:v> 20 </c:v>
                </c:pt>
                <c:pt idx="4028">
                  <c:v> 21 </c:v>
                </c:pt>
                <c:pt idx="4029">
                  <c:v> 22 </c:v>
                </c:pt>
                <c:pt idx="4030">
                  <c:v> 23 </c:v>
                </c:pt>
                <c:pt idx="4031">
                  <c:v> 24 </c:v>
                </c:pt>
                <c:pt idx="4032">
                  <c:v>18 Jun 2014</c:v>
                </c:pt>
                <c:pt idx="4033">
                  <c:v> 2 </c:v>
                </c:pt>
                <c:pt idx="4034">
                  <c:v> 3 </c:v>
                </c:pt>
                <c:pt idx="4035">
                  <c:v> 4 </c:v>
                </c:pt>
                <c:pt idx="4036">
                  <c:v> 5 </c:v>
                </c:pt>
                <c:pt idx="4037">
                  <c:v> 6 </c:v>
                </c:pt>
                <c:pt idx="4038">
                  <c:v> 7 </c:v>
                </c:pt>
                <c:pt idx="4039">
                  <c:v> 8 </c:v>
                </c:pt>
                <c:pt idx="4040">
                  <c:v> 9 </c:v>
                </c:pt>
                <c:pt idx="4041">
                  <c:v> 10 </c:v>
                </c:pt>
                <c:pt idx="4042">
                  <c:v> 11 </c:v>
                </c:pt>
                <c:pt idx="4043">
                  <c:v> 12 </c:v>
                </c:pt>
                <c:pt idx="4044">
                  <c:v> 13 </c:v>
                </c:pt>
                <c:pt idx="4045">
                  <c:v> 14 </c:v>
                </c:pt>
                <c:pt idx="4046">
                  <c:v> 15 </c:v>
                </c:pt>
                <c:pt idx="4047">
                  <c:v> 16 </c:v>
                </c:pt>
                <c:pt idx="4048">
                  <c:v> 17 </c:v>
                </c:pt>
                <c:pt idx="4049">
                  <c:v> 18 </c:v>
                </c:pt>
                <c:pt idx="4050">
                  <c:v> 19 </c:v>
                </c:pt>
                <c:pt idx="4051">
                  <c:v> 20 </c:v>
                </c:pt>
                <c:pt idx="4052">
                  <c:v> 21 </c:v>
                </c:pt>
                <c:pt idx="4053">
                  <c:v> 22 </c:v>
                </c:pt>
                <c:pt idx="4054">
                  <c:v> 23 </c:v>
                </c:pt>
                <c:pt idx="4055">
                  <c:v> 24 </c:v>
                </c:pt>
                <c:pt idx="4056">
                  <c:v>19 Jun 2014</c:v>
                </c:pt>
                <c:pt idx="4057">
                  <c:v> 2 </c:v>
                </c:pt>
                <c:pt idx="4058">
                  <c:v> 3 </c:v>
                </c:pt>
                <c:pt idx="4059">
                  <c:v> 4 </c:v>
                </c:pt>
                <c:pt idx="4060">
                  <c:v> 5 </c:v>
                </c:pt>
                <c:pt idx="4061">
                  <c:v> 6 </c:v>
                </c:pt>
                <c:pt idx="4062">
                  <c:v> 7 </c:v>
                </c:pt>
                <c:pt idx="4063">
                  <c:v> 8 </c:v>
                </c:pt>
                <c:pt idx="4064">
                  <c:v> 9 </c:v>
                </c:pt>
                <c:pt idx="4065">
                  <c:v> 10 </c:v>
                </c:pt>
                <c:pt idx="4066">
                  <c:v> 11 </c:v>
                </c:pt>
                <c:pt idx="4067">
                  <c:v> 12 </c:v>
                </c:pt>
                <c:pt idx="4068">
                  <c:v> 13 </c:v>
                </c:pt>
                <c:pt idx="4069">
                  <c:v> 14 </c:v>
                </c:pt>
                <c:pt idx="4070">
                  <c:v> 15 </c:v>
                </c:pt>
                <c:pt idx="4071">
                  <c:v> 16 </c:v>
                </c:pt>
                <c:pt idx="4072">
                  <c:v> 17 </c:v>
                </c:pt>
                <c:pt idx="4073">
                  <c:v> 18 </c:v>
                </c:pt>
                <c:pt idx="4074">
                  <c:v> 19 </c:v>
                </c:pt>
                <c:pt idx="4075">
                  <c:v> 20 </c:v>
                </c:pt>
                <c:pt idx="4076">
                  <c:v> 21 </c:v>
                </c:pt>
                <c:pt idx="4077">
                  <c:v> 22 </c:v>
                </c:pt>
                <c:pt idx="4078">
                  <c:v> 23 </c:v>
                </c:pt>
                <c:pt idx="4079">
                  <c:v> 24 </c:v>
                </c:pt>
                <c:pt idx="4080">
                  <c:v>20 Jun 2014</c:v>
                </c:pt>
                <c:pt idx="4081">
                  <c:v> 2 </c:v>
                </c:pt>
                <c:pt idx="4082">
                  <c:v> 3 </c:v>
                </c:pt>
                <c:pt idx="4083">
                  <c:v> 4 </c:v>
                </c:pt>
                <c:pt idx="4084">
                  <c:v> 5 </c:v>
                </c:pt>
                <c:pt idx="4085">
                  <c:v> 6 </c:v>
                </c:pt>
                <c:pt idx="4086">
                  <c:v> 7 </c:v>
                </c:pt>
                <c:pt idx="4087">
                  <c:v> 8 </c:v>
                </c:pt>
                <c:pt idx="4088">
                  <c:v> 9 </c:v>
                </c:pt>
                <c:pt idx="4089">
                  <c:v> 10 </c:v>
                </c:pt>
                <c:pt idx="4090">
                  <c:v> 11 </c:v>
                </c:pt>
                <c:pt idx="4091">
                  <c:v> 12 </c:v>
                </c:pt>
                <c:pt idx="4092">
                  <c:v> 13 </c:v>
                </c:pt>
                <c:pt idx="4093">
                  <c:v> 14 </c:v>
                </c:pt>
                <c:pt idx="4094">
                  <c:v> 15 </c:v>
                </c:pt>
                <c:pt idx="4095">
                  <c:v> 16 </c:v>
                </c:pt>
                <c:pt idx="4096">
                  <c:v> 17 </c:v>
                </c:pt>
                <c:pt idx="4097">
                  <c:v> 18 </c:v>
                </c:pt>
                <c:pt idx="4098">
                  <c:v> 19 </c:v>
                </c:pt>
                <c:pt idx="4099">
                  <c:v> 20 </c:v>
                </c:pt>
                <c:pt idx="4100">
                  <c:v> 21 </c:v>
                </c:pt>
                <c:pt idx="4101">
                  <c:v> 22 </c:v>
                </c:pt>
                <c:pt idx="4102">
                  <c:v> 23 </c:v>
                </c:pt>
                <c:pt idx="4103">
                  <c:v> 24 </c:v>
                </c:pt>
                <c:pt idx="4104">
                  <c:v>21 Jun 2014</c:v>
                </c:pt>
                <c:pt idx="4105">
                  <c:v> 2 </c:v>
                </c:pt>
                <c:pt idx="4106">
                  <c:v> 3 </c:v>
                </c:pt>
                <c:pt idx="4107">
                  <c:v> 4 </c:v>
                </c:pt>
                <c:pt idx="4108">
                  <c:v> 5 </c:v>
                </c:pt>
                <c:pt idx="4109">
                  <c:v> 6 </c:v>
                </c:pt>
                <c:pt idx="4110">
                  <c:v> 7 </c:v>
                </c:pt>
                <c:pt idx="4111">
                  <c:v> 8 </c:v>
                </c:pt>
                <c:pt idx="4112">
                  <c:v> 9 </c:v>
                </c:pt>
                <c:pt idx="4113">
                  <c:v> 10 </c:v>
                </c:pt>
                <c:pt idx="4114">
                  <c:v> 11 </c:v>
                </c:pt>
                <c:pt idx="4115">
                  <c:v> 12 </c:v>
                </c:pt>
                <c:pt idx="4116">
                  <c:v> 13 </c:v>
                </c:pt>
                <c:pt idx="4117">
                  <c:v> 14 </c:v>
                </c:pt>
                <c:pt idx="4118">
                  <c:v> 15 </c:v>
                </c:pt>
                <c:pt idx="4119">
                  <c:v> 16 </c:v>
                </c:pt>
                <c:pt idx="4120">
                  <c:v> 17 </c:v>
                </c:pt>
                <c:pt idx="4121">
                  <c:v> 18 </c:v>
                </c:pt>
                <c:pt idx="4122">
                  <c:v> 19 </c:v>
                </c:pt>
                <c:pt idx="4123">
                  <c:v> 20 </c:v>
                </c:pt>
                <c:pt idx="4124">
                  <c:v> 21 </c:v>
                </c:pt>
                <c:pt idx="4125">
                  <c:v> 22 </c:v>
                </c:pt>
                <c:pt idx="4126">
                  <c:v> 23 </c:v>
                </c:pt>
                <c:pt idx="4127">
                  <c:v> 24 </c:v>
                </c:pt>
                <c:pt idx="4128">
                  <c:v>22 Jun 2014</c:v>
                </c:pt>
                <c:pt idx="4129">
                  <c:v> 2 </c:v>
                </c:pt>
                <c:pt idx="4130">
                  <c:v> 3 </c:v>
                </c:pt>
                <c:pt idx="4131">
                  <c:v> 4 </c:v>
                </c:pt>
                <c:pt idx="4132">
                  <c:v> 5 </c:v>
                </c:pt>
                <c:pt idx="4133">
                  <c:v> 6 </c:v>
                </c:pt>
                <c:pt idx="4134">
                  <c:v> 7 </c:v>
                </c:pt>
                <c:pt idx="4135">
                  <c:v> 8 </c:v>
                </c:pt>
                <c:pt idx="4136">
                  <c:v> 9 </c:v>
                </c:pt>
                <c:pt idx="4137">
                  <c:v> 10 </c:v>
                </c:pt>
                <c:pt idx="4138">
                  <c:v> 11 </c:v>
                </c:pt>
                <c:pt idx="4139">
                  <c:v> 12 </c:v>
                </c:pt>
                <c:pt idx="4140">
                  <c:v> 13 </c:v>
                </c:pt>
                <c:pt idx="4141">
                  <c:v> 14 </c:v>
                </c:pt>
                <c:pt idx="4142">
                  <c:v> 15 </c:v>
                </c:pt>
                <c:pt idx="4143">
                  <c:v> 16 </c:v>
                </c:pt>
                <c:pt idx="4144">
                  <c:v> 17 </c:v>
                </c:pt>
                <c:pt idx="4145">
                  <c:v> 18 </c:v>
                </c:pt>
                <c:pt idx="4146">
                  <c:v> 19 </c:v>
                </c:pt>
                <c:pt idx="4147">
                  <c:v> 20 </c:v>
                </c:pt>
                <c:pt idx="4148">
                  <c:v> 21 </c:v>
                </c:pt>
                <c:pt idx="4149">
                  <c:v> 22 </c:v>
                </c:pt>
                <c:pt idx="4150">
                  <c:v> 23 </c:v>
                </c:pt>
                <c:pt idx="4151">
                  <c:v> 24 </c:v>
                </c:pt>
                <c:pt idx="4152">
                  <c:v>23 Jun 2014</c:v>
                </c:pt>
                <c:pt idx="4153">
                  <c:v> 2 </c:v>
                </c:pt>
                <c:pt idx="4154">
                  <c:v> 3 </c:v>
                </c:pt>
                <c:pt idx="4155">
                  <c:v> 4 </c:v>
                </c:pt>
                <c:pt idx="4156">
                  <c:v> 5 </c:v>
                </c:pt>
                <c:pt idx="4157">
                  <c:v> 6 </c:v>
                </c:pt>
                <c:pt idx="4158">
                  <c:v> 7 </c:v>
                </c:pt>
                <c:pt idx="4159">
                  <c:v> 8 </c:v>
                </c:pt>
                <c:pt idx="4160">
                  <c:v> 9 </c:v>
                </c:pt>
                <c:pt idx="4161">
                  <c:v> 10 </c:v>
                </c:pt>
                <c:pt idx="4162">
                  <c:v> 11 </c:v>
                </c:pt>
                <c:pt idx="4163">
                  <c:v> 12 </c:v>
                </c:pt>
                <c:pt idx="4164">
                  <c:v> 13 </c:v>
                </c:pt>
                <c:pt idx="4165">
                  <c:v> 14 </c:v>
                </c:pt>
                <c:pt idx="4166">
                  <c:v> 15 </c:v>
                </c:pt>
                <c:pt idx="4167">
                  <c:v> 16 </c:v>
                </c:pt>
                <c:pt idx="4168">
                  <c:v> 17 </c:v>
                </c:pt>
                <c:pt idx="4169">
                  <c:v> 18 </c:v>
                </c:pt>
                <c:pt idx="4170">
                  <c:v> 19 </c:v>
                </c:pt>
                <c:pt idx="4171">
                  <c:v> 20 </c:v>
                </c:pt>
                <c:pt idx="4172">
                  <c:v> 21 </c:v>
                </c:pt>
                <c:pt idx="4173">
                  <c:v> 22 </c:v>
                </c:pt>
                <c:pt idx="4174">
                  <c:v> 23 </c:v>
                </c:pt>
                <c:pt idx="4175">
                  <c:v> 24 </c:v>
                </c:pt>
                <c:pt idx="4176">
                  <c:v>24 Jun 2014</c:v>
                </c:pt>
                <c:pt idx="4177">
                  <c:v> 2 </c:v>
                </c:pt>
                <c:pt idx="4178">
                  <c:v> 3 </c:v>
                </c:pt>
                <c:pt idx="4179">
                  <c:v> 4 </c:v>
                </c:pt>
                <c:pt idx="4180">
                  <c:v> 5 </c:v>
                </c:pt>
                <c:pt idx="4181">
                  <c:v> 6 </c:v>
                </c:pt>
                <c:pt idx="4182">
                  <c:v> 7 </c:v>
                </c:pt>
                <c:pt idx="4183">
                  <c:v> 8 </c:v>
                </c:pt>
                <c:pt idx="4184">
                  <c:v> 9 </c:v>
                </c:pt>
                <c:pt idx="4185">
                  <c:v> 10 </c:v>
                </c:pt>
                <c:pt idx="4186">
                  <c:v> 11 </c:v>
                </c:pt>
                <c:pt idx="4187">
                  <c:v> 12 </c:v>
                </c:pt>
                <c:pt idx="4188">
                  <c:v> 13 </c:v>
                </c:pt>
                <c:pt idx="4189">
                  <c:v> 14 </c:v>
                </c:pt>
                <c:pt idx="4190">
                  <c:v> 15 </c:v>
                </c:pt>
                <c:pt idx="4191">
                  <c:v> 16 </c:v>
                </c:pt>
                <c:pt idx="4192">
                  <c:v> 17 </c:v>
                </c:pt>
                <c:pt idx="4193">
                  <c:v> 18 </c:v>
                </c:pt>
                <c:pt idx="4194">
                  <c:v> 19 </c:v>
                </c:pt>
                <c:pt idx="4195">
                  <c:v> 20 </c:v>
                </c:pt>
                <c:pt idx="4196">
                  <c:v> 21 </c:v>
                </c:pt>
                <c:pt idx="4197">
                  <c:v> 22 </c:v>
                </c:pt>
                <c:pt idx="4198">
                  <c:v> 23 </c:v>
                </c:pt>
                <c:pt idx="4199">
                  <c:v> 24 </c:v>
                </c:pt>
                <c:pt idx="4200">
                  <c:v>25 Jun 2014</c:v>
                </c:pt>
                <c:pt idx="4201">
                  <c:v> 2 </c:v>
                </c:pt>
                <c:pt idx="4202">
                  <c:v> 3 </c:v>
                </c:pt>
                <c:pt idx="4203">
                  <c:v> 4 </c:v>
                </c:pt>
                <c:pt idx="4204">
                  <c:v> 5 </c:v>
                </c:pt>
                <c:pt idx="4205">
                  <c:v> 6 </c:v>
                </c:pt>
                <c:pt idx="4206">
                  <c:v> 7 </c:v>
                </c:pt>
                <c:pt idx="4207">
                  <c:v> 8 </c:v>
                </c:pt>
                <c:pt idx="4208">
                  <c:v> 9 </c:v>
                </c:pt>
                <c:pt idx="4209">
                  <c:v> 10 </c:v>
                </c:pt>
                <c:pt idx="4210">
                  <c:v> 11 </c:v>
                </c:pt>
                <c:pt idx="4211">
                  <c:v> 12 </c:v>
                </c:pt>
                <c:pt idx="4212">
                  <c:v> 13 </c:v>
                </c:pt>
                <c:pt idx="4213">
                  <c:v> 14 </c:v>
                </c:pt>
                <c:pt idx="4214">
                  <c:v> 15 </c:v>
                </c:pt>
                <c:pt idx="4215">
                  <c:v> 16 </c:v>
                </c:pt>
                <c:pt idx="4216">
                  <c:v> 17 </c:v>
                </c:pt>
                <c:pt idx="4217">
                  <c:v> 18 </c:v>
                </c:pt>
                <c:pt idx="4218">
                  <c:v> 19 </c:v>
                </c:pt>
                <c:pt idx="4219">
                  <c:v> 20 </c:v>
                </c:pt>
                <c:pt idx="4220">
                  <c:v> 21 </c:v>
                </c:pt>
                <c:pt idx="4221">
                  <c:v> 22 </c:v>
                </c:pt>
                <c:pt idx="4222">
                  <c:v> 23 </c:v>
                </c:pt>
                <c:pt idx="4223">
                  <c:v> 24 </c:v>
                </c:pt>
                <c:pt idx="4224">
                  <c:v>26 Jun 2014</c:v>
                </c:pt>
                <c:pt idx="4225">
                  <c:v> 2 </c:v>
                </c:pt>
                <c:pt idx="4226">
                  <c:v> 3 </c:v>
                </c:pt>
                <c:pt idx="4227">
                  <c:v> 4 </c:v>
                </c:pt>
                <c:pt idx="4228">
                  <c:v> 5 </c:v>
                </c:pt>
                <c:pt idx="4229">
                  <c:v> 6 </c:v>
                </c:pt>
                <c:pt idx="4230">
                  <c:v> 7 </c:v>
                </c:pt>
                <c:pt idx="4231">
                  <c:v> 8 </c:v>
                </c:pt>
                <c:pt idx="4232">
                  <c:v> 9 </c:v>
                </c:pt>
                <c:pt idx="4233">
                  <c:v> 10 </c:v>
                </c:pt>
                <c:pt idx="4234">
                  <c:v> 11 </c:v>
                </c:pt>
                <c:pt idx="4235">
                  <c:v> 12 </c:v>
                </c:pt>
                <c:pt idx="4236">
                  <c:v> 13 </c:v>
                </c:pt>
                <c:pt idx="4237">
                  <c:v> 14 </c:v>
                </c:pt>
                <c:pt idx="4238">
                  <c:v> 15 </c:v>
                </c:pt>
                <c:pt idx="4239">
                  <c:v> 16 </c:v>
                </c:pt>
                <c:pt idx="4240">
                  <c:v> 17 </c:v>
                </c:pt>
                <c:pt idx="4241">
                  <c:v> 18 </c:v>
                </c:pt>
                <c:pt idx="4242">
                  <c:v> 19 </c:v>
                </c:pt>
                <c:pt idx="4243">
                  <c:v> 20 </c:v>
                </c:pt>
                <c:pt idx="4244">
                  <c:v> 21 </c:v>
                </c:pt>
                <c:pt idx="4245">
                  <c:v> 22 </c:v>
                </c:pt>
                <c:pt idx="4246">
                  <c:v> 23 </c:v>
                </c:pt>
                <c:pt idx="4247">
                  <c:v> 24 </c:v>
                </c:pt>
                <c:pt idx="4248">
                  <c:v>27 Jun 2014</c:v>
                </c:pt>
                <c:pt idx="4249">
                  <c:v> 2 </c:v>
                </c:pt>
                <c:pt idx="4250">
                  <c:v> 3 </c:v>
                </c:pt>
                <c:pt idx="4251">
                  <c:v> 4 </c:v>
                </c:pt>
                <c:pt idx="4252">
                  <c:v> 5 </c:v>
                </c:pt>
                <c:pt idx="4253">
                  <c:v> 6 </c:v>
                </c:pt>
                <c:pt idx="4254">
                  <c:v> 7 </c:v>
                </c:pt>
                <c:pt idx="4255">
                  <c:v> 8 </c:v>
                </c:pt>
                <c:pt idx="4256">
                  <c:v> 9 </c:v>
                </c:pt>
                <c:pt idx="4257">
                  <c:v> 10 </c:v>
                </c:pt>
                <c:pt idx="4258">
                  <c:v> 11 </c:v>
                </c:pt>
                <c:pt idx="4259">
                  <c:v> 12 </c:v>
                </c:pt>
                <c:pt idx="4260">
                  <c:v> 13 </c:v>
                </c:pt>
                <c:pt idx="4261">
                  <c:v> 14 </c:v>
                </c:pt>
                <c:pt idx="4262">
                  <c:v> 15 </c:v>
                </c:pt>
                <c:pt idx="4263">
                  <c:v> 16 </c:v>
                </c:pt>
                <c:pt idx="4264">
                  <c:v> 17 </c:v>
                </c:pt>
                <c:pt idx="4265">
                  <c:v> 18 </c:v>
                </c:pt>
                <c:pt idx="4266">
                  <c:v> 19 </c:v>
                </c:pt>
                <c:pt idx="4267">
                  <c:v> 20 </c:v>
                </c:pt>
                <c:pt idx="4268">
                  <c:v> 21 </c:v>
                </c:pt>
                <c:pt idx="4269">
                  <c:v> 22 </c:v>
                </c:pt>
                <c:pt idx="4270">
                  <c:v> 23 </c:v>
                </c:pt>
                <c:pt idx="4271">
                  <c:v> 24 </c:v>
                </c:pt>
                <c:pt idx="4272">
                  <c:v>28 Jun 2014</c:v>
                </c:pt>
                <c:pt idx="4273">
                  <c:v> 2 </c:v>
                </c:pt>
                <c:pt idx="4274">
                  <c:v> 3 </c:v>
                </c:pt>
                <c:pt idx="4275">
                  <c:v> 4 </c:v>
                </c:pt>
                <c:pt idx="4276">
                  <c:v> 5 </c:v>
                </c:pt>
                <c:pt idx="4277">
                  <c:v> 6 </c:v>
                </c:pt>
                <c:pt idx="4278">
                  <c:v> 7 </c:v>
                </c:pt>
                <c:pt idx="4279">
                  <c:v> 8 </c:v>
                </c:pt>
                <c:pt idx="4280">
                  <c:v> 9 </c:v>
                </c:pt>
                <c:pt idx="4281">
                  <c:v> 10 </c:v>
                </c:pt>
                <c:pt idx="4282">
                  <c:v> 11 </c:v>
                </c:pt>
                <c:pt idx="4283">
                  <c:v> 12 </c:v>
                </c:pt>
                <c:pt idx="4284">
                  <c:v> 13 </c:v>
                </c:pt>
                <c:pt idx="4285">
                  <c:v> 14 </c:v>
                </c:pt>
                <c:pt idx="4286">
                  <c:v> 15 </c:v>
                </c:pt>
                <c:pt idx="4287">
                  <c:v> 16 </c:v>
                </c:pt>
                <c:pt idx="4288">
                  <c:v> 17 </c:v>
                </c:pt>
                <c:pt idx="4289">
                  <c:v> 18 </c:v>
                </c:pt>
                <c:pt idx="4290">
                  <c:v> 19 </c:v>
                </c:pt>
                <c:pt idx="4291">
                  <c:v> 20 </c:v>
                </c:pt>
                <c:pt idx="4292">
                  <c:v> 21 </c:v>
                </c:pt>
                <c:pt idx="4293">
                  <c:v> 22 </c:v>
                </c:pt>
                <c:pt idx="4294">
                  <c:v> 23 </c:v>
                </c:pt>
                <c:pt idx="4295">
                  <c:v> 24 </c:v>
                </c:pt>
                <c:pt idx="4296">
                  <c:v>29 Jun 2014</c:v>
                </c:pt>
                <c:pt idx="4297">
                  <c:v> 2 </c:v>
                </c:pt>
                <c:pt idx="4298">
                  <c:v> 3 </c:v>
                </c:pt>
                <c:pt idx="4299">
                  <c:v> 4 </c:v>
                </c:pt>
                <c:pt idx="4300">
                  <c:v> 5 </c:v>
                </c:pt>
                <c:pt idx="4301">
                  <c:v> 6 </c:v>
                </c:pt>
                <c:pt idx="4302">
                  <c:v> 7 </c:v>
                </c:pt>
                <c:pt idx="4303">
                  <c:v> 8 </c:v>
                </c:pt>
                <c:pt idx="4304">
                  <c:v> 9 </c:v>
                </c:pt>
                <c:pt idx="4305">
                  <c:v> 10 </c:v>
                </c:pt>
                <c:pt idx="4306">
                  <c:v> 11 </c:v>
                </c:pt>
                <c:pt idx="4307">
                  <c:v> 12 </c:v>
                </c:pt>
                <c:pt idx="4308">
                  <c:v> 13 </c:v>
                </c:pt>
                <c:pt idx="4309">
                  <c:v> 14 </c:v>
                </c:pt>
                <c:pt idx="4310">
                  <c:v> 15 </c:v>
                </c:pt>
                <c:pt idx="4311">
                  <c:v> 16 </c:v>
                </c:pt>
                <c:pt idx="4312">
                  <c:v> 17 </c:v>
                </c:pt>
                <c:pt idx="4313">
                  <c:v> 18 </c:v>
                </c:pt>
                <c:pt idx="4314">
                  <c:v> 19 </c:v>
                </c:pt>
                <c:pt idx="4315">
                  <c:v> 20 </c:v>
                </c:pt>
                <c:pt idx="4316">
                  <c:v> 21 </c:v>
                </c:pt>
                <c:pt idx="4317">
                  <c:v> 22 </c:v>
                </c:pt>
                <c:pt idx="4318">
                  <c:v> 23 </c:v>
                </c:pt>
                <c:pt idx="4319">
                  <c:v> 24 </c:v>
                </c:pt>
                <c:pt idx="4320">
                  <c:v>30 Jun 2014</c:v>
                </c:pt>
                <c:pt idx="4321">
                  <c:v> 2 </c:v>
                </c:pt>
                <c:pt idx="4322">
                  <c:v> 3 </c:v>
                </c:pt>
                <c:pt idx="4323">
                  <c:v> 4 </c:v>
                </c:pt>
                <c:pt idx="4324">
                  <c:v> 5 </c:v>
                </c:pt>
                <c:pt idx="4325">
                  <c:v> 6 </c:v>
                </c:pt>
                <c:pt idx="4326">
                  <c:v> 7 </c:v>
                </c:pt>
                <c:pt idx="4327">
                  <c:v> 8 </c:v>
                </c:pt>
                <c:pt idx="4328">
                  <c:v> 9 </c:v>
                </c:pt>
                <c:pt idx="4329">
                  <c:v> 10 </c:v>
                </c:pt>
                <c:pt idx="4330">
                  <c:v> 11 </c:v>
                </c:pt>
                <c:pt idx="4331">
                  <c:v> 12 </c:v>
                </c:pt>
                <c:pt idx="4332">
                  <c:v> 13 </c:v>
                </c:pt>
                <c:pt idx="4333">
                  <c:v> 14 </c:v>
                </c:pt>
                <c:pt idx="4334">
                  <c:v> 15 </c:v>
                </c:pt>
                <c:pt idx="4335">
                  <c:v> 16 </c:v>
                </c:pt>
                <c:pt idx="4336">
                  <c:v> 17 </c:v>
                </c:pt>
                <c:pt idx="4337">
                  <c:v> 18 </c:v>
                </c:pt>
                <c:pt idx="4338">
                  <c:v> 19 </c:v>
                </c:pt>
                <c:pt idx="4339">
                  <c:v> 20 </c:v>
                </c:pt>
                <c:pt idx="4340">
                  <c:v> 21 </c:v>
                </c:pt>
                <c:pt idx="4341">
                  <c:v> 22 </c:v>
                </c:pt>
                <c:pt idx="4342">
                  <c:v> 23 </c:v>
                </c:pt>
                <c:pt idx="4343">
                  <c:v> 24 </c:v>
                </c:pt>
                <c:pt idx="4344">
                  <c:v>01 Jul 2014</c:v>
                </c:pt>
                <c:pt idx="4345">
                  <c:v> 2 </c:v>
                </c:pt>
                <c:pt idx="4346">
                  <c:v> 3 </c:v>
                </c:pt>
                <c:pt idx="4347">
                  <c:v> 4 </c:v>
                </c:pt>
                <c:pt idx="4348">
                  <c:v> 5 </c:v>
                </c:pt>
                <c:pt idx="4349">
                  <c:v> 6 </c:v>
                </c:pt>
                <c:pt idx="4350">
                  <c:v> 7 </c:v>
                </c:pt>
                <c:pt idx="4351">
                  <c:v> 8 </c:v>
                </c:pt>
                <c:pt idx="4352">
                  <c:v> 9 </c:v>
                </c:pt>
                <c:pt idx="4353">
                  <c:v> 10 </c:v>
                </c:pt>
                <c:pt idx="4354">
                  <c:v> 11 </c:v>
                </c:pt>
                <c:pt idx="4355">
                  <c:v> 12 </c:v>
                </c:pt>
                <c:pt idx="4356">
                  <c:v> 13 </c:v>
                </c:pt>
                <c:pt idx="4357">
                  <c:v> 14 </c:v>
                </c:pt>
                <c:pt idx="4358">
                  <c:v> 15 </c:v>
                </c:pt>
                <c:pt idx="4359">
                  <c:v> 16 </c:v>
                </c:pt>
                <c:pt idx="4360">
                  <c:v> 17 </c:v>
                </c:pt>
                <c:pt idx="4361">
                  <c:v> 18 </c:v>
                </c:pt>
                <c:pt idx="4362">
                  <c:v> 19 </c:v>
                </c:pt>
                <c:pt idx="4363">
                  <c:v> 20 </c:v>
                </c:pt>
                <c:pt idx="4364">
                  <c:v> 21 </c:v>
                </c:pt>
                <c:pt idx="4365">
                  <c:v> 22 </c:v>
                </c:pt>
                <c:pt idx="4366">
                  <c:v> 23 </c:v>
                </c:pt>
                <c:pt idx="4367">
                  <c:v> 24 </c:v>
                </c:pt>
                <c:pt idx="4368">
                  <c:v>02 Jul 2014</c:v>
                </c:pt>
                <c:pt idx="4369">
                  <c:v> 2 </c:v>
                </c:pt>
                <c:pt idx="4370">
                  <c:v> 3 </c:v>
                </c:pt>
                <c:pt idx="4371">
                  <c:v> 4 </c:v>
                </c:pt>
                <c:pt idx="4372">
                  <c:v> 5 </c:v>
                </c:pt>
                <c:pt idx="4373">
                  <c:v> 6 </c:v>
                </c:pt>
                <c:pt idx="4374">
                  <c:v> 7 </c:v>
                </c:pt>
                <c:pt idx="4375">
                  <c:v> 8 </c:v>
                </c:pt>
                <c:pt idx="4376">
                  <c:v> 9 </c:v>
                </c:pt>
                <c:pt idx="4377">
                  <c:v> 10 </c:v>
                </c:pt>
                <c:pt idx="4378">
                  <c:v> 11 </c:v>
                </c:pt>
                <c:pt idx="4379">
                  <c:v> 12 </c:v>
                </c:pt>
                <c:pt idx="4380">
                  <c:v> 13 </c:v>
                </c:pt>
                <c:pt idx="4381">
                  <c:v> 14 </c:v>
                </c:pt>
                <c:pt idx="4382">
                  <c:v> 15 </c:v>
                </c:pt>
                <c:pt idx="4383">
                  <c:v> 16 </c:v>
                </c:pt>
                <c:pt idx="4384">
                  <c:v> 17 </c:v>
                </c:pt>
                <c:pt idx="4385">
                  <c:v> 18 </c:v>
                </c:pt>
                <c:pt idx="4386">
                  <c:v> 19 </c:v>
                </c:pt>
                <c:pt idx="4387">
                  <c:v> 20 </c:v>
                </c:pt>
                <c:pt idx="4388">
                  <c:v> 21 </c:v>
                </c:pt>
                <c:pt idx="4389">
                  <c:v> 22 </c:v>
                </c:pt>
                <c:pt idx="4390">
                  <c:v> 23 </c:v>
                </c:pt>
                <c:pt idx="4391">
                  <c:v> 24 </c:v>
                </c:pt>
                <c:pt idx="4392">
                  <c:v>03 Jul 2014</c:v>
                </c:pt>
                <c:pt idx="4393">
                  <c:v> 2 </c:v>
                </c:pt>
                <c:pt idx="4394">
                  <c:v> 3 </c:v>
                </c:pt>
                <c:pt idx="4395">
                  <c:v> 4 </c:v>
                </c:pt>
                <c:pt idx="4396">
                  <c:v> 5 </c:v>
                </c:pt>
                <c:pt idx="4397">
                  <c:v> 6 </c:v>
                </c:pt>
                <c:pt idx="4398">
                  <c:v> 7 </c:v>
                </c:pt>
                <c:pt idx="4399">
                  <c:v> 8 </c:v>
                </c:pt>
                <c:pt idx="4400">
                  <c:v> 9 </c:v>
                </c:pt>
                <c:pt idx="4401">
                  <c:v> 10 </c:v>
                </c:pt>
                <c:pt idx="4402">
                  <c:v> 11 </c:v>
                </c:pt>
                <c:pt idx="4403">
                  <c:v> 12 </c:v>
                </c:pt>
                <c:pt idx="4404">
                  <c:v> 13 </c:v>
                </c:pt>
                <c:pt idx="4405">
                  <c:v> 14 </c:v>
                </c:pt>
                <c:pt idx="4406">
                  <c:v> 15 </c:v>
                </c:pt>
                <c:pt idx="4407">
                  <c:v> 16 </c:v>
                </c:pt>
                <c:pt idx="4408">
                  <c:v> 17 </c:v>
                </c:pt>
                <c:pt idx="4409">
                  <c:v> 18 </c:v>
                </c:pt>
                <c:pt idx="4410">
                  <c:v> 19 </c:v>
                </c:pt>
                <c:pt idx="4411">
                  <c:v> 20 </c:v>
                </c:pt>
                <c:pt idx="4412">
                  <c:v> 21 </c:v>
                </c:pt>
                <c:pt idx="4413">
                  <c:v> 22 </c:v>
                </c:pt>
                <c:pt idx="4414">
                  <c:v> 23 </c:v>
                </c:pt>
                <c:pt idx="4415">
                  <c:v> 24 </c:v>
                </c:pt>
                <c:pt idx="4416">
                  <c:v>04 Jul 2014</c:v>
                </c:pt>
                <c:pt idx="4417">
                  <c:v> 2 </c:v>
                </c:pt>
                <c:pt idx="4418">
                  <c:v> 3 </c:v>
                </c:pt>
                <c:pt idx="4419">
                  <c:v> 4 </c:v>
                </c:pt>
                <c:pt idx="4420">
                  <c:v> 5 </c:v>
                </c:pt>
                <c:pt idx="4421">
                  <c:v> 6 </c:v>
                </c:pt>
                <c:pt idx="4422">
                  <c:v> 7 </c:v>
                </c:pt>
                <c:pt idx="4423">
                  <c:v> 8 </c:v>
                </c:pt>
                <c:pt idx="4424">
                  <c:v> 9 </c:v>
                </c:pt>
                <c:pt idx="4425">
                  <c:v> 10 </c:v>
                </c:pt>
                <c:pt idx="4426">
                  <c:v> 11 </c:v>
                </c:pt>
                <c:pt idx="4427">
                  <c:v> 12 </c:v>
                </c:pt>
                <c:pt idx="4428">
                  <c:v> 13 </c:v>
                </c:pt>
                <c:pt idx="4429">
                  <c:v> 14 </c:v>
                </c:pt>
                <c:pt idx="4430">
                  <c:v> 15 </c:v>
                </c:pt>
                <c:pt idx="4431">
                  <c:v> 16 </c:v>
                </c:pt>
                <c:pt idx="4432">
                  <c:v> 17 </c:v>
                </c:pt>
                <c:pt idx="4433">
                  <c:v> 18 </c:v>
                </c:pt>
                <c:pt idx="4434">
                  <c:v> 19 </c:v>
                </c:pt>
                <c:pt idx="4435">
                  <c:v> 20 </c:v>
                </c:pt>
                <c:pt idx="4436">
                  <c:v> 21 </c:v>
                </c:pt>
                <c:pt idx="4437">
                  <c:v> 22 </c:v>
                </c:pt>
                <c:pt idx="4438">
                  <c:v> 23 </c:v>
                </c:pt>
                <c:pt idx="4439">
                  <c:v> 24 </c:v>
                </c:pt>
                <c:pt idx="4440">
                  <c:v>05 Jul 2014</c:v>
                </c:pt>
                <c:pt idx="4441">
                  <c:v> 2 </c:v>
                </c:pt>
                <c:pt idx="4442">
                  <c:v> 3 </c:v>
                </c:pt>
                <c:pt idx="4443">
                  <c:v> 4 </c:v>
                </c:pt>
                <c:pt idx="4444">
                  <c:v> 5 </c:v>
                </c:pt>
                <c:pt idx="4445">
                  <c:v> 6 </c:v>
                </c:pt>
                <c:pt idx="4446">
                  <c:v> 7 </c:v>
                </c:pt>
                <c:pt idx="4447">
                  <c:v> 8 </c:v>
                </c:pt>
                <c:pt idx="4448">
                  <c:v> 9 </c:v>
                </c:pt>
                <c:pt idx="4449">
                  <c:v> 10 </c:v>
                </c:pt>
                <c:pt idx="4450">
                  <c:v> 11 </c:v>
                </c:pt>
                <c:pt idx="4451">
                  <c:v> 12 </c:v>
                </c:pt>
                <c:pt idx="4452">
                  <c:v> 13 </c:v>
                </c:pt>
                <c:pt idx="4453">
                  <c:v> 14 </c:v>
                </c:pt>
                <c:pt idx="4454">
                  <c:v> 15 </c:v>
                </c:pt>
                <c:pt idx="4455">
                  <c:v> 16 </c:v>
                </c:pt>
                <c:pt idx="4456">
                  <c:v> 17 </c:v>
                </c:pt>
                <c:pt idx="4457">
                  <c:v> 18 </c:v>
                </c:pt>
                <c:pt idx="4458">
                  <c:v> 19 </c:v>
                </c:pt>
                <c:pt idx="4459">
                  <c:v> 20 </c:v>
                </c:pt>
                <c:pt idx="4460">
                  <c:v> 21 </c:v>
                </c:pt>
                <c:pt idx="4461">
                  <c:v> 22 </c:v>
                </c:pt>
                <c:pt idx="4462">
                  <c:v> 23 </c:v>
                </c:pt>
                <c:pt idx="4463">
                  <c:v> 24 </c:v>
                </c:pt>
                <c:pt idx="4464">
                  <c:v>06 Jul 2014</c:v>
                </c:pt>
                <c:pt idx="4465">
                  <c:v> 2 </c:v>
                </c:pt>
                <c:pt idx="4466">
                  <c:v> 3 </c:v>
                </c:pt>
                <c:pt idx="4467">
                  <c:v> 4 </c:v>
                </c:pt>
                <c:pt idx="4468">
                  <c:v> 5 </c:v>
                </c:pt>
                <c:pt idx="4469">
                  <c:v> 6 </c:v>
                </c:pt>
                <c:pt idx="4470">
                  <c:v> 7 </c:v>
                </c:pt>
                <c:pt idx="4471">
                  <c:v> 8 </c:v>
                </c:pt>
                <c:pt idx="4472">
                  <c:v> 9 </c:v>
                </c:pt>
                <c:pt idx="4473">
                  <c:v> 10 </c:v>
                </c:pt>
                <c:pt idx="4474">
                  <c:v> 11 </c:v>
                </c:pt>
                <c:pt idx="4475">
                  <c:v> 12 </c:v>
                </c:pt>
                <c:pt idx="4476">
                  <c:v> 13 </c:v>
                </c:pt>
                <c:pt idx="4477">
                  <c:v> 14 </c:v>
                </c:pt>
                <c:pt idx="4478">
                  <c:v> 15 </c:v>
                </c:pt>
                <c:pt idx="4479">
                  <c:v> 16 </c:v>
                </c:pt>
                <c:pt idx="4480">
                  <c:v> 17 </c:v>
                </c:pt>
                <c:pt idx="4481">
                  <c:v> 18 </c:v>
                </c:pt>
                <c:pt idx="4482">
                  <c:v> 19 </c:v>
                </c:pt>
                <c:pt idx="4483">
                  <c:v> 20 </c:v>
                </c:pt>
                <c:pt idx="4484">
                  <c:v> 21 </c:v>
                </c:pt>
                <c:pt idx="4485">
                  <c:v> 22 </c:v>
                </c:pt>
                <c:pt idx="4486">
                  <c:v> 23 </c:v>
                </c:pt>
                <c:pt idx="4487">
                  <c:v> 24 </c:v>
                </c:pt>
                <c:pt idx="4488">
                  <c:v>07 Jul 2014</c:v>
                </c:pt>
                <c:pt idx="4489">
                  <c:v> 2 </c:v>
                </c:pt>
                <c:pt idx="4490">
                  <c:v> 3 </c:v>
                </c:pt>
                <c:pt idx="4491">
                  <c:v> 4 </c:v>
                </c:pt>
                <c:pt idx="4492">
                  <c:v> 5 </c:v>
                </c:pt>
                <c:pt idx="4493">
                  <c:v> 6 </c:v>
                </c:pt>
                <c:pt idx="4494">
                  <c:v> 7 </c:v>
                </c:pt>
                <c:pt idx="4495">
                  <c:v> 8 </c:v>
                </c:pt>
                <c:pt idx="4496">
                  <c:v> 9 </c:v>
                </c:pt>
                <c:pt idx="4497">
                  <c:v> 10 </c:v>
                </c:pt>
                <c:pt idx="4498">
                  <c:v> 11 </c:v>
                </c:pt>
                <c:pt idx="4499">
                  <c:v> 12 </c:v>
                </c:pt>
                <c:pt idx="4500">
                  <c:v> 13 </c:v>
                </c:pt>
                <c:pt idx="4501">
                  <c:v> 14 </c:v>
                </c:pt>
                <c:pt idx="4502">
                  <c:v> 15 </c:v>
                </c:pt>
                <c:pt idx="4503">
                  <c:v> 16 </c:v>
                </c:pt>
                <c:pt idx="4504">
                  <c:v> 17 </c:v>
                </c:pt>
                <c:pt idx="4505">
                  <c:v> 18 </c:v>
                </c:pt>
                <c:pt idx="4506">
                  <c:v> 19 </c:v>
                </c:pt>
                <c:pt idx="4507">
                  <c:v> 20 </c:v>
                </c:pt>
                <c:pt idx="4508">
                  <c:v> 21 </c:v>
                </c:pt>
                <c:pt idx="4509">
                  <c:v> 22 </c:v>
                </c:pt>
                <c:pt idx="4510">
                  <c:v> 23 </c:v>
                </c:pt>
                <c:pt idx="4511">
                  <c:v> 24 </c:v>
                </c:pt>
                <c:pt idx="4512">
                  <c:v>08 Jul 2014</c:v>
                </c:pt>
                <c:pt idx="4513">
                  <c:v> 2 </c:v>
                </c:pt>
                <c:pt idx="4514">
                  <c:v> 3 </c:v>
                </c:pt>
                <c:pt idx="4515">
                  <c:v> 4 </c:v>
                </c:pt>
                <c:pt idx="4516">
                  <c:v> 5 </c:v>
                </c:pt>
                <c:pt idx="4517">
                  <c:v> 6 </c:v>
                </c:pt>
                <c:pt idx="4518">
                  <c:v> 7 </c:v>
                </c:pt>
                <c:pt idx="4519">
                  <c:v> 8 </c:v>
                </c:pt>
                <c:pt idx="4520">
                  <c:v> 9 </c:v>
                </c:pt>
                <c:pt idx="4521">
                  <c:v> 10 </c:v>
                </c:pt>
                <c:pt idx="4522">
                  <c:v> 11 </c:v>
                </c:pt>
                <c:pt idx="4523">
                  <c:v> 12 </c:v>
                </c:pt>
                <c:pt idx="4524">
                  <c:v> 13 </c:v>
                </c:pt>
                <c:pt idx="4525">
                  <c:v> 14 </c:v>
                </c:pt>
                <c:pt idx="4526">
                  <c:v> 15 </c:v>
                </c:pt>
                <c:pt idx="4527">
                  <c:v> 16 </c:v>
                </c:pt>
                <c:pt idx="4528">
                  <c:v> 17 </c:v>
                </c:pt>
                <c:pt idx="4529">
                  <c:v> 18 </c:v>
                </c:pt>
                <c:pt idx="4530">
                  <c:v> 19 </c:v>
                </c:pt>
                <c:pt idx="4531">
                  <c:v> 20 </c:v>
                </c:pt>
                <c:pt idx="4532">
                  <c:v> 21 </c:v>
                </c:pt>
                <c:pt idx="4533">
                  <c:v> 22 </c:v>
                </c:pt>
                <c:pt idx="4534">
                  <c:v> 23 </c:v>
                </c:pt>
                <c:pt idx="4535">
                  <c:v> 24 </c:v>
                </c:pt>
                <c:pt idx="4536">
                  <c:v>09 Jul 2014</c:v>
                </c:pt>
                <c:pt idx="4537">
                  <c:v> 2 </c:v>
                </c:pt>
                <c:pt idx="4538">
                  <c:v> 3 </c:v>
                </c:pt>
                <c:pt idx="4539">
                  <c:v> 4 </c:v>
                </c:pt>
                <c:pt idx="4540">
                  <c:v> 5 </c:v>
                </c:pt>
                <c:pt idx="4541">
                  <c:v> 6 </c:v>
                </c:pt>
                <c:pt idx="4542">
                  <c:v> 7 </c:v>
                </c:pt>
                <c:pt idx="4543">
                  <c:v> 8 </c:v>
                </c:pt>
                <c:pt idx="4544">
                  <c:v> 9 </c:v>
                </c:pt>
                <c:pt idx="4545">
                  <c:v> 10 </c:v>
                </c:pt>
                <c:pt idx="4546">
                  <c:v> 11 </c:v>
                </c:pt>
                <c:pt idx="4547">
                  <c:v> 12 </c:v>
                </c:pt>
                <c:pt idx="4548">
                  <c:v> 13 </c:v>
                </c:pt>
                <c:pt idx="4549">
                  <c:v> 14 </c:v>
                </c:pt>
                <c:pt idx="4550">
                  <c:v> 15 </c:v>
                </c:pt>
                <c:pt idx="4551">
                  <c:v> 16 </c:v>
                </c:pt>
                <c:pt idx="4552">
                  <c:v> 17 </c:v>
                </c:pt>
                <c:pt idx="4553">
                  <c:v> 18 </c:v>
                </c:pt>
                <c:pt idx="4554">
                  <c:v> 19 </c:v>
                </c:pt>
                <c:pt idx="4555">
                  <c:v> 20 </c:v>
                </c:pt>
                <c:pt idx="4556">
                  <c:v> 21 </c:v>
                </c:pt>
                <c:pt idx="4557">
                  <c:v> 22 </c:v>
                </c:pt>
                <c:pt idx="4558">
                  <c:v> 23 </c:v>
                </c:pt>
                <c:pt idx="4559">
                  <c:v> 24 </c:v>
                </c:pt>
                <c:pt idx="4560">
                  <c:v>10 Jul 2014</c:v>
                </c:pt>
                <c:pt idx="4561">
                  <c:v> 2 </c:v>
                </c:pt>
                <c:pt idx="4562">
                  <c:v> 3 </c:v>
                </c:pt>
                <c:pt idx="4563">
                  <c:v> 4 </c:v>
                </c:pt>
                <c:pt idx="4564">
                  <c:v> 5 </c:v>
                </c:pt>
                <c:pt idx="4565">
                  <c:v> 6 </c:v>
                </c:pt>
                <c:pt idx="4566">
                  <c:v> 7 </c:v>
                </c:pt>
                <c:pt idx="4567">
                  <c:v> 8 </c:v>
                </c:pt>
                <c:pt idx="4568">
                  <c:v> 9 </c:v>
                </c:pt>
                <c:pt idx="4569">
                  <c:v> 10 </c:v>
                </c:pt>
                <c:pt idx="4570">
                  <c:v> 11 </c:v>
                </c:pt>
                <c:pt idx="4571">
                  <c:v> 12 </c:v>
                </c:pt>
                <c:pt idx="4572">
                  <c:v> 13 </c:v>
                </c:pt>
                <c:pt idx="4573">
                  <c:v> 14 </c:v>
                </c:pt>
                <c:pt idx="4574">
                  <c:v> 15 </c:v>
                </c:pt>
                <c:pt idx="4575">
                  <c:v> 16 </c:v>
                </c:pt>
                <c:pt idx="4576">
                  <c:v> 17 </c:v>
                </c:pt>
                <c:pt idx="4577">
                  <c:v> 18 </c:v>
                </c:pt>
                <c:pt idx="4578">
                  <c:v> 19 </c:v>
                </c:pt>
                <c:pt idx="4579">
                  <c:v> 20 </c:v>
                </c:pt>
                <c:pt idx="4580">
                  <c:v> 21 </c:v>
                </c:pt>
                <c:pt idx="4581">
                  <c:v> 22 </c:v>
                </c:pt>
                <c:pt idx="4582">
                  <c:v> 23 </c:v>
                </c:pt>
                <c:pt idx="4583">
                  <c:v> 24 </c:v>
                </c:pt>
                <c:pt idx="4584">
                  <c:v>11 Jul 2014</c:v>
                </c:pt>
                <c:pt idx="4585">
                  <c:v> 2 </c:v>
                </c:pt>
                <c:pt idx="4586">
                  <c:v> 3 </c:v>
                </c:pt>
                <c:pt idx="4587">
                  <c:v> 4 </c:v>
                </c:pt>
                <c:pt idx="4588">
                  <c:v> 5 </c:v>
                </c:pt>
                <c:pt idx="4589">
                  <c:v> 6 </c:v>
                </c:pt>
                <c:pt idx="4590">
                  <c:v> 7 </c:v>
                </c:pt>
                <c:pt idx="4591">
                  <c:v> 8 </c:v>
                </c:pt>
                <c:pt idx="4592">
                  <c:v> 9 </c:v>
                </c:pt>
                <c:pt idx="4593">
                  <c:v> 10 </c:v>
                </c:pt>
                <c:pt idx="4594">
                  <c:v> 11 </c:v>
                </c:pt>
                <c:pt idx="4595">
                  <c:v> 12 </c:v>
                </c:pt>
                <c:pt idx="4596">
                  <c:v> 13 </c:v>
                </c:pt>
                <c:pt idx="4597">
                  <c:v> 14 </c:v>
                </c:pt>
                <c:pt idx="4598">
                  <c:v> 15 </c:v>
                </c:pt>
                <c:pt idx="4599">
                  <c:v> 16 </c:v>
                </c:pt>
                <c:pt idx="4600">
                  <c:v> 17 </c:v>
                </c:pt>
                <c:pt idx="4601">
                  <c:v> 18 </c:v>
                </c:pt>
                <c:pt idx="4602">
                  <c:v> 19 </c:v>
                </c:pt>
                <c:pt idx="4603">
                  <c:v> 20 </c:v>
                </c:pt>
                <c:pt idx="4604">
                  <c:v> 21 </c:v>
                </c:pt>
                <c:pt idx="4605">
                  <c:v> 22 </c:v>
                </c:pt>
                <c:pt idx="4606">
                  <c:v> 23 </c:v>
                </c:pt>
                <c:pt idx="4607">
                  <c:v> 24 </c:v>
                </c:pt>
                <c:pt idx="4608">
                  <c:v>12 Jul 2014</c:v>
                </c:pt>
                <c:pt idx="4609">
                  <c:v> 2 </c:v>
                </c:pt>
                <c:pt idx="4610">
                  <c:v> 3 </c:v>
                </c:pt>
                <c:pt idx="4611">
                  <c:v> 4 </c:v>
                </c:pt>
                <c:pt idx="4612">
                  <c:v> 5 </c:v>
                </c:pt>
                <c:pt idx="4613">
                  <c:v> 6 </c:v>
                </c:pt>
                <c:pt idx="4614">
                  <c:v> 7 </c:v>
                </c:pt>
                <c:pt idx="4615">
                  <c:v> 8 </c:v>
                </c:pt>
                <c:pt idx="4616">
                  <c:v> 9 </c:v>
                </c:pt>
                <c:pt idx="4617">
                  <c:v> 10 </c:v>
                </c:pt>
                <c:pt idx="4618">
                  <c:v> 11 </c:v>
                </c:pt>
                <c:pt idx="4619">
                  <c:v> 12 </c:v>
                </c:pt>
                <c:pt idx="4620">
                  <c:v> 13 </c:v>
                </c:pt>
                <c:pt idx="4621">
                  <c:v> 14 </c:v>
                </c:pt>
                <c:pt idx="4622">
                  <c:v> 15 </c:v>
                </c:pt>
                <c:pt idx="4623">
                  <c:v> 16 </c:v>
                </c:pt>
                <c:pt idx="4624">
                  <c:v> 17 </c:v>
                </c:pt>
                <c:pt idx="4625">
                  <c:v> 18 </c:v>
                </c:pt>
                <c:pt idx="4626">
                  <c:v> 19 </c:v>
                </c:pt>
                <c:pt idx="4627">
                  <c:v> 20 </c:v>
                </c:pt>
                <c:pt idx="4628">
                  <c:v> 21 </c:v>
                </c:pt>
                <c:pt idx="4629">
                  <c:v> 22 </c:v>
                </c:pt>
                <c:pt idx="4630">
                  <c:v> 23 </c:v>
                </c:pt>
                <c:pt idx="4631">
                  <c:v> 24 </c:v>
                </c:pt>
                <c:pt idx="4632">
                  <c:v>13 Jul 2014</c:v>
                </c:pt>
                <c:pt idx="4633">
                  <c:v> 2 </c:v>
                </c:pt>
                <c:pt idx="4634">
                  <c:v> 3 </c:v>
                </c:pt>
                <c:pt idx="4635">
                  <c:v> 4 </c:v>
                </c:pt>
                <c:pt idx="4636">
                  <c:v> 5 </c:v>
                </c:pt>
                <c:pt idx="4637">
                  <c:v> 6 </c:v>
                </c:pt>
                <c:pt idx="4638">
                  <c:v> 7 </c:v>
                </c:pt>
                <c:pt idx="4639">
                  <c:v> 8 </c:v>
                </c:pt>
                <c:pt idx="4640">
                  <c:v> 9 </c:v>
                </c:pt>
                <c:pt idx="4641">
                  <c:v> 10 </c:v>
                </c:pt>
                <c:pt idx="4642">
                  <c:v> 11 </c:v>
                </c:pt>
                <c:pt idx="4643">
                  <c:v> 12 </c:v>
                </c:pt>
                <c:pt idx="4644">
                  <c:v> 13 </c:v>
                </c:pt>
                <c:pt idx="4645">
                  <c:v> 14 </c:v>
                </c:pt>
                <c:pt idx="4646">
                  <c:v> 15 </c:v>
                </c:pt>
                <c:pt idx="4647">
                  <c:v> 16 </c:v>
                </c:pt>
                <c:pt idx="4648">
                  <c:v> 17 </c:v>
                </c:pt>
                <c:pt idx="4649">
                  <c:v> 18 </c:v>
                </c:pt>
                <c:pt idx="4650">
                  <c:v> 19 </c:v>
                </c:pt>
                <c:pt idx="4651">
                  <c:v> 20 </c:v>
                </c:pt>
                <c:pt idx="4652">
                  <c:v> 21 </c:v>
                </c:pt>
                <c:pt idx="4653">
                  <c:v> 22 </c:v>
                </c:pt>
                <c:pt idx="4654">
                  <c:v> 23 </c:v>
                </c:pt>
                <c:pt idx="4655">
                  <c:v> 24 </c:v>
                </c:pt>
                <c:pt idx="4656">
                  <c:v>14 Jul 2014</c:v>
                </c:pt>
                <c:pt idx="4657">
                  <c:v> 2 </c:v>
                </c:pt>
                <c:pt idx="4658">
                  <c:v> 3 </c:v>
                </c:pt>
                <c:pt idx="4659">
                  <c:v> 4 </c:v>
                </c:pt>
                <c:pt idx="4660">
                  <c:v> 5 </c:v>
                </c:pt>
                <c:pt idx="4661">
                  <c:v> 6 </c:v>
                </c:pt>
                <c:pt idx="4662">
                  <c:v> 7 </c:v>
                </c:pt>
                <c:pt idx="4663">
                  <c:v> 8 </c:v>
                </c:pt>
                <c:pt idx="4664">
                  <c:v> 9 </c:v>
                </c:pt>
                <c:pt idx="4665">
                  <c:v> 10 </c:v>
                </c:pt>
                <c:pt idx="4666">
                  <c:v> 11 </c:v>
                </c:pt>
                <c:pt idx="4667">
                  <c:v> 12 </c:v>
                </c:pt>
                <c:pt idx="4668">
                  <c:v> 13 </c:v>
                </c:pt>
                <c:pt idx="4669">
                  <c:v> 14 </c:v>
                </c:pt>
                <c:pt idx="4670">
                  <c:v> 15 </c:v>
                </c:pt>
                <c:pt idx="4671">
                  <c:v> 16 </c:v>
                </c:pt>
                <c:pt idx="4672">
                  <c:v> 17 </c:v>
                </c:pt>
                <c:pt idx="4673">
                  <c:v> 18 </c:v>
                </c:pt>
                <c:pt idx="4674">
                  <c:v> 19 </c:v>
                </c:pt>
                <c:pt idx="4675">
                  <c:v> 20 </c:v>
                </c:pt>
                <c:pt idx="4676">
                  <c:v> 21 </c:v>
                </c:pt>
                <c:pt idx="4677">
                  <c:v> 22 </c:v>
                </c:pt>
                <c:pt idx="4678">
                  <c:v> 23 </c:v>
                </c:pt>
                <c:pt idx="4679">
                  <c:v> 24 </c:v>
                </c:pt>
                <c:pt idx="4680">
                  <c:v>15 Jul 2014</c:v>
                </c:pt>
                <c:pt idx="4681">
                  <c:v> 2 </c:v>
                </c:pt>
                <c:pt idx="4682">
                  <c:v> 3 </c:v>
                </c:pt>
                <c:pt idx="4683">
                  <c:v> 4 </c:v>
                </c:pt>
                <c:pt idx="4684">
                  <c:v> 5 </c:v>
                </c:pt>
                <c:pt idx="4685">
                  <c:v> 6 </c:v>
                </c:pt>
                <c:pt idx="4686">
                  <c:v> 7 </c:v>
                </c:pt>
                <c:pt idx="4687">
                  <c:v> 8 </c:v>
                </c:pt>
                <c:pt idx="4688">
                  <c:v> 9 </c:v>
                </c:pt>
                <c:pt idx="4689">
                  <c:v> 10 </c:v>
                </c:pt>
                <c:pt idx="4690">
                  <c:v> 11 </c:v>
                </c:pt>
                <c:pt idx="4691">
                  <c:v> 12 </c:v>
                </c:pt>
                <c:pt idx="4692">
                  <c:v> 13 </c:v>
                </c:pt>
                <c:pt idx="4693">
                  <c:v> 14 </c:v>
                </c:pt>
                <c:pt idx="4694">
                  <c:v> 15 </c:v>
                </c:pt>
                <c:pt idx="4695">
                  <c:v> 16 </c:v>
                </c:pt>
                <c:pt idx="4696">
                  <c:v> 17 </c:v>
                </c:pt>
                <c:pt idx="4697">
                  <c:v> 18 </c:v>
                </c:pt>
                <c:pt idx="4698">
                  <c:v> 19 </c:v>
                </c:pt>
                <c:pt idx="4699">
                  <c:v> 20 </c:v>
                </c:pt>
                <c:pt idx="4700">
                  <c:v> 21 </c:v>
                </c:pt>
                <c:pt idx="4701">
                  <c:v> 22 </c:v>
                </c:pt>
                <c:pt idx="4702">
                  <c:v> 23 </c:v>
                </c:pt>
                <c:pt idx="4703">
                  <c:v> 24 </c:v>
                </c:pt>
                <c:pt idx="4704">
                  <c:v>16 Jul 2014</c:v>
                </c:pt>
                <c:pt idx="4705">
                  <c:v> 2 </c:v>
                </c:pt>
                <c:pt idx="4706">
                  <c:v> 3 </c:v>
                </c:pt>
                <c:pt idx="4707">
                  <c:v> 4 </c:v>
                </c:pt>
                <c:pt idx="4708">
                  <c:v> 5 </c:v>
                </c:pt>
                <c:pt idx="4709">
                  <c:v> 6 </c:v>
                </c:pt>
                <c:pt idx="4710">
                  <c:v> 7 </c:v>
                </c:pt>
                <c:pt idx="4711">
                  <c:v> 8 </c:v>
                </c:pt>
                <c:pt idx="4712">
                  <c:v> 9 </c:v>
                </c:pt>
                <c:pt idx="4713">
                  <c:v> 10 </c:v>
                </c:pt>
                <c:pt idx="4714">
                  <c:v> 11 </c:v>
                </c:pt>
                <c:pt idx="4715">
                  <c:v> 12 </c:v>
                </c:pt>
                <c:pt idx="4716">
                  <c:v> 13 </c:v>
                </c:pt>
                <c:pt idx="4717">
                  <c:v> 14 </c:v>
                </c:pt>
                <c:pt idx="4718">
                  <c:v> 15 </c:v>
                </c:pt>
                <c:pt idx="4719">
                  <c:v> 16 </c:v>
                </c:pt>
                <c:pt idx="4720">
                  <c:v> 17 </c:v>
                </c:pt>
                <c:pt idx="4721">
                  <c:v> 18 </c:v>
                </c:pt>
                <c:pt idx="4722">
                  <c:v> 19 </c:v>
                </c:pt>
                <c:pt idx="4723">
                  <c:v> 20 </c:v>
                </c:pt>
                <c:pt idx="4724">
                  <c:v> 21 </c:v>
                </c:pt>
                <c:pt idx="4725">
                  <c:v> 22 </c:v>
                </c:pt>
                <c:pt idx="4726">
                  <c:v> 23 </c:v>
                </c:pt>
                <c:pt idx="4727">
                  <c:v> 24 </c:v>
                </c:pt>
                <c:pt idx="4728">
                  <c:v>17 Jul 2014</c:v>
                </c:pt>
                <c:pt idx="4729">
                  <c:v> 2 </c:v>
                </c:pt>
                <c:pt idx="4730">
                  <c:v> 3 </c:v>
                </c:pt>
                <c:pt idx="4731">
                  <c:v> 4 </c:v>
                </c:pt>
                <c:pt idx="4732">
                  <c:v> 5 </c:v>
                </c:pt>
                <c:pt idx="4733">
                  <c:v> 6 </c:v>
                </c:pt>
                <c:pt idx="4734">
                  <c:v> 7 </c:v>
                </c:pt>
                <c:pt idx="4735">
                  <c:v> 8 </c:v>
                </c:pt>
                <c:pt idx="4736">
                  <c:v> 9 </c:v>
                </c:pt>
                <c:pt idx="4737">
                  <c:v> 10 </c:v>
                </c:pt>
                <c:pt idx="4738">
                  <c:v> 11 </c:v>
                </c:pt>
                <c:pt idx="4739">
                  <c:v> 12 </c:v>
                </c:pt>
                <c:pt idx="4740">
                  <c:v> 13 </c:v>
                </c:pt>
                <c:pt idx="4741">
                  <c:v> 14 </c:v>
                </c:pt>
                <c:pt idx="4742">
                  <c:v> 15 </c:v>
                </c:pt>
                <c:pt idx="4743">
                  <c:v> 16 </c:v>
                </c:pt>
                <c:pt idx="4744">
                  <c:v> 17 </c:v>
                </c:pt>
                <c:pt idx="4745">
                  <c:v> 18 </c:v>
                </c:pt>
                <c:pt idx="4746">
                  <c:v> 19 </c:v>
                </c:pt>
                <c:pt idx="4747">
                  <c:v> 20 </c:v>
                </c:pt>
                <c:pt idx="4748">
                  <c:v> 21 </c:v>
                </c:pt>
                <c:pt idx="4749">
                  <c:v> 22 </c:v>
                </c:pt>
                <c:pt idx="4750">
                  <c:v> 23 </c:v>
                </c:pt>
                <c:pt idx="4751">
                  <c:v> 24 </c:v>
                </c:pt>
                <c:pt idx="4752">
                  <c:v>18 Jul 2014</c:v>
                </c:pt>
                <c:pt idx="4753">
                  <c:v> 2 </c:v>
                </c:pt>
                <c:pt idx="4754">
                  <c:v> 3 </c:v>
                </c:pt>
                <c:pt idx="4755">
                  <c:v> 4 </c:v>
                </c:pt>
                <c:pt idx="4756">
                  <c:v> 5 </c:v>
                </c:pt>
                <c:pt idx="4757">
                  <c:v> 6 </c:v>
                </c:pt>
                <c:pt idx="4758">
                  <c:v> 7 </c:v>
                </c:pt>
                <c:pt idx="4759">
                  <c:v> 8 </c:v>
                </c:pt>
                <c:pt idx="4760">
                  <c:v> 9 </c:v>
                </c:pt>
                <c:pt idx="4761">
                  <c:v> 10 </c:v>
                </c:pt>
                <c:pt idx="4762">
                  <c:v> 11 </c:v>
                </c:pt>
                <c:pt idx="4763">
                  <c:v> 12 </c:v>
                </c:pt>
                <c:pt idx="4764">
                  <c:v> 13 </c:v>
                </c:pt>
                <c:pt idx="4765">
                  <c:v> 14 </c:v>
                </c:pt>
                <c:pt idx="4766">
                  <c:v> 15 </c:v>
                </c:pt>
                <c:pt idx="4767">
                  <c:v> 16 </c:v>
                </c:pt>
                <c:pt idx="4768">
                  <c:v> 17 </c:v>
                </c:pt>
                <c:pt idx="4769">
                  <c:v> 18 </c:v>
                </c:pt>
                <c:pt idx="4770">
                  <c:v> 19 </c:v>
                </c:pt>
                <c:pt idx="4771">
                  <c:v> 20 </c:v>
                </c:pt>
                <c:pt idx="4772">
                  <c:v> 21 </c:v>
                </c:pt>
                <c:pt idx="4773">
                  <c:v> 22 </c:v>
                </c:pt>
                <c:pt idx="4774">
                  <c:v> 23 </c:v>
                </c:pt>
                <c:pt idx="4775">
                  <c:v> 24 </c:v>
                </c:pt>
                <c:pt idx="4776">
                  <c:v>19 Jul 2014</c:v>
                </c:pt>
                <c:pt idx="4777">
                  <c:v> 2 </c:v>
                </c:pt>
                <c:pt idx="4778">
                  <c:v> 3 </c:v>
                </c:pt>
                <c:pt idx="4779">
                  <c:v> 4 </c:v>
                </c:pt>
                <c:pt idx="4780">
                  <c:v> 5 </c:v>
                </c:pt>
                <c:pt idx="4781">
                  <c:v> 6 </c:v>
                </c:pt>
                <c:pt idx="4782">
                  <c:v> 7 </c:v>
                </c:pt>
                <c:pt idx="4783">
                  <c:v> 8 </c:v>
                </c:pt>
                <c:pt idx="4784">
                  <c:v> 9 </c:v>
                </c:pt>
                <c:pt idx="4785">
                  <c:v> 10 </c:v>
                </c:pt>
                <c:pt idx="4786">
                  <c:v> 11 </c:v>
                </c:pt>
                <c:pt idx="4787">
                  <c:v> 12 </c:v>
                </c:pt>
                <c:pt idx="4788">
                  <c:v> 13 </c:v>
                </c:pt>
                <c:pt idx="4789">
                  <c:v> 14 </c:v>
                </c:pt>
                <c:pt idx="4790">
                  <c:v> 15 </c:v>
                </c:pt>
                <c:pt idx="4791">
                  <c:v> 16 </c:v>
                </c:pt>
                <c:pt idx="4792">
                  <c:v> 17 </c:v>
                </c:pt>
                <c:pt idx="4793">
                  <c:v> 18 </c:v>
                </c:pt>
                <c:pt idx="4794">
                  <c:v> 19 </c:v>
                </c:pt>
                <c:pt idx="4795">
                  <c:v> 20 </c:v>
                </c:pt>
                <c:pt idx="4796">
                  <c:v> 21 </c:v>
                </c:pt>
                <c:pt idx="4797">
                  <c:v> 22 </c:v>
                </c:pt>
                <c:pt idx="4798">
                  <c:v> 23 </c:v>
                </c:pt>
                <c:pt idx="4799">
                  <c:v> 24 </c:v>
                </c:pt>
                <c:pt idx="4800">
                  <c:v>20 Jul 2014</c:v>
                </c:pt>
                <c:pt idx="4801">
                  <c:v> 2 </c:v>
                </c:pt>
                <c:pt idx="4802">
                  <c:v> 3 </c:v>
                </c:pt>
                <c:pt idx="4803">
                  <c:v> 4 </c:v>
                </c:pt>
                <c:pt idx="4804">
                  <c:v> 5 </c:v>
                </c:pt>
                <c:pt idx="4805">
                  <c:v> 6 </c:v>
                </c:pt>
                <c:pt idx="4806">
                  <c:v> 7 </c:v>
                </c:pt>
                <c:pt idx="4807">
                  <c:v> 8 </c:v>
                </c:pt>
                <c:pt idx="4808">
                  <c:v> 9 </c:v>
                </c:pt>
                <c:pt idx="4809">
                  <c:v> 10 </c:v>
                </c:pt>
                <c:pt idx="4810">
                  <c:v> 11 </c:v>
                </c:pt>
                <c:pt idx="4811">
                  <c:v> 12 </c:v>
                </c:pt>
                <c:pt idx="4812">
                  <c:v> 13 </c:v>
                </c:pt>
                <c:pt idx="4813">
                  <c:v> 14 </c:v>
                </c:pt>
                <c:pt idx="4814">
                  <c:v> 15 </c:v>
                </c:pt>
                <c:pt idx="4815">
                  <c:v> 16 </c:v>
                </c:pt>
                <c:pt idx="4816">
                  <c:v> 17 </c:v>
                </c:pt>
                <c:pt idx="4817">
                  <c:v> 18 </c:v>
                </c:pt>
                <c:pt idx="4818">
                  <c:v> 19 </c:v>
                </c:pt>
                <c:pt idx="4819">
                  <c:v> 20 </c:v>
                </c:pt>
                <c:pt idx="4820">
                  <c:v> 21 </c:v>
                </c:pt>
                <c:pt idx="4821">
                  <c:v> 22 </c:v>
                </c:pt>
                <c:pt idx="4822">
                  <c:v> 23 </c:v>
                </c:pt>
                <c:pt idx="4823">
                  <c:v> 24 </c:v>
                </c:pt>
                <c:pt idx="4824">
                  <c:v>21 Jul 2014</c:v>
                </c:pt>
                <c:pt idx="4825">
                  <c:v> 2 </c:v>
                </c:pt>
                <c:pt idx="4826">
                  <c:v> 3 </c:v>
                </c:pt>
                <c:pt idx="4827">
                  <c:v> 4 </c:v>
                </c:pt>
                <c:pt idx="4828">
                  <c:v> 5 </c:v>
                </c:pt>
                <c:pt idx="4829">
                  <c:v> 6 </c:v>
                </c:pt>
                <c:pt idx="4830">
                  <c:v> 7 </c:v>
                </c:pt>
                <c:pt idx="4831">
                  <c:v> 8 </c:v>
                </c:pt>
                <c:pt idx="4832">
                  <c:v> 9 </c:v>
                </c:pt>
                <c:pt idx="4833">
                  <c:v> 10 </c:v>
                </c:pt>
                <c:pt idx="4834">
                  <c:v> 11 </c:v>
                </c:pt>
                <c:pt idx="4835">
                  <c:v> 12 </c:v>
                </c:pt>
                <c:pt idx="4836">
                  <c:v> 13 </c:v>
                </c:pt>
                <c:pt idx="4837">
                  <c:v> 14 </c:v>
                </c:pt>
                <c:pt idx="4838">
                  <c:v> 15 </c:v>
                </c:pt>
                <c:pt idx="4839">
                  <c:v> 16 </c:v>
                </c:pt>
                <c:pt idx="4840">
                  <c:v> 17 </c:v>
                </c:pt>
                <c:pt idx="4841">
                  <c:v> 18 </c:v>
                </c:pt>
                <c:pt idx="4842">
                  <c:v> 19 </c:v>
                </c:pt>
                <c:pt idx="4843">
                  <c:v> 20 </c:v>
                </c:pt>
                <c:pt idx="4844">
                  <c:v> 21 </c:v>
                </c:pt>
                <c:pt idx="4845">
                  <c:v> 22 </c:v>
                </c:pt>
                <c:pt idx="4846">
                  <c:v> 23 </c:v>
                </c:pt>
                <c:pt idx="4847">
                  <c:v> 24 </c:v>
                </c:pt>
                <c:pt idx="4848">
                  <c:v>22 Jul 2014</c:v>
                </c:pt>
                <c:pt idx="4849">
                  <c:v> 2 </c:v>
                </c:pt>
                <c:pt idx="4850">
                  <c:v> 3 </c:v>
                </c:pt>
                <c:pt idx="4851">
                  <c:v> 4 </c:v>
                </c:pt>
                <c:pt idx="4852">
                  <c:v> 5 </c:v>
                </c:pt>
                <c:pt idx="4853">
                  <c:v> 6 </c:v>
                </c:pt>
                <c:pt idx="4854">
                  <c:v> 7 </c:v>
                </c:pt>
                <c:pt idx="4855">
                  <c:v> 8 </c:v>
                </c:pt>
                <c:pt idx="4856">
                  <c:v> 9 </c:v>
                </c:pt>
                <c:pt idx="4857">
                  <c:v> 10 </c:v>
                </c:pt>
                <c:pt idx="4858">
                  <c:v> 11 </c:v>
                </c:pt>
                <c:pt idx="4859">
                  <c:v> 12 </c:v>
                </c:pt>
                <c:pt idx="4860">
                  <c:v> 13 </c:v>
                </c:pt>
                <c:pt idx="4861">
                  <c:v> 14 </c:v>
                </c:pt>
                <c:pt idx="4862">
                  <c:v> 15 </c:v>
                </c:pt>
                <c:pt idx="4863">
                  <c:v> 16 </c:v>
                </c:pt>
                <c:pt idx="4864">
                  <c:v> 17 </c:v>
                </c:pt>
                <c:pt idx="4865">
                  <c:v> 18 </c:v>
                </c:pt>
                <c:pt idx="4866">
                  <c:v> 19 </c:v>
                </c:pt>
                <c:pt idx="4867">
                  <c:v> 20 </c:v>
                </c:pt>
                <c:pt idx="4868">
                  <c:v> 21 </c:v>
                </c:pt>
                <c:pt idx="4869">
                  <c:v> 22 </c:v>
                </c:pt>
                <c:pt idx="4870">
                  <c:v> 23 </c:v>
                </c:pt>
                <c:pt idx="4871">
                  <c:v> 24 </c:v>
                </c:pt>
                <c:pt idx="4872">
                  <c:v>23 Jul 2014</c:v>
                </c:pt>
                <c:pt idx="4873">
                  <c:v> 2 </c:v>
                </c:pt>
                <c:pt idx="4874">
                  <c:v> 3 </c:v>
                </c:pt>
                <c:pt idx="4875">
                  <c:v> 4 </c:v>
                </c:pt>
                <c:pt idx="4876">
                  <c:v> 5 </c:v>
                </c:pt>
                <c:pt idx="4877">
                  <c:v> 6 </c:v>
                </c:pt>
                <c:pt idx="4878">
                  <c:v> 7 </c:v>
                </c:pt>
                <c:pt idx="4879">
                  <c:v> 8 </c:v>
                </c:pt>
                <c:pt idx="4880">
                  <c:v> 9 </c:v>
                </c:pt>
                <c:pt idx="4881">
                  <c:v> 10 </c:v>
                </c:pt>
                <c:pt idx="4882">
                  <c:v> 11 </c:v>
                </c:pt>
                <c:pt idx="4883">
                  <c:v> 12 </c:v>
                </c:pt>
                <c:pt idx="4884">
                  <c:v> 13 </c:v>
                </c:pt>
                <c:pt idx="4885">
                  <c:v> 14 </c:v>
                </c:pt>
                <c:pt idx="4886">
                  <c:v> 15 </c:v>
                </c:pt>
                <c:pt idx="4887">
                  <c:v> 16 </c:v>
                </c:pt>
                <c:pt idx="4888">
                  <c:v> 17 </c:v>
                </c:pt>
                <c:pt idx="4889">
                  <c:v> 18 </c:v>
                </c:pt>
                <c:pt idx="4890">
                  <c:v> 19 </c:v>
                </c:pt>
                <c:pt idx="4891">
                  <c:v> 20 </c:v>
                </c:pt>
                <c:pt idx="4892">
                  <c:v> 21 </c:v>
                </c:pt>
                <c:pt idx="4893">
                  <c:v> 22 </c:v>
                </c:pt>
                <c:pt idx="4894">
                  <c:v> 23 </c:v>
                </c:pt>
                <c:pt idx="4895">
                  <c:v> 24 </c:v>
                </c:pt>
                <c:pt idx="4896">
                  <c:v>24 Jul 2014</c:v>
                </c:pt>
                <c:pt idx="4897">
                  <c:v> 2 </c:v>
                </c:pt>
                <c:pt idx="4898">
                  <c:v> 3 </c:v>
                </c:pt>
                <c:pt idx="4899">
                  <c:v> 4 </c:v>
                </c:pt>
                <c:pt idx="4900">
                  <c:v> 5 </c:v>
                </c:pt>
                <c:pt idx="4901">
                  <c:v> 6 </c:v>
                </c:pt>
                <c:pt idx="4902">
                  <c:v> 7 </c:v>
                </c:pt>
                <c:pt idx="4903">
                  <c:v> 8 </c:v>
                </c:pt>
                <c:pt idx="4904">
                  <c:v> 9 </c:v>
                </c:pt>
                <c:pt idx="4905">
                  <c:v> 10 </c:v>
                </c:pt>
                <c:pt idx="4906">
                  <c:v> 11 </c:v>
                </c:pt>
                <c:pt idx="4907">
                  <c:v> 12 </c:v>
                </c:pt>
                <c:pt idx="4908">
                  <c:v> 13 </c:v>
                </c:pt>
                <c:pt idx="4909">
                  <c:v> 14 </c:v>
                </c:pt>
                <c:pt idx="4910">
                  <c:v> 15 </c:v>
                </c:pt>
                <c:pt idx="4911">
                  <c:v> 16 </c:v>
                </c:pt>
                <c:pt idx="4912">
                  <c:v> 17 </c:v>
                </c:pt>
                <c:pt idx="4913">
                  <c:v> 18 </c:v>
                </c:pt>
                <c:pt idx="4914">
                  <c:v> 19 </c:v>
                </c:pt>
                <c:pt idx="4915">
                  <c:v> 20 </c:v>
                </c:pt>
                <c:pt idx="4916">
                  <c:v> 21 </c:v>
                </c:pt>
                <c:pt idx="4917">
                  <c:v> 22 </c:v>
                </c:pt>
                <c:pt idx="4918">
                  <c:v> 23 </c:v>
                </c:pt>
                <c:pt idx="4919">
                  <c:v> 24 </c:v>
                </c:pt>
                <c:pt idx="4920">
                  <c:v>25 Jul 2014</c:v>
                </c:pt>
                <c:pt idx="4921">
                  <c:v> 2 </c:v>
                </c:pt>
                <c:pt idx="4922">
                  <c:v> 3 </c:v>
                </c:pt>
                <c:pt idx="4923">
                  <c:v> 4 </c:v>
                </c:pt>
                <c:pt idx="4924">
                  <c:v> 5 </c:v>
                </c:pt>
                <c:pt idx="4925">
                  <c:v> 6 </c:v>
                </c:pt>
                <c:pt idx="4926">
                  <c:v> 7 </c:v>
                </c:pt>
                <c:pt idx="4927">
                  <c:v> 8 </c:v>
                </c:pt>
                <c:pt idx="4928">
                  <c:v> 9 </c:v>
                </c:pt>
                <c:pt idx="4929">
                  <c:v> 10 </c:v>
                </c:pt>
                <c:pt idx="4930">
                  <c:v> 11 </c:v>
                </c:pt>
                <c:pt idx="4931">
                  <c:v> 12 </c:v>
                </c:pt>
                <c:pt idx="4932">
                  <c:v> 13 </c:v>
                </c:pt>
                <c:pt idx="4933">
                  <c:v> 14 </c:v>
                </c:pt>
                <c:pt idx="4934">
                  <c:v> 15 </c:v>
                </c:pt>
                <c:pt idx="4935">
                  <c:v> 16 </c:v>
                </c:pt>
                <c:pt idx="4936">
                  <c:v> 17 </c:v>
                </c:pt>
                <c:pt idx="4937">
                  <c:v> 18 </c:v>
                </c:pt>
                <c:pt idx="4938">
                  <c:v> 19 </c:v>
                </c:pt>
                <c:pt idx="4939">
                  <c:v> 20 </c:v>
                </c:pt>
                <c:pt idx="4940">
                  <c:v> 21 </c:v>
                </c:pt>
                <c:pt idx="4941">
                  <c:v> 22 </c:v>
                </c:pt>
                <c:pt idx="4942">
                  <c:v> 23 </c:v>
                </c:pt>
                <c:pt idx="4943">
                  <c:v> 24 </c:v>
                </c:pt>
                <c:pt idx="4944">
                  <c:v>26 Jul 2014</c:v>
                </c:pt>
                <c:pt idx="4945">
                  <c:v> 2 </c:v>
                </c:pt>
                <c:pt idx="4946">
                  <c:v> 3 </c:v>
                </c:pt>
                <c:pt idx="4947">
                  <c:v> 4 </c:v>
                </c:pt>
                <c:pt idx="4948">
                  <c:v> 5 </c:v>
                </c:pt>
                <c:pt idx="4949">
                  <c:v> 6 </c:v>
                </c:pt>
                <c:pt idx="4950">
                  <c:v> 7 </c:v>
                </c:pt>
                <c:pt idx="4951">
                  <c:v> 8 </c:v>
                </c:pt>
                <c:pt idx="4952">
                  <c:v> 9 </c:v>
                </c:pt>
                <c:pt idx="4953">
                  <c:v> 10 </c:v>
                </c:pt>
                <c:pt idx="4954">
                  <c:v> 11 </c:v>
                </c:pt>
                <c:pt idx="4955">
                  <c:v> 12 </c:v>
                </c:pt>
                <c:pt idx="4956">
                  <c:v> 13 </c:v>
                </c:pt>
                <c:pt idx="4957">
                  <c:v> 14 </c:v>
                </c:pt>
                <c:pt idx="4958">
                  <c:v> 15 </c:v>
                </c:pt>
                <c:pt idx="4959">
                  <c:v> 16 </c:v>
                </c:pt>
                <c:pt idx="4960">
                  <c:v> 17 </c:v>
                </c:pt>
                <c:pt idx="4961">
                  <c:v> 18 </c:v>
                </c:pt>
                <c:pt idx="4962">
                  <c:v> 19 </c:v>
                </c:pt>
                <c:pt idx="4963">
                  <c:v> 20 </c:v>
                </c:pt>
                <c:pt idx="4964">
                  <c:v> 21 </c:v>
                </c:pt>
                <c:pt idx="4965">
                  <c:v> 22 </c:v>
                </c:pt>
                <c:pt idx="4966">
                  <c:v> 23 </c:v>
                </c:pt>
                <c:pt idx="4967">
                  <c:v> 24 </c:v>
                </c:pt>
                <c:pt idx="4968">
                  <c:v>27 Jul 2014</c:v>
                </c:pt>
                <c:pt idx="4969">
                  <c:v> 2 </c:v>
                </c:pt>
                <c:pt idx="4970">
                  <c:v> 3 </c:v>
                </c:pt>
                <c:pt idx="4971">
                  <c:v> 4 </c:v>
                </c:pt>
                <c:pt idx="4972">
                  <c:v> 5 </c:v>
                </c:pt>
                <c:pt idx="4973">
                  <c:v> 6 </c:v>
                </c:pt>
                <c:pt idx="4974">
                  <c:v> 7 </c:v>
                </c:pt>
                <c:pt idx="4975">
                  <c:v> 8 </c:v>
                </c:pt>
                <c:pt idx="4976">
                  <c:v> 9 </c:v>
                </c:pt>
                <c:pt idx="4977">
                  <c:v> 10 </c:v>
                </c:pt>
                <c:pt idx="4978">
                  <c:v> 11 </c:v>
                </c:pt>
                <c:pt idx="4979">
                  <c:v> 12 </c:v>
                </c:pt>
                <c:pt idx="4980">
                  <c:v> 13 </c:v>
                </c:pt>
                <c:pt idx="4981">
                  <c:v> 14 </c:v>
                </c:pt>
                <c:pt idx="4982">
                  <c:v> 15 </c:v>
                </c:pt>
                <c:pt idx="4983">
                  <c:v> 16 </c:v>
                </c:pt>
                <c:pt idx="4984">
                  <c:v> 17 </c:v>
                </c:pt>
                <c:pt idx="4985">
                  <c:v> 18 </c:v>
                </c:pt>
                <c:pt idx="4986">
                  <c:v> 19 </c:v>
                </c:pt>
                <c:pt idx="4987">
                  <c:v> 20 </c:v>
                </c:pt>
                <c:pt idx="4988">
                  <c:v> 21 </c:v>
                </c:pt>
                <c:pt idx="4989">
                  <c:v> 22 </c:v>
                </c:pt>
                <c:pt idx="4990">
                  <c:v> 23 </c:v>
                </c:pt>
                <c:pt idx="4991">
                  <c:v> 24 </c:v>
                </c:pt>
                <c:pt idx="4992">
                  <c:v>28 Jul 2014</c:v>
                </c:pt>
                <c:pt idx="4993">
                  <c:v> 2 </c:v>
                </c:pt>
                <c:pt idx="4994">
                  <c:v> 3 </c:v>
                </c:pt>
                <c:pt idx="4995">
                  <c:v> 4 </c:v>
                </c:pt>
                <c:pt idx="4996">
                  <c:v> 5 </c:v>
                </c:pt>
                <c:pt idx="4997">
                  <c:v> 6 </c:v>
                </c:pt>
                <c:pt idx="4998">
                  <c:v> 7 </c:v>
                </c:pt>
                <c:pt idx="4999">
                  <c:v> 8 </c:v>
                </c:pt>
                <c:pt idx="5000">
                  <c:v> 9 </c:v>
                </c:pt>
                <c:pt idx="5001">
                  <c:v> 10 </c:v>
                </c:pt>
                <c:pt idx="5002">
                  <c:v> 11 </c:v>
                </c:pt>
                <c:pt idx="5003">
                  <c:v> 12 </c:v>
                </c:pt>
                <c:pt idx="5004">
                  <c:v> 13 </c:v>
                </c:pt>
                <c:pt idx="5005">
                  <c:v> 14 </c:v>
                </c:pt>
                <c:pt idx="5006">
                  <c:v> 15 </c:v>
                </c:pt>
                <c:pt idx="5007">
                  <c:v> 16 </c:v>
                </c:pt>
                <c:pt idx="5008">
                  <c:v> 17 </c:v>
                </c:pt>
                <c:pt idx="5009">
                  <c:v> 18 </c:v>
                </c:pt>
                <c:pt idx="5010">
                  <c:v> 19 </c:v>
                </c:pt>
                <c:pt idx="5011">
                  <c:v> 20 </c:v>
                </c:pt>
                <c:pt idx="5012">
                  <c:v> 21 </c:v>
                </c:pt>
                <c:pt idx="5013">
                  <c:v> 22 </c:v>
                </c:pt>
                <c:pt idx="5014">
                  <c:v> 23 </c:v>
                </c:pt>
                <c:pt idx="5015">
                  <c:v> 24 </c:v>
                </c:pt>
                <c:pt idx="5016">
                  <c:v>29 Jul 2014</c:v>
                </c:pt>
                <c:pt idx="5017">
                  <c:v> 2 </c:v>
                </c:pt>
                <c:pt idx="5018">
                  <c:v> 3 </c:v>
                </c:pt>
                <c:pt idx="5019">
                  <c:v> 4 </c:v>
                </c:pt>
                <c:pt idx="5020">
                  <c:v> 5 </c:v>
                </c:pt>
                <c:pt idx="5021">
                  <c:v> 6 </c:v>
                </c:pt>
                <c:pt idx="5022">
                  <c:v> 7 </c:v>
                </c:pt>
                <c:pt idx="5023">
                  <c:v> 8 </c:v>
                </c:pt>
                <c:pt idx="5024">
                  <c:v> 9 </c:v>
                </c:pt>
                <c:pt idx="5025">
                  <c:v> 10 </c:v>
                </c:pt>
                <c:pt idx="5026">
                  <c:v> 11 </c:v>
                </c:pt>
                <c:pt idx="5027">
                  <c:v> 12 </c:v>
                </c:pt>
                <c:pt idx="5028">
                  <c:v> 13 </c:v>
                </c:pt>
                <c:pt idx="5029">
                  <c:v> 14 </c:v>
                </c:pt>
                <c:pt idx="5030">
                  <c:v> 15 </c:v>
                </c:pt>
                <c:pt idx="5031">
                  <c:v> 16 </c:v>
                </c:pt>
                <c:pt idx="5032">
                  <c:v> 17 </c:v>
                </c:pt>
                <c:pt idx="5033">
                  <c:v> 18 </c:v>
                </c:pt>
                <c:pt idx="5034">
                  <c:v> 19 </c:v>
                </c:pt>
                <c:pt idx="5035">
                  <c:v> 20 </c:v>
                </c:pt>
                <c:pt idx="5036">
                  <c:v> 21 </c:v>
                </c:pt>
                <c:pt idx="5037">
                  <c:v> 22 </c:v>
                </c:pt>
                <c:pt idx="5038">
                  <c:v> 23 </c:v>
                </c:pt>
                <c:pt idx="5039">
                  <c:v> 24 </c:v>
                </c:pt>
                <c:pt idx="5040">
                  <c:v>30 Jul 2014</c:v>
                </c:pt>
                <c:pt idx="5041">
                  <c:v> 2 </c:v>
                </c:pt>
                <c:pt idx="5042">
                  <c:v> 3 </c:v>
                </c:pt>
                <c:pt idx="5043">
                  <c:v> 4 </c:v>
                </c:pt>
                <c:pt idx="5044">
                  <c:v> 5 </c:v>
                </c:pt>
                <c:pt idx="5045">
                  <c:v> 6 </c:v>
                </c:pt>
                <c:pt idx="5046">
                  <c:v> 7 </c:v>
                </c:pt>
                <c:pt idx="5047">
                  <c:v> 8 </c:v>
                </c:pt>
                <c:pt idx="5048">
                  <c:v> 9 </c:v>
                </c:pt>
                <c:pt idx="5049">
                  <c:v> 10 </c:v>
                </c:pt>
                <c:pt idx="5050">
                  <c:v> 11 </c:v>
                </c:pt>
                <c:pt idx="5051">
                  <c:v> 12 </c:v>
                </c:pt>
                <c:pt idx="5052">
                  <c:v> 13 </c:v>
                </c:pt>
                <c:pt idx="5053">
                  <c:v> 14 </c:v>
                </c:pt>
                <c:pt idx="5054">
                  <c:v> 15 </c:v>
                </c:pt>
                <c:pt idx="5055">
                  <c:v> 16 </c:v>
                </c:pt>
                <c:pt idx="5056">
                  <c:v> 17 </c:v>
                </c:pt>
                <c:pt idx="5057">
                  <c:v> 18 </c:v>
                </c:pt>
                <c:pt idx="5058">
                  <c:v> 19 </c:v>
                </c:pt>
                <c:pt idx="5059">
                  <c:v> 20 </c:v>
                </c:pt>
                <c:pt idx="5060">
                  <c:v> 21 </c:v>
                </c:pt>
                <c:pt idx="5061">
                  <c:v> 22 </c:v>
                </c:pt>
                <c:pt idx="5062">
                  <c:v> 23 </c:v>
                </c:pt>
                <c:pt idx="5063">
                  <c:v> 24 </c:v>
                </c:pt>
                <c:pt idx="5064">
                  <c:v>31 Jul 2014</c:v>
                </c:pt>
                <c:pt idx="5065">
                  <c:v> 2 </c:v>
                </c:pt>
                <c:pt idx="5066">
                  <c:v> 3 </c:v>
                </c:pt>
                <c:pt idx="5067">
                  <c:v> 4 </c:v>
                </c:pt>
                <c:pt idx="5068">
                  <c:v> 5 </c:v>
                </c:pt>
                <c:pt idx="5069">
                  <c:v> 6 </c:v>
                </c:pt>
                <c:pt idx="5070">
                  <c:v> 7 </c:v>
                </c:pt>
                <c:pt idx="5071">
                  <c:v> 8 </c:v>
                </c:pt>
                <c:pt idx="5072">
                  <c:v> 9 </c:v>
                </c:pt>
                <c:pt idx="5073">
                  <c:v> 10 </c:v>
                </c:pt>
                <c:pt idx="5074">
                  <c:v> 11 </c:v>
                </c:pt>
                <c:pt idx="5075">
                  <c:v> 12 </c:v>
                </c:pt>
                <c:pt idx="5076">
                  <c:v> 13 </c:v>
                </c:pt>
                <c:pt idx="5077">
                  <c:v> 14 </c:v>
                </c:pt>
                <c:pt idx="5078">
                  <c:v> 15 </c:v>
                </c:pt>
                <c:pt idx="5079">
                  <c:v> 16 </c:v>
                </c:pt>
                <c:pt idx="5080">
                  <c:v> 17 </c:v>
                </c:pt>
                <c:pt idx="5081">
                  <c:v> 18 </c:v>
                </c:pt>
                <c:pt idx="5082">
                  <c:v> 19 </c:v>
                </c:pt>
                <c:pt idx="5083">
                  <c:v> 20 </c:v>
                </c:pt>
                <c:pt idx="5084">
                  <c:v> 21 </c:v>
                </c:pt>
                <c:pt idx="5085">
                  <c:v> 22 </c:v>
                </c:pt>
                <c:pt idx="5086">
                  <c:v> 23 </c:v>
                </c:pt>
                <c:pt idx="5087">
                  <c:v> 24 </c:v>
                </c:pt>
                <c:pt idx="5088">
                  <c:v>01 Aug 2014</c:v>
                </c:pt>
                <c:pt idx="5089">
                  <c:v> 2 </c:v>
                </c:pt>
                <c:pt idx="5090">
                  <c:v> 3 </c:v>
                </c:pt>
                <c:pt idx="5091">
                  <c:v> 4 </c:v>
                </c:pt>
                <c:pt idx="5092">
                  <c:v> 5 </c:v>
                </c:pt>
                <c:pt idx="5093">
                  <c:v> 6 </c:v>
                </c:pt>
                <c:pt idx="5094">
                  <c:v> 7 </c:v>
                </c:pt>
                <c:pt idx="5095">
                  <c:v> 8 </c:v>
                </c:pt>
                <c:pt idx="5096">
                  <c:v> 9 </c:v>
                </c:pt>
                <c:pt idx="5097">
                  <c:v> 10 </c:v>
                </c:pt>
                <c:pt idx="5098">
                  <c:v> 11 </c:v>
                </c:pt>
                <c:pt idx="5099">
                  <c:v> 12 </c:v>
                </c:pt>
                <c:pt idx="5100">
                  <c:v> 13 </c:v>
                </c:pt>
                <c:pt idx="5101">
                  <c:v> 14 </c:v>
                </c:pt>
                <c:pt idx="5102">
                  <c:v> 15 </c:v>
                </c:pt>
                <c:pt idx="5103">
                  <c:v> 16 </c:v>
                </c:pt>
                <c:pt idx="5104">
                  <c:v> 17 </c:v>
                </c:pt>
                <c:pt idx="5105">
                  <c:v> 18 </c:v>
                </c:pt>
                <c:pt idx="5106">
                  <c:v> 19 </c:v>
                </c:pt>
                <c:pt idx="5107">
                  <c:v> 20 </c:v>
                </c:pt>
                <c:pt idx="5108">
                  <c:v> 21 </c:v>
                </c:pt>
                <c:pt idx="5109">
                  <c:v> 22 </c:v>
                </c:pt>
                <c:pt idx="5110">
                  <c:v> 23 </c:v>
                </c:pt>
                <c:pt idx="5111">
                  <c:v> 24 </c:v>
                </c:pt>
                <c:pt idx="5112">
                  <c:v>02 Aug 2014</c:v>
                </c:pt>
                <c:pt idx="5113">
                  <c:v> 2 </c:v>
                </c:pt>
                <c:pt idx="5114">
                  <c:v> 3 </c:v>
                </c:pt>
                <c:pt idx="5115">
                  <c:v> 4 </c:v>
                </c:pt>
                <c:pt idx="5116">
                  <c:v> 5 </c:v>
                </c:pt>
                <c:pt idx="5117">
                  <c:v> 6 </c:v>
                </c:pt>
                <c:pt idx="5118">
                  <c:v> 7 </c:v>
                </c:pt>
                <c:pt idx="5119">
                  <c:v> 8 </c:v>
                </c:pt>
                <c:pt idx="5120">
                  <c:v> 9 </c:v>
                </c:pt>
                <c:pt idx="5121">
                  <c:v> 10 </c:v>
                </c:pt>
                <c:pt idx="5122">
                  <c:v> 11 </c:v>
                </c:pt>
                <c:pt idx="5123">
                  <c:v> 12 </c:v>
                </c:pt>
                <c:pt idx="5124">
                  <c:v> 13 </c:v>
                </c:pt>
                <c:pt idx="5125">
                  <c:v> 14 </c:v>
                </c:pt>
                <c:pt idx="5126">
                  <c:v> 15 </c:v>
                </c:pt>
                <c:pt idx="5127">
                  <c:v> 16 </c:v>
                </c:pt>
                <c:pt idx="5128">
                  <c:v> 17 </c:v>
                </c:pt>
                <c:pt idx="5129">
                  <c:v> 18 </c:v>
                </c:pt>
                <c:pt idx="5130">
                  <c:v> 19 </c:v>
                </c:pt>
                <c:pt idx="5131">
                  <c:v> 20 </c:v>
                </c:pt>
                <c:pt idx="5132">
                  <c:v> 21 </c:v>
                </c:pt>
                <c:pt idx="5133">
                  <c:v> 22 </c:v>
                </c:pt>
                <c:pt idx="5134">
                  <c:v> 23 </c:v>
                </c:pt>
                <c:pt idx="5135">
                  <c:v> 24 </c:v>
                </c:pt>
                <c:pt idx="5136">
                  <c:v>03 Aug 2014</c:v>
                </c:pt>
                <c:pt idx="5137">
                  <c:v> 2 </c:v>
                </c:pt>
                <c:pt idx="5138">
                  <c:v> 3 </c:v>
                </c:pt>
                <c:pt idx="5139">
                  <c:v> 4 </c:v>
                </c:pt>
                <c:pt idx="5140">
                  <c:v> 5 </c:v>
                </c:pt>
                <c:pt idx="5141">
                  <c:v> 6 </c:v>
                </c:pt>
                <c:pt idx="5142">
                  <c:v> 7 </c:v>
                </c:pt>
                <c:pt idx="5143">
                  <c:v> 8 </c:v>
                </c:pt>
                <c:pt idx="5144">
                  <c:v> 9 </c:v>
                </c:pt>
                <c:pt idx="5145">
                  <c:v> 10 </c:v>
                </c:pt>
                <c:pt idx="5146">
                  <c:v> 11 </c:v>
                </c:pt>
                <c:pt idx="5147">
                  <c:v> 12 </c:v>
                </c:pt>
                <c:pt idx="5148">
                  <c:v> 13 </c:v>
                </c:pt>
                <c:pt idx="5149">
                  <c:v> 14 </c:v>
                </c:pt>
                <c:pt idx="5150">
                  <c:v> 15 </c:v>
                </c:pt>
                <c:pt idx="5151">
                  <c:v> 16 </c:v>
                </c:pt>
                <c:pt idx="5152">
                  <c:v> 17 </c:v>
                </c:pt>
                <c:pt idx="5153">
                  <c:v> 18 </c:v>
                </c:pt>
                <c:pt idx="5154">
                  <c:v> 19 </c:v>
                </c:pt>
                <c:pt idx="5155">
                  <c:v> 20 </c:v>
                </c:pt>
                <c:pt idx="5156">
                  <c:v> 21 </c:v>
                </c:pt>
                <c:pt idx="5157">
                  <c:v> 22 </c:v>
                </c:pt>
                <c:pt idx="5158">
                  <c:v> 23 </c:v>
                </c:pt>
                <c:pt idx="5159">
                  <c:v> 24 </c:v>
                </c:pt>
                <c:pt idx="5160">
                  <c:v>04 Aug 2014</c:v>
                </c:pt>
                <c:pt idx="5161">
                  <c:v> 2 </c:v>
                </c:pt>
                <c:pt idx="5162">
                  <c:v> 3 </c:v>
                </c:pt>
                <c:pt idx="5163">
                  <c:v> 4 </c:v>
                </c:pt>
                <c:pt idx="5164">
                  <c:v> 5 </c:v>
                </c:pt>
                <c:pt idx="5165">
                  <c:v> 6 </c:v>
                </c:pt>
                <c:pt idx="5166">
                  <c:v> 7 </c:v>
                </c:pt>
                <c:pt idx="5167">
                  <c:v> 8 </c:v>
                </c:pt>
                <c:pt idx="5168">
                  <c:v> 9 </c:v>
                </c:pt>
                <c:pt idx="5169">
                  <c:v> 10 </c:v>
                </c:pt>
                <c:pt idx="5170">
                  <c:v> 11 </c:v>
                </c:pt>
                <c:pt idx="5171">
                  <c:v> 12 </c:v>
                </c:pt>
                <c:pt idx="5172">
                  <c:v> 13 </c:v>
                </c:pt>
                <c:pt idx="5173">
                  <c:v> 14 </c:v>
                </c:pt>
                <c:pt idx="5174">
                  <c:v> 15 </c:v>
                </c:pt>
                <c:pt idx="5175">
                  <c:v> 16 </c:v>
                </c:pt>
                <c:pt idx="5176">
                  <c:v> 17 </c:v>
                </c:pt>
                <c:pt idx="5177">
                  <c:v> 18 </c:v>
                </c:pt>
                <c:pt idx="5178">
                  <c:v> 19 </c:v>
                </c:pt>
                <c:pt idx="5179">
                  <c:v> 20 </c:v>
                </c:pt>
                <c:pt idx="5180">
                  <c:v> 21 </c:v>
                </c:pt>
                <c:pt idx="5181">
                  <c:v> 22 </c:v>
                </c:pt>
                <c:pt idx="5182">
                  <c:v> 23 </c:v>
                </c:pt>
                <c:pt idx="5183">
                  <c:v> 24 </c:v>
                </c:pt>
                <c:pt idx="5184">
                  <c:v>05 Aug 2014</c:v>
                </c:pt>
                <c:pt idx="5185">
                  <c:v> 2 </c:v>
                </c:pt>
                <c:pt idx="5186">
                  <c:v> 3 </c:v>
                </c:pt>
                <c:pt idx="5187">
                  <c:v> 4 </c:v>
                </c:pt>
                <c:pt idx="5188">
                  <c:v> 5 </c:v>
                </c:pt>
                <c:pt idx="5189">
                  <c:v> 6 </c:v>
                </c:pt>
                <c:pt idx="5190">
                  <c:v> 7 </c:v>
                </c:pt>
                <c:pt idx="5191">
                  <c:v> 8 </c:v>
                </c:pt>
                <c:pt idx="5192">
                  <c:v> 9 </c:v>
                </c:pt>
                <c:pt idx="5193">
                  <c:v> 10 </c:v>
                </c:pt>
                <c:pt idx="5194">
                  <c:v> 11 </c:v>
                </c:pt>
                <c:pt idx="5195">
                  <c:v> 12 </c:v>
                </c:pt>
                <c:pt idx="5196">
                  <c:v> 13 </c:v>
                </c:pt>
                <c:pt idx="5197">
                  <c:v> 14 </c:v>
                </c:pt>
                <c:pt idx="5198">
                  <c:v> 15 </c:v>
                </c:pt>
                <c:pt idx="5199">
                  <c:v> 16 </c:v>
                </c:pt>
                <c:pt idx="5200">
                  <c:v> 17 </c:v>
                </c:pt>
                <c:pt idx="5201">
                  <c:v> 18 </c:v>
                </c:pt>
                <c:pt idx="5202">
                  <c:v> 19 </c:v>
                </c:pt>
                <c:pt idx="5203">
                  <c:v> 20 </c:v>
                </c:pt>
                <c:pt idx="5204">
                  <c:v> 21 </c:v>
                </c:pt>
                <c:pt idx="5205">
                  <c:v> 22 </c:v>
                </c:pt>
                <c:pt idx="5206">
                  <c:v> 23 </c:v>
                </c:pt>
                <c:pt idx="5207">
                  <c:v> 24 </c:v>
                </c:pt>
                <c:pt idx="5208">
                  <c:v>06 Aug 2014</c:v>
                </c:pt>
                <c:pt idx="5209">
                  <c:v> 2 </c:v>
                </c:pt>
                <c:pt idx="5210">
                  <c:v> 3 </c:v>
                </c:pt>
                <c:pt idx="5211">
                  <c:v> 4 </c:v>
                </c:pt>
                <c:pt idx="5212">
                  <c:v> 5 </c:v>
                </c:pt>
                <c:pt idx="5213">
                  <c:v> 6 </c:v>
                </c:pt>
                <c:pt idx="5214">
                  <c:v> 7 </c:v>
                </c:pt>
                <c:pt idx="5215">
                  <c:v> 8 </c:v>
                </c:pt>
                <c:pt idx="5216">
                  <c:v> 9 </c:v>
                </c:pt>
                <c:pt idx="5217">
                  <c:v> 10 </c:v>
                </c:pt>
                <c:pt idx="5218">
                  <c:v> 11 </c:v>
                </c:pt>
                <c:pt idx="5219">
                  <c:v> 12 </c:v>
                </c:pt>
                <c:pt idx="5220">
                  <c:v> 13 </c:v>
                </c:pt>
                <c:pt idx="5221">
                  <c:v> 14 </c:v>
                </c:pt>
                <c:pt idx="5222">
                  <c:v> 15 </c:v>
                </c:pt>
                <c:pt idx="5223">
                  <c:v> 16 </c:v>
                </c:pt>
                <c:pt idx="5224">
                  <c:v> 17 </c:v>
                </c:pt>
                <c:pt idx="5225">
                  <c:v> 18 </c:v>
                </c:pt>
                <c:pt idx="5226">
                  <c:v> 19 </c:v>
                </c:pt>
                <c:pt idx="5227">
                  <c:v> 20 </c:v>
                </c:pt>
                <c:pt idx="5228">
                  <c:v> 21 </c:v>
                </c:pt>
                <c:pt idx="5229">
                  <c:v> 22 </c:v>
                </c:pt>
                <c:pt idx="5230">
                  <c:v> 23 </c:v>
                </c:pt>
                <c:pt idx="5231">
                  <c:v> 24 </c:v>
                </c:pt>
                <c:pt idx="5232">
                  <c:v>07 Aug 2014</c:v>
                </c:pt>
                <c:pt idx="5233">
                  <c:v> 2 </c:v>
                </c:pt>
                <c:pt idx="5234">
                  <c:v> 3 </c:v>
                </c:pt>
                <c:pt idx="5235">
                  <c:v> 4 </c:v>
                </c:pt>
                <c:pt idx="5236">
                  <c:v> 5 </c:v>
                </c:pt>
                <c:pt idx="5237">
                  <c:v> 6 </c:v>
                </c:pt>
                <c:pt idx="5238">
                  <c:v> 7 </c:v>
                </c:pt>
                <c:pt idx="5239">
                  <c:v> 8 </c:v>
                </c:pt>
                <c:pt idx="5240">
                  <c:v> 9 </c:v>
                </c:pt>
                <c:pt idx="5241">
                  <c:v> 10 </c:v>
                </c:pt>
                <c:pt idx="5242">
                  <c:v> 11 </c:v>
                </c:pt>
                <c:pt idx="5243">
                  <c:v> 12 </c:v>
                </c:pt>
                <c:pt idx="5244">
                  <c:v> 13 </c:v>
                </c:pt>
                <c:pt idx="5245">
                  <c:v> 14 </c:v>
                </c:pt>
                <c:pt idx="5246">
                  <c:v> 15 </c:v>
                </c:pt>
                <c:pt idx="5247">
                  <c:v> 16 </c:v>
                </c:pt>
                <c:pt idx="5248">
                  <c:v> 17 </c:v>
                </c:pt>
                <c:pt idx="5249">
                  <c:v> 18 </c:v>
                </c:pt>
                <c:pt idx="5250">
                  <c:v> 19 </c:v>
                </c:pt>
                <c:pt idx="5251">
                  <c:v> 20 </c:v>
                </c:pt>
                <c:pt idx="5252">
                  <c:v> 21 </c:v>
                </c:pt>
                <c:pt idx="5253">
                  <c:v> 22 </c:v>
                </c:pt>
                <c:pt idx="5254">
                  <c:v> 23 </c:v>
                </c:pt>
                <c:pt idx="5255">
                  <c:v> 24 </c:v>
                </c:pt>
                <c:pt idx="5256">
                  <c:v>08 Aug 2014</c:v>
                </c:pt>
                <c:pt idx="5257">
                  <c:v> 2 </c:v>
                </c:pt>
                <c:pt idx="5258">
                  <c:v> 3 </c:v>
                </c:pt>
                <c:pt idx="5259">
                  <c:v> 4 </c:v>
                </c:pt>
                <c:pt idx="5260">
                  <c:v> 5 </c:v>
                </c:pt>
                <c:pt idx="5261">
                  <c:v> 6 </c:v>
                </c:pt>
                <c:pt idx="5262">
                  <c:v> 7 </c:v>
                </c:pt>
                <c:pt idx="5263">
                  <c:v> 8 </c:v>
                </c:pt>
                <c:pt idx="5264">
                  <c:v> 9 </c:v>
                </c:pt>
                <c:pt idx="5265">
                  <c:v> 10 </c:v>
                </c:pt>
                <c:pt idx="5266">
                  <c:v> 11 </c:v>
                </c:pt>
                <c:pt idx="5267">
                  <c:v> 12 </c:v>
                </c:pt>
                <c:pt idx="5268">
                  <c:v> 13 </c:v>
                </c:pt>
                <c:pt idx="5269">
                  <c:v> 14 </c:v>
                </c:pt>
                <c:pt idx="5270">
                  <c:v> 15 </c:v>
                </c:pt>
                <c:pt idx="5271">
                  <c:v> 16 </c:v>
                </c:pt>
                <c:pt idx="5272">
                  <c:v> 17 </c:v>
                </c:pt>
                <c:pt idx="5273">
                  <c:v> 18 </c:v>
                </c:pt>
                <c:pt idx="5274">
                  <c:v> 19 </c:v>
                </c:pt>
                <c:pt idx="5275">
                  <c:v> 20 </c:v>
                </c:pt>
                <c:pt idx="5276">
                  <c:v> 21 </c:v>
                </c:pt>
                <c:pt idx="5277">
                  <c:v> 22 </c:v>
                </c:pt>
                <c:pt idx="5278">
                  <c:v> 23 </c:v>
                </c:pt>
                <c:pt idx="5279">
                  <c:v> 24 </c:v>
                </c:pt>
                <c:pt idx="5280">
                  <c:v>09 Aug 2014</c:v>
                </c:pt>
                <c:pt idx="5281">
                  <c:v> 2 </c:v>
                </c:pt>
                <c:pt idx="5282">
                  <c:v> 3 </c:v>
                </c:pt>
                <c:pt idx="5283">
                  <c:v> 4 </c:v>
                </c:pt>
                <c:pt idx="5284">
                  <c:v> 5 </c:v>
                </c:pt>
                <c:pt idx="5285">
                  <c:v> 6 </c:v>
                </c:pt>
                <c:pt idx="5286">
                  <c:v> 7 </c:v>
                </c:pt>
                <c:pt idx="5287">
                  <c:v> 8 </c:v>
                </c:pt>
                <c:pt idx="5288">
                  <c:v> 9 </c:v>
                </c:pt>
                <c:pt idx="5289">
                  <c:v> 10 </c:v>
                </c:pt>
                <c:pt idx="5290">
                  <c:v> 11 </c:v>
                </c:pt>
                <c:pt idx="5291">
                  <c:v> 12 </c:v>
                </c:pt>
                <c:pt idx="5292">
                  <c:v> 13 </c:v>
                </c:pt>
                <c:pt idx="5293">
                  <c:v> 14 </c:v>
                </c:pt>
                <c:pt idx="5294">
                  <c:v> 15 </c:v>
                </c:pt>
                <c:pt idx="5295">
                  <c:v> 16 </c:v>
                </c:pt>
                <c:pt idx="5296">
                  <c:v> 17 </c:v>
                </c:pt>
                <c:pt idx="5297">
                  <c:v> 18 </c:v>
                </c:pt>
                <c:pt idx="5298">
                  <c:v> 19 </c:v>
                </c:pt>
                <c:pt idx="5299">
                  <c:v> 20 </c:v>
                </c:pt>
                <c:pt idx="5300">
                  <c:v> 21 </c:v>
                </c:pt>
                <c:pt idx="5301">
                  <c:v> 22 </c:v>
                </c:pt>
                <c:pt idx="5302">
                  <c:v> 23 </c:v>
                </c:pt>
                <c:pt idx="5303">
                  <c:v> 24 </c:v>
                </c:pt>
                <c:pt idx="5304">
                  <c:v>10 Aug 2014</c:v>
                </c:pt>
                <c:pt idx="5305">
                  <c:v> 2 </c:v>
                </c:pt>
                <c:pt idx="5306">
                  <c:v> 3 </c:v>
                </c:pt>
                <c:pt idx="5307">
                  <c:v> 4 </c:v>
                </c:pt>
                <c:pt idx="5308">
                  <c:v> 5 </c:v>
                </c:pt>
                <c:pt idx="5309">
                  <c:v> 6 </c:v>
                </c:pt>
                <c:pt idx="5310">
                  <c:v> 7 </c:v>
                </c:pt>
                <c:pt idx="5311">
                  <c:v> 8 </c:v>
                </c:pt>
                <c:pt idx="5312">
                  <c:v> 9 </c:v>
                </c:pt>
                <c:pt idx="5313">
                  <c:v> 10 </c:v>
                </c:pt>
                <c:pt idx="5314">
                  <c:v> 11 </c:v>
                </c:pt>
                <c:pt idx="5315">
                  <c:v> 12 </c:v>
                </c:pt>
                <c:pt idx="5316">
                  <c:v> 13 </c:v>
                </c:pt>
                <c:pt idx="5317">
                  <c:v> 14 </c:v>
                </c:pt>
                <c:pt idx="5318">
                  <c:v> 15 </c:v>
                </c:pt>
                <c:pt idx="5319">
                  <c:v> 16 </c:v>
                </c:pt>
                <c:pt idx="5320">
                  <c:v> 17 </c:v>
                </c:pt>
                <c:pt idx="5321">
                  <c:v> 18 </c:v>
                </c:pt>
                <c:pt idx="5322">
                  <c:v> 19 </c:v>
                </c:pt>
                <c:pt idx="5323">
                  <c:v> 20 </c:v>
                </c:pt>
                <c:pt idx="5324">
                  <c:v> 21 </c:v>
                </c:pt>
                <c:pt idx="5325">
                  <c:v> 22 </c:v>
                </c:pt>
                <c:pt idx="5326">
                  <c:v> 23 </c:v>
                </c:pt>
                <c:pt idx="5327">
                  <c:v> 24 </c:v>
                </c:pt>
                <c:pt idx="5328">
                  <c:v>11 Aug 2014</c:v>
                </c:pt>
                <c:pt idx="5329">
                  <c:v> 2 </c:v>
                </c:pt>
                <c:pt idx="5330">
                  <c:v> 3 </c:v>
                </c:pt>
                <c:pt idx="5331">
                  <c:v> 4 </c:v>
                </c:pt>
                <c:pt idx="5332">
                  <c:v> 5 </c:v>
                </c:pt>
                <c:pt idx="5333">
                  <c:v> 6 </c:v>
                </c:pt>
                <c:pt idx="5334">
                  <c:v> 7 </c:v>
                </c:pt>
                <c:pt idx="5335">
                  <c:v> 8 </c:v>
                </c:pt>
                <c:pt idx="5336">
                  <c:v> 9 </c:v>
                </c:pt>
                <c:pt idx="5337">
                  <c:v> 10 </c:v>
                </c:pt>
                <c:pt idx="5338">
                  <c:v> 11 </c:v>
                </c:pt>
                <c:pt idx="5339">
                  <c:v> 12 </c:v>
                </c:pt>
                <c:pt idx="5340">
                  <c:v> 13 </c:v>
                </c:pt>
                <c:pt idx="5341">
                  <c:v> 14 </c:v>
                </c:pt>
                <c:pt idx="5342">
                  <c:v> 15 </c:v>
                </c:pt>
                <c:pt idx="5343">
                  <c:v> 16 </c:v>
                </c:pt>
                <c:pt idx="5344">
                  <c:v> 17 </c:v>
                </c:pt>
                <c:pt idx="5345">
                  <c:v> 18 </c:v>
                </c:pt>
                <c:pt idx="5346">
                  <c:v> 19 </c:v>
                </c:pt>
                <c:pt idx="5347">
                  <c:v> 20 </c:v>
                </c:pt>
                <c:pt idx="5348">
                  <c:v> 21 </c:v>
                </c:pt>
                <c:pt idx="5349">
                  <c:v> 22 </c:v>
                </c:pt>
                <c:pt idx="5350">
                  <c:v> 23 </c:v>
                </c:pt>
                <c:pt idx="5351">
                  <c:v> 24 </c:v>
                </c:pt>
                <c:pt idx="5352">
                  <c:v>12 Aug 2014</c:v>
                </c:pt>
                <c:pt idx="5353">
                  <c:v> 2 </c:v>
                </c:pt>
                <c:pt idx="5354">
                  <c:v> 3 </c:v>
                </c:pt>
                <c:pt idx="5355">
                  <c:v> 4 </c:v>
                </c:pt>
                <c:pt idx="5356">
                  <c:v> 5 </c:v>
                </c:pt>
                <c:pt idx="5357">
                  <c:v> 6 </c:v>
                </c:pt>
                <c:pt idx="5358">
                  <c:v> 7 </c:v>
                </c:pt>
                <c:pt idx="5359">
                  <c:v> 8 </c:v>
                </c:pt>
                <c:pt idx="5360">
                  <c:v> 9 </c:v>
                </c:pt>
                <c:pt idx="5361">
                  <c:v> 10 </c:v>
                </c:pt>
                <c:pt idx="5362">
                  <c:v> 11 </c:v>
                </c:pt>
                <c:pt idx="5363">
                  <c:v> 12 </c:v>
                </c:pt>
                <c:pt idx="5364">
                  <c:v> 13 </c:v>
                </c:pt>
                <c:pt idx="5365">
                  <c:v> 14 </c:v>
                </c:pt>
                <c:pt idx="5366">
                  <c:v> 15 </c:v>
                </c:pt>
                <c:pt idx="5367">
                  <c:v> 16 </c:v>
                </c:pt>
                <c:pt idx="5368">
                  <c:v> 17 </c:v>
                </c:pt>
                <c:pt idx="5369">
                  <c:v> 18 </c:v>
                </c:pt>
                <c:pt idx="5370">
                  <c:v> 19 </c:v>
                </c:pt>
                <c:pt idx="5371">
                  <c:v> 20 </c:v>
                </c:pt>
                <c:pt idx="5372">
                  <c:v> 21 </c:v>
                </c:pt>
                <c:pt idx="5373">
                  <c:v> 22 </c:v>
                </c:pt>
                <c:pt idx="5374">
                  <c:v> 23 </c:v>
                </c:pt>
                <c:pt idx="5375">
                  <c:v> 24 </c:v>
                </c:pt>
                <c:pt idx="5376">
                  <c:v>13 Aug 2014</c:v>
                </c:pt>
                <c:pt idx="5377">
                  <c:v> 2 </c:v>
                </c:pt>
                <c:pt idx="5378">
                  <c:v> 3 </c:v>
                </c:pt>
                <c:pt idx="5379">
                  <c:v> 4 </c:v>
                </c:pt>
                <c:pt idx="5380">
                  <c:v> 5 </c:v>
                </c:pt>
                <c:pt idx="5381">
                  <c:v> 6 </c:v>
                </c:pt>
                <c:pt idx="5382">
                  <c:v> 7 </c:v>
                </c:pt>
                <c:pt idx="5383">
                  <c:v> 8 </c:v>
                </c:pt>
                <c:pt idx="5384">
                  <c:v> 9 </c:v>
                </c:pt>
                <c:pt idx="5385">
                  <c:v> 10 </c:v>
                </c:pt>
                <c:pt idx="5386">
                  <c:v> 11 </c:v>
                </c:pt>
                <c:pt idx="5387">
                  <c:v> 12 </c:v>
                </c:pt>
                <c:pt idx="5388">
                  <c:v> 13 </c:v>
                </c:pt>
                <c:pt idx="5389">
                  <c:v> 14 </c:v>
                </c:pt>
                <c:pt idx="5390">
                  <c:v> 15 </c:v>
                </c:pt>
                <c:pt idx="5391">
                  <c:v> 16 </c:v>
                </c:pt>
                <c:pt idx="5392">
                  <c:v> 17 </c:v>
                </c:pt>
                <c:pt idx="5393">
                  <c:v> 18 </c:v>
                </c:pt>
                <c:pt idx="5394">
                  <c:v> 19 </c:v>
                </c:pt>
                <c:pt idx="5395">
                  <c:v> 20 </c:v>
                </c:pt>
                <c:pt idx="5396">
                  <c:v> 21 </c:v>
                </c:pt>
                <c:pt idx="5397">
                  <c:v> 22 </c:v>
                </c:pt>
                <c:pt idx="5398">
                  <c:v> 23 </c:v>
                </c:pt>
                <c:pt idx="5399">
                  <c:v> 24 </c:v>
                </c:pt>
                <c:pt idx="5400">
                  <c:v>14 Aug 2014</c:v>
                </c:pt>
                <c:pt idx="5401">
                  <c:v> 2 </c:v>
                </c:pt>
                <c:pt idx="5402">
                  <c:v> 3 </c:v>
                </c:pt>
                <c:pt idx="5403">
                  <c:v> 4 </c:v>
                </c:pt>
                <c:pt idx="5404">
                  <c:v> 5 </c:v>
                </c:pt>
                <c:pt idx="5405">
                  <c:v> 6 </c:v>
                </c:pt>
                <c:pt idx="5406">
                  <c:v> 7 </c:v>
                </c:pt>
                <c:pt idx="5407">
                  <c:v> 8 </c:v>
                </c:pt>
                <c:pt idx="5408">
                  <c:v> 9 </c:v>
                </c:pt>
                <c:pt idx="5409">
                  <c:v> 10 </c:v>
                </c:pt>
                <c:pt idx="5410">
                  <c:v> 11 </c:v>
                </c:pt>
                <c:pt idx="5411">
                  <c:v> 12 </c:v>
                </c:pt>
                <c:pt idx="5412">
                  <c:v> 13 </c:v>
                </c:pt>
                <c:pt idx="5413">
                  <c:v> 14 </c:v>
                </c:pt>
                <c:pt idx="5414">
                  <c:v> 15 </c:v>
                </c:pt>
                <c:pt idx="5415">
                  <c:v> 16 </c:v>
                </c:pt>
                <c:pt idx="5416">
                  <c:v> 17 </c:v>
                </c:pt>
                <c:pt idx="5417">
                  <c:v> 18 </c:v>
                </c:pt>
                <c:pt idx="5418">
                  <c:v> 19 </c:v>
                </c:pt>
                <c:pt idx="5419">
                  <c:v> 20 </c:v>
                </c:pt>
                <c:pt idx="5420">
                  <c:v> 21 </c:v>
                </c:pt>
                <c:pt idx="5421">
                  <c:v> 22 </c:v>
                </c:pt>
                <c:pt idx="5422">
                  <c:v> 23 </c:v>
                </c:pt>
                <c:pt idx="5423">
                  <c:v> 24 </c:v>
                </c:pt>
                <c:pt idx="5424">
                  <c:v>15 Aug 2014</c:v>
                </c:pt>
                <c:pt idx="5425">
                  <c:v> 2 </c:v>
                </c:pt>
                <c:pt idx="5426">
                  <c:v> 3 </c:v>
                </c:pt>
                <c:pt idx="5427">
                  <c:v> 4 </c:v>
                </c:pt>
                <c:pt idx="5428">
                  <c:v> 5 </c:v>
                </c:pt>
                <c:pt idx="5429">
                  <c:v> 6 </c:v>
                </c:pt>
                <c:pt idx="5430">
                  <c:v> 7 </c:v>
                </c:pt>
                <c:pt idx="5431">
                  <c:v> 8 </c:v>
                </c:pt>
                <c:pt idx="5432">
                  <c:v> 9 </c:v>
                </c:pt>
                <c:pt idx="5433">
                  <c:v> 10 </c:v>
                </c:pt>
                <c:pt idx="5434">
                  <c:v> 11 </c:v>
                </c:pt>
                <c:pt idx="5435">
                  <c:v> 12 </c:v>
                </c:pt>
                <c:pt idx="5436">
                  <c:v> 13 </c:v>
                </c:pt>
                <c:pt idx="5437">
                  <c:v> 14 </c:v>
                </c:pt>
                <c:pt idx="5438">
                  <c:v> 15 </c:v>
                </c:pt>
                <c:pt idx="5439">
                  <c:v> 16 </c:v>
                </c:pt>
                <c:pt idx="5440">
                  <c:v> 17 </c:v>
                </c:pt>
                <c:pt idx="5441">
                  <c:v> 18 </c:v>
                </c:pt>
                <c:pt idx="5442">
                  <c:v> 19 </c:v>
                </c:pt>
                <c:pt idx="5443">
                  <c:v> 20 </c:v>
                </c:pt>
                <c:pt idx="5444">
                  <c:v> 21 </c:v>
                </c:pt>
                <c:pt idx="5445">
                  <c:v> 22 </c:v>
                </c:pt>
                <c:pt idx="5446">
                  <c:v> 23 </c:v>
                </c:pt>
                <c:pt idx="5447">
                  <c:v> 24 </c:v>
                </c:pt>
                <c:pt idx="5448">
                  <c:v>16 Aug 2014</c:v>
                </c:pt>
                <c:pt idx="5449">
                  <c:v> 2 </c:v>
                </c:pt>
                <c:pt idx="5450">
                  <c:v> 3 </c:v>
                </c:pt>
                <c:pt idx="5451">
                  <c:v> 4 </c:v>
                </c:pt>
                <c:pt idx="5452">
                  <c:v> 5 </c:v>
                </c:pt>
                <c:pt idx="5453">
                  <c:v> 6 </c:v>
                </c:pt>
                <c:pt idx="5454">
                  <c:v> 7 </c:v>
                </c:pt>
                <c:pt idx="5455">
                  <c:v> 8 </c:v>
                </c:pt>
                <c:pt idx="5456">
                  <c:v> 9 </c:v>
                </c:pt>
                <c:pt idx="5457">
                  <c:v> 10 </c:v>
                </c:pt>
                <c:pt idx="5458">
                  <c:v> 11 </c:v>
                </c:pt>
                <c:pt idx="5459">
                  <c:v> 12 </c:v>
                </c:pt>
                <c:pt idx="5460">
                  <c:v> 13 </c:v>
                </c:pt>
                <c:pt idx="5461">
                  <c:v> 14 </c:v>
                </c:pt>
                <c:pt idx="5462">
                  <c:v> 15 </c:v>
                </c:pt>
                <c:pt idx="5463">
                  <c:v> 16 </c:v>
                </c:pt>
                <c:pt idx="5464">
                  <c:v> 17 </c:v>
                </c:pt>
                <c:pt idx="5465">
                  <c:v> 18 </c:v>
                </c:pt>
                <c:pt idx="5466">
                  <c:v> 19 </c:v>
                </c:pt>
                <c:pt idx="5467">
                  <c:v> 20 </c:v>
                </c:pt>
                <c:pt idx="5468">
                  <c:v> 21 </c:v>
                </c:pt>
                <c:pt idx="5469">
                  <c:v> 22 </c:v>
                </c:pt>
                <c:pt idx="5470">
                  <c:v> 23 </c:v>
                </c:pt>
                <c:pt idx="5471">
                  <c:v> 24 </c:v>
                </c:pt>
                <c:pt idx="5472">
                  <c:v>17 Aug 2014</c:v>
                </c:pt>
                <c:pt idx="5473">
                  <c:v> 2 </c:v>
                </c:pt>
                <c:pt idx="5474">
                  <c:v> 3 </c:v>
                </c:pt>
                <c:pt idx="5475">
                  <c:v> 4 </c:v>
                </c:pt>
                <c:pt idx="5476">
                  <c:v> 5 </c:v>
                </c:pt>
                <c:pt idx="5477">
                  <c:v> 6 </c:v>
                </c:pt>
                <c:pt idx="5478">
                  <c:v> 7 </c:v>
                </c:pt>
                <c:pt idx="5479">
                  <c:v> 8 </c:v>
                </c:pt>
                <c:pt idx="5480">
                  <c:v> 9 </c:v>
                </c:pt>
                <c:pt idx="5481">
                  <c:v> 10 </c:v>
                </c:pt>
                <c:pt idx="5482">
                  <c:v> 11 </c:v>
                </c:pt>
                <c:pt idx="5483">
                  <c:v> 12 </c:v>
                </c:pt>
                <c:pt idx="5484">
                  <c:v> 13 </c:v>
                </c:pt>
                <c:pt idx="5485">
                  <c:v> 14 </c:v>
                </c:pt>
                <c:pt idx="5486">
                  <c:v> 15 </c:v>
                </c:pt>
                <c:pt idx="5487">
                  <c:v> 16 </c:v>
                </c:pt>
                <c:pt idx="5488">
                  <c:v> 17 </c:v>
                </c:pt>
                <c:pt idx="5489">
                  <c:v> 18 </c:v>
                </c:pt>
                <c:pt idx="5490">
                  <c:v> 19 </c:v>
                </c:pt>
                <c:pt idx="5491">
                  <c:v> 20 </c:v>
                </c:pt>
                <c:pt idx="5492">
                  <c:v> 21 </c:v>
                </c:pt>
                <c:pt idx="5493">
                  <c:v> 22 </c:v>
                </c:pt>
                <c:pt idx="5494">
                  <c:v> 23 </c:v>
                </c:pt>
                <c:pt idx="5495">
                  <c:v> 24 </c:v>
                </c:pt>
                <c:pt idx="5496">
                  <c:v>18 Aug 2014</c:v>
                </c:pt>
                <c:pt idx="5497">
                  <c:v> 2 </c:v>
                </c:pt>
                <c:pt idx="5498">
                  <c:v> 3 </c:v>
                </c:pt>
                <c:pt idx="5499">
                  <c:v> 4 </c:v>
                </c:pt>
                <c:pt idx="5500">
                  <c:v> 5 </c:v>
                </c:pt>
                <c:pt idx="5501">
                  <c:v> 6 </c:v>
                </c:pt>
                <c:pt idx="5502">
                  <c:v> 7 </c:v>
                </c:pt>
                <c:pt idx="5503">
                  <c:v> 8 </c:v>
                </c:pt>
                <c:pt idx="5504">
                  <c:v> 9 </c:v>
                </c:pt>
                <c:pt idx="5505">
                  <c:v> 10 </c:v>
                </c:pt>
                <c:pt idx="5506">
                  <c:v> 11 </c:v>
                </c:pt>
                <c:pt idx="5507">
                  <c:v> 12 </c:v>
                </c:pt>
                <c:pt idx="5508">
                  <c:v> 13 </c:v>
                </c:pt>
                <c:pt idx="5509">
                  <c:v> 14 </c:v>
                </c:pt>
                <c:pt idx="5510">
                  <c:v> 15 </c:v>
                </c:pt>
                <c:pt idx="5511">
                  <c:v> 16 </c:v>
                </c:pt>
                <c:pt idx="5512">
                  <c:v> 17 </c:v>
                </c:pt>
                <c:pt idx="5513">
                  <c:v> 18 </c:v>
                </c:pt>
                <c:pt idx="5514">
                  <c:v> 19 </c:v>
                </c:pt>
                <c:pt idx="5515">
                  <c:v> 20 </c:v>
                </c:pt>
                <c:pt idx="5516">
                  <c:v> 21 </c:v>
                </c:pt>
                <c:pt idx="5517">
                  <c:v> 22 </c:v>
                </c:pt>
                <c:pt idx="5518">
                  <c:v> 23 </c:v>
                </c:pt>
                <c:pt idx="5519">
                  <c:v> 24 </c:v>
                </c:pt>
                <c:pt idx="5520">
                  <c:v>19 Aug 2014</c:v>
                </c:pt>
                <c:pt idx="5521">
                  <c:v> 2 </c:v>
                </c:pt>
                <c:pt idx="5522">
                  <c:v> 3 </c:v>
                </c:pt>
                <c:pt idx="5523">
                  <c:v> 4 </c:v>
                </c:pt>
                <c:pt idx="5524">
                  <c:v> 5 </c:v>
                </c:pt>
                <c:pt idx="5525">
                  <c:v> 6 </c:v>
                </c:pt>
                <c:pt idx="5526">
                  <c:v> 7 </c:v>
                </c:pt>
                <c:pt idx="5527">
                  <c:v> 8 </c:v>
                </c:pt>
                <c:pt idx="5528">
                  <c:v> 9 </c:v>
                </c:pt>
                <c:pt idx="5529">
                  <c:v> 10 </c:v>
                </c:pt>
                <c:pt idx="5530">
                  <c:v> 11 </c:v>
                </c:pt>
                <c:pt idx="5531">
                  <c:v> 12 </c:v>
                </c:pt>
                <c:pt idx="5532">
                  <c:v> 13 </c:v>
                </c:pt>
                <c:pt idx="5533">
                  <c:v> 14 </c:v>
                </c:pt>
                <c:pt idx="5534">
                  <c:v> 15 </c:v>
                </c:pt>
                <c:pt idx="5535">
                  <c:v> 16 </c:v>
                </c:pt>
                <c:pt idx="5536">
                  <c:v> 17 </c:v>
                </c:pt>
                <c:pt idx="5537">
                  <c:v> 18 </c:v>
                </c:pt>
                <c:pt idx="5538">
                  <c:v> 19 </c:v>
                </c:pt>
                <c:pt idx="5539">
                  <c:v> 20 </c:v>
                </c:pt>
                <c:pt idx="5540">
                  <c:v> 21 </c:v>
                </c:pt>
                <c:pt idx="5541">
                  <c:v> 22 </c:v>
                </c:pt>
                <c:pt idx="5542">
                  <c:v> 23 </c:v>
                </c:pt>
                <c:pt idx="5543">
                  <c:v> 24 </c:v>
                </c:pt>
                <c:pt idx="5544">
                  <c:v>20 Aug 2014</c:v>
                </c:pt>
                <c:pt idx="5545">
                  <c:v> 2 </c:v>
                </c:pt>
                <c:pt idx="5546">
                  <c:v> 3 </c:v>
                </c:pt>
                <c:pt idx="5547">
                  <c:v> 4 </c:v>
                </c:pt>
                <c:pt idx="5548">
                  <c:v> 5 </c:v>
                </c:pt>
                <c:pt idx="5549">
                  <c:v> 6 </c:v>
                </c:pt>
                <c:pt idx="5550">
                  <c:v> 7 </c:v>
                </c:pt>
                <c:pt idx="5551">
                  <c:v> 8 </c:v>
                </c:pt>
                <c:pt idx="5552">
                  <c:v> 9 </c:v>
                </c:pt>
                <c:pt idx="5553">
                  <c:v> 10 </c:v>
                </c:pt>
                <c:pt idx="5554">
                  <c:v> 11 </c:v>
                </c:pt>
                <c:pt idx="5555">
                  <c:v> 12 </c:v>
                </c:pt>
                <c:pt idx="5556">
                  <c:v> 13 </c:v>
                </c:pt>
                <c:pt idx="5557">
                  <c:v> 14 </c:v>
                </c:pt>
                <c:pt idx="5558">
                  <c:v> 15 </c:v>
                </c:pt>
                <c:pt idx="5559">
                  <c:v> 16 </c:v>
                </c:pt>
                <c:pt idx="5560">
                  <c:v> 17 </c:v>
                </c:pt>
                <c:pt idx="5561">
                  <c:v> 18 </c:v>
                </c:pt>
                <c:pt idx="5562">
                  <c:v> 19 </c:v>
                </c:pt>
                <c:pt idx="5563">
                  <c:v> 20 </c:v>
                </c:pt>
                <c:pt idx="5564">
                  <c:v> 21 </c:v>
                </c:pt>
                <c:pt idx="5565">
                  <c:v> 22 </c:v>
                </c:pt>
                <c:pt idx="5566">
                  <c:v> 23 </c:v>
                </c:pt>
                <c:pt idx="5567">
                  <c:v> 24 </c:v>
                </c:pt>
                <c:pt idx="5568">
                  <c:v>21 Aug 2014</c:v>
                </c:pt>
                <c:pt idx="5569">
                  <c:v> 2 </c:v>
                </c:pt>
                <c:pt idx="5570">
                  <c:v> 3 </c:v>
                </c:pt>
                <c:pt idx="5571">
                  <c:v> 4 </c:v>
                </c:pt>
                <c:pt idx="5572">
                  <c:v> 5 </c:v>
                </c:pt>
                <c:pt idx="5573">
                  <c:v> 6 </c:v>
                </c:pt>
                <c:pt idx="5574">
                  <c:v> 7 </c:v>
                </c:pt>
                <c:pt idx="5575">
                  <c:v> 8 </c:v>
                </c:pt>
                <c:pt idx="5576">
                  <c:v> 9 </c:v>
                </c:pt>
                <c:pt idx="5577">
                  <c:v> 10 </c:v>
                </c:pt>
                <c:pt idx="5578">
                  <c:v> 11 </c:v>
                </c:pt>
                <c:pt idx="5579">
                  <c:v> 12 </c:v>
                </c:pt>
                <c:pt idx="5580">
                  <c:v> 13 </c:v>
                </c:pt>
                <c:pt idx="5581">
                  <c:v> 14 </c:v>
                </c:pt>
                <c:pt idx="5582">
                  <c:v> 15 </c:v>
                </c:pt>
                <c:pt idx="5583">
                  <c:v> 16 </c:v>
                </c:pt>
                <c:pt idx="5584">
                  <c:v> 17 </c:v>
                </c:pt>
                <c:pt idx="5585">
                  <c:v> 18 </c:v>
                </c:pt>
                <c:pt idx="5586">
                  <c:v> 19 </c:v>
                </c:pt>
                <c:pt idx="5587">
                  <c:v> 20 </c:v>
                </c:pt>
                <c:pt idx="5588">
                  <c:v> 21 </c:v>
                </c:pt>
                <c:pt idx="5589">
                  <c:v> 22 </c:v>
                </c:pt>
                <c:pt idx="5590">
                  <c:v> 23 </c:v>
                </c:pt>
                <c:pt idx="5591">
                  <c:v> 24 </c:v>
                </c:pt>
                <c:pt idx="5592">
                  <c:v>22 Aug 2014</c:v>
                </c:pt>
                <c:pt idx="5593">
                  <c:v> 2 </c:v>
                </c:pt>
                <c:pt idx="5594">
                  <c:v> 3 </c:v>
                </c:pt>
                <c:pt idx="5595">
                  <c:v> 4 </c:v>
                </c:pt>
                <c:pt idx="5596">
                  <c:v> 5 </c:v>
                </c:pt>
                <c:pt idx="5597">
                  <c:v> 6 </c:v>
                </c:pt>
                <c:pt idx="5598">
                  <c:v> 7 </c:v>
                </c:pt>
                <c:pt idx="5599">
                  <c:v> 8 </c:v>
                </c:pt>
                <c:pt idx="5600">
                  <c:v> 9 </c:v>
                </c:pt>
                <c:pt idx="5601">
                  <c:v> 10 </c:v>
                </c:pt>
                <c:pt idx="5602">
                  <c:v> 11 </c:v>
                </c:pt>
                <c:pt idx="5603">
                  <c:v> 12 </c:v>
                </c:pt>
                <c:pt idx="5604">
                  <c:v> 13 </c:v>
                </c:pt>
                <c:pt idx="5605">
                  <c:v> 14 </c:v>
                </c:pt>
                <c:pt idx="5606">
                  <c:v> 15 </c:v>
                </c:pt>
                <c:pt idx="5607">
                  <c:v> 16 </c:v>
                </c:pt>
                <c:pt idx="5608">
                  <c:v> 17 </c:v>
                </c:pt>
                <c:pt idx="5609">
                  <c:v> 18 </c:v>
                </c:pt>
                <c:pt idx="5610">
                  <c:v> 19 </c:v>
                </c:pt>
                <c:pt idx="5611">
                  <c:v> 20 </c:v>
                </c:pt>
                <c:pt idx="5612">
                  <c:v> 21 </c:v>
                </c:pt>
                <c:pt idx="5613">
                  <c:v> 22 </c:v>
                </c:pt>
                <c:pt idx="5614">
                  <c:v> 23 </c:v>
                </c:pt>
                <c:pt idx="5615">
                  <c:v> 24 </c:v>
                </c:pt>
                <c:pt idx="5616">
                  <c:v>23 Aug 2014</c:v>
                </c:pt>
                <c:pt idx="5617">
                  <c:v> 2 </c:v>
                </c:pt>
                <c:pt idx="5618">
                  <c:v> 3 </c:v>
                </c:pt>
                <c:pt idx="5619">
                  <c:v> 4 </c:v>
                </c:pt>
                <c:pt idx="5620">
                  <c:v> 5 </c:v>
                </c:pt>
                <c:pt idx="5621">
                  <c:v> 6 </c:v>
                </c:pt>
                <c:pt idx="5622">
                  <c:v> 7 </c:v>
                </c:pt>
                <c:pt idx="5623">
                  <c:v> 8 </c:v>
                </c:pt>
                <c:pt idx="5624">
                  <c:v> 9 </c:v>
                </c:pt>
                <c:pt idx="5625">
                  <c:v> 10 </c:v>
                </c:pt>
                <c:pt idx="5626">
                  <c:v> 11 </c:v>
                </c:pt>
                <c:pt idx="5627">
                  <c:v> 12 </c:v>
                </c:pt>
                <c:pt idx="5628">
                  <c:v> 13 </c:v>
                </c:pt>
                <c:pt idx="5629">
                  <c:v> 14 </c:v>
                </c:pt>
                <c:pt idx="5630">
                  <c:v> 15 </c:v>
                </c:pt>
                <c:pt idx="5631">
                  <c:v> 16 </c:v>
                </c:pt>
                <c:pt idx="5632">
                  <c:v> 17 </c:v>
                </c:pt>
                <c:pt idx="5633">
                  <c:v> 18 </c:v>
                </c:pt>
                <c:pt idx="5634">
                  <c:v> 19 </c:v>
                </c:pt>
                <c:pt idx="5635">
                  <c:v> 20 </c:v>
                </c:pt>
                <c:pt idx="5636">
                  <c:v> 21 </c:v>
                </c:pt>
                <c:pt idx="5637">
                  <c:v> 22 </c:v>
                </c:pt>
                <c:pt idx="5638">
                  <c:v> 23 </c:v>
                </c:pt>
                <c:pt idx="5639">
                  <c:v> 24 </c:v>
                </c:pt>
                <c:pt idx="5640">
                  <c:v>24 Aug 2014</c:v>
                </c:pt>
                <c:pt idx="5641">
                  <c:v> 2 </c:v>
                </c:pt>
                <c:pt idx="5642">
                  <c:v> 3 </c:v>
                </c:pt>
                <c:pt idx="5643">
                  <c:v> 4 </c:v>
                </c:pt>
                <c:pt idx="5644">
                  <c:v> 5 </c:v>
                </c:pt>
                <c:pt idx="5645">
                  <c:v> 6 </c:v>
                </c:pt>
                <c:pt idx="5646">
                  <c:v> 7 </c:v>
                </c:pt>
                <c:pt idx="5647">
                  <c:v> 8 </c:v>
                </c:pt>
                <c:pt idx="5648">
                  <c:v> 9 </c:v>
                </c:pt>
                <c:pt idx="5649">
                  <c:v> 10 </c:v>
                </c:pt>
                <c:pt idx="5650">
                  <c:v> 11 </c:v>
                </c:pt>
                <c:pt idx="5651">
                  <c:v> 12 </c:v>
                </c:pt>
                <c:pt idx="5652">
                  <c:v> 13 </c:v>
                </c:pt>
                <c:pt idx="5653">
                  <c:v> 14 </c:v>
                </c:pt>
                <c:pt idx="5654">
                  <c:v> 15 </c:v>
                </c:pt>
                <c:pt idx="5655">
                  <c:v> 16 </c:v>
                </c:pt>
                <c:pt idx="5656">
                  <c:v> 17 </c:v>
                </c:pt>
                <c:pt idx="5657">
                  <c:v> 18 </c:v>
                </c:pt>
                <c:pt idx="5658">
                  <c:v> 19 </c:v>
                </c:pt>
                <c:pt idx="5659">
                  <c:v> 20 </c:v>
                </c:pt>
                <c:pt idx="5660">
                  <c:v> 21 </c:v>
                </c:pt>
                <c:pt idx="5661">
                  <c:v> 22 </c:v>
                </c:pt>
                <c:pt idx="5662">
                  <c:v> 23 </c:v>
                </c:pt>
                <c:pt idx="5663">
                  <c:v> 24 </c:v>
                </c:pt>
                <c:pt idx="5664">
                  <c:v>25 Aug 2014</c:v>
                </c:pt>
                <c:pt idx="5665">
                  <c:v> 2 </c:v>
                </c:pt>
                <c:pt idx="5666">
                  <c:v> 3 </c:v>
                </c:pt>
                <c:pt idx="5667">
                  <c:v> 4 </c:v>
                </c:pt>
                <c:pt idx="5668">
                  <c:v> 5 </c:v>
                </c:pt>
                <c:pt idx="5669">
                  <c:v> 6 </c:v>
                </c:pt>
                <c:pt idx="5670">
                  <c:v> 7 </c:v>
                </c:pt>
                <c:pt idx="5671">
                  <c:v> 8 </c:v>
                </c:pt>
                <c:pt idx="5672">
                  <c:v> 9 </c:v>
                </c:pt>
                <c:pt idx="5673">
                  <c:v> 10 </c:v>
                </c:pt>
                <c:pt idx="5674">
                  <c:v> 11 </c:v>
                </c:pt>
                <c:pt idx="5675">
                  <c:v> 12 </c:v>
                </c:pt>
                <c:pt idx="5676">
                  <c:v> 13 </c:v>
                </c:pt>
                <c:pt idx="5677">
                  <c:v> 14 </c:v>
                </c:pt>
                <c:pt idx="5678">
                  <c:v> 15 </c:v>
                </c:pt>
                <c:pt idx="5679">
                  <c:v> 16 </c:v>
                </c:pt>
                <c:pt idx="5680">
                  <c:v> 17 </c:v>
                </c:pt>
                <c:pt idx="5681">
                  <c:v> 18 </c:v>
                </c:pt>
                <c:pt idx="5682">
                  <c:v> 19 </c:v>
                </c:pt>
                <c:pt idx="5683">
                  <c:v> 20 </c:v>
                </c:pt>
                <c:pt idx="5684">
                  <c:v> 21 </c:v>
                </c:pt>
                <c:pt idx="5685">
                  <c:v> 22 </c:v>
                </c:pt>
                <c:pt idx="5686">
                  <c:v> 23 </c:v>
                </c:pt>
                <c:pt idx="5687">
                  <c:v> 24 </c:v>
                </c:pt>
                <c:pt idx="5688">
                  <c:v>26 Aug 2014</c:v>
                </c:pt>
                <c:pt idx="5689">
                  <c:v> 2 </c:v>
                </c:pt>
                <c:pt idx="5690">
                  <c:v> 3 </c:v>
                </c:pt>
                <c:pt idx="5691">
                  <c:v> 4 </c:v>
                </c:pt>
                <c:pt idx="5692">
                  <c:v> 5 </c:v>
                </c:pt>
                <c:pt idx="5693">
                  <c:v> 6 </c:v>
                </c:pt>
                <c:pt idx="5694">
                  <c:v> 7 </c:v>
                </c:pt>
                <c:pt idx="5695">
                  <c:v> 8 </c:v>
                </c:pt>
                <c:pt idx="5696">
                  <c:v> 9 </c:v>
                </c:pt>
                <c:pt idx="5697">
                  <c:v> 10 </c:v>
                </c:pt>
                <c:pt idx="5698">
                  <c:v> 11 </c:v>
                </c:pt>
                <c:pt idx="5699">
                  <c:v> 12 </c:v>
                </c:pt>
                <c:pt idx="5700">
                  <c:v> 13 </c:v>
                </c:pt>
                <c:pt idx="5701">
                  <c:v> 14 </c:v>
                </c:pt>
                <c:pt idx="5702">
                  <c:v> 15 </c:v>
                </c:pt>
                <c:pt idx="5703">
                  <c:v> 16 </c:v>
                </c:pt>
                <c:pt idx="5704">
                  <c:v> 17 </c:v>
                </c:pt>
                <c:pt idx="5705">
                  <c:v> 18 </c:v>
                </c:pt>
                <c:pt idx="5706">
                  <c:v> 19 </c:v>
                </c:pt>
                <c:pt idx="5707">
                  <c:v> 20 </c:v>
                </c:pt>
                <c:pt idx="5708">
                  <c:v> 21 </c:v>
                </c:pt>
                <c:pt idx="5709">
                  <c:v> 22 </c:v>
                </c:pt>
                <c:pt idx="5710">
                  <c:v> 23 </c:v>
                </c:pt>
                <c:pt idx="5711">
                  <c:v> 24 </c:v>
                </c:pt>
                <c:pt idx="5712">
                  <c:v>27 Aug 2014</c:v>
                </c:pt>
                <c:pt idx="5713">
                  <c:v> 2 </c:v>
                </c:pt>
                <c:pt idx="5714">
                  <c:v> 3 </c:v>
                </c:pt>
                <c:pt idx="5715">
                  <c:v> 4 </c:v>
                </c:pt>
                <c:pt idx="5716">
                  <c:v> 5 </c:v>
                </c:pt>
                <c:pt idx="5717">
                  <c:v> 6 </c:v>
                </c:pt>
                <c:pt idx="5718">
                  <c:v> 7 </c:v>
                </c:pt>
                <c:pt idx="5719">
                  <c:v> 8 </c:v>
                </c:pt>
                <c:pt idx="5720">
                  <c:v> 9 </c:v>
                </c:pt>
                <c:pt idx="5721">
                  <c:v> 10 </c:v>
                </c:pt>
                <c:pt idx="5722">
                  <c:v> 11 </c:v>
                </c:pt>
                <c:pt idx="5723">
                  <c:v> 12 </c:v>
                </c:pt>
                <c:pt idx="5724">
                  <c:v> 13 </c:v>
                </c:pt>
                <c:pt idx="5725">
                  <c:v> 14 </c:v>
                </c:pt>
                <c:pt idx="5726">
                  <c:v> 15 </c:v>
                </c:pt>
                <c:pt idx="5727">
                  <c:v> 16 </c:v>
                </c:pt>
                <c:pt idx="5728">
                  <c:v> 17 </c:v>
                </c:pt>
                <c:pt idx="5729">
                  <c:v> 18 </c:v>
                </c:pt>
                <c:pt idx="5730">
                  <c:v> 19 </c:v>
                </c:pt>
                <c:pt idx="5731">
                  <c:v> 20 </c:v>
                </c:pt>
                <c:pt idx="5732">
                  <c:v> 21 </c:v>
                </c:pt>
                <c:pt idx="5733">
                  <c:v> 22 </c:v>
                </c:pt>
                <c:pt idx="5734">
                  <c:v> 23 </c:v>
                </c:pt>
                <c:pt idx="5735">
                  <c:v> 24 </c:v>
                </c:pt>
                <c:pt idx="5736">
                  <c:v>28 Aug 2014</c:v>
                </c:pt>
                <c:pt idx="5737">
                  <c:v> 2 </c:v>
                </c:pt>
                <c:pt idx="5738">
                  <c:v> 3 </c:v>
                </c:pt>
                <c:pt idx="5739">
                  <c:v> 4 </c:v>
                </c:pt>
                <c:pt idx="5740">
                  <c:v> 5 </c:v>
                </c:pt>
                <c:pt idx="5741">
                  <c:v> 6 </c:v>
                </c:pt>
                <c:pt idx="5742">
                  <c:v> 7 </c:v>
                </c:pt>
                <c:pt idx="5743">
                  <c:v> 8 </c:v>
                </c:pt>
                <c:pt idx="5744">
                  <c:v> 9 </c:v>
                </c:pt>
                <c:pt idx="5745">
                  <c:v> 10 </c:v>
                </c:pt>
                <c:pt idx="5746">
                  <c:v> 11 </c:v>
                </c:pt>
                <c:pt idx="5747">
                  <c:v> 12 </c:v>
                </c:pt>
                <c:pt idx="5748">
                  <c:v> 13 </c:v>
                </c:pt>
                <c:pt idx="5749">
                  <c:v> 14 </c:v>
                </c:pt>
                <c:pt idx="5750">
                  <c:v> 15 </c:v>
                </c:pt>
                <c:pt idx="5751">
                  <c:v> 16 </c:v>
                </c:pt>
                <c:pt idx="5752">
                  <c:v> 17 </c:v>
                </c:pt>
                <c:pt idx="5753">
                  <c:v> 18 </c:v>
                </c:pt>
                <c:pt idx="5754">
                  <c:v> 19 </c:v>
                </c:pt>
                <c:pt idx="5755">
                  <c:v> 20 </c:v>
                </c:pt>
                <c:pt idx="5756">
                  <c:v> 21 </c:v>
                </c:pt>
                <c:pt idx="5757">
                  <c:v> 22 </c:v>
                </c:pt>
                <c:pt idx="5758">
                  <c:v> 23 </c:v>
                </c:pt>
                <c:pt idx="5759">
                  <c:v> 24 </c:v>
                </c:pt>
                <c:pt idx="5760">
                  <c:v>29 Aug 2014</c:v>
                </c:pt>
                <c:pt idx="5761">
                  <c:v> 2 </c:v>
                </c:pt>
                <c:pt idx="5762">
                  <c:v> 3 </c:v>
                </c:pt>
                <c:pt idx="5763">
                  <c:v> 4 </c:v>
                </c:pt>
                <c:pt idx="5764">
                  <c:v> 5 </c:v>
                </c:pt>
                <c:pt idx="5765">
                  <c:v> 6 </c:v>
                </c:pt>
                <c:pt idx="5766">
                  <c:v> 7 </c:v>
                </c:pt>
                <c:pt idx="5767">
                  <c:v> 8 </c:v>
                </c:pt>
                <c:pt idx="5768">
                  <c:v> 9 </c:v>
                </c:pt>
                <c:pt idx="5769">
                  <c:v> 10 </c:v>
                </c:pt>
                <c:pt idx="5770">
                  <c:v> 11 </c:v>
                </c:pt>
                <c:pt idx="5771">
                  <c:v> 12 </c:v>
                </c:pt>
                <c:pt idx="5772">
                  <c:v> 13 </c:v>
                </c:pt>
                <c:pt idx="5773">
                  <c:v> 14 </c:v>
                </c:pt>
                <c:pt idx="5774">
                  <c:v> 15 </c:v>
                </c:pt>
                <c:pt idx="5775">
                  <c:v> 16 </c:v>
                </c:pt>
                <c:pt idx="5776">
                  <c:v> 17 </c:v>
                </c:pt>
                <c:pt idx="5777">
                  <c:v> 18 </c:v>
                </c:pt>
                <c:pt idx="5778">
                  <c:v> 19 </c:v>
                </c:pt>
                <c:pt idx="5779">
                  <c:v> 20 </c:v>
                </c:pt>
                <c:pt idx="5780">
                  <c:v> 21 </c:v>
                </c:pt>
                <c:pt idx="5781">
                  <c:v> 22 </c:v>
                </c:pt>
                <c:pt idx="5782">
                  <c:v> 23 </c:v>
                </c:pt>
                <c:pt idx="5783">
                  <c:v> 24 </c:v>
                </c:pt>
                <c:pt idx="5784">
                  <c:v>30 Aug 2014</c:v>
                </c:pt>
                <c:pt idx="5785">
                  <c:v> 2 </c:v>
                </c:pt>
                <c:pt idx="5786">
                  <c:v> 3 </c:v>
                </c:pt>
                <c:pt idx="5787">
                  <c:v> 4 </c:v>
                </c:pt>
                <c:pt idx="5788">
                  <c:v> 5 </c:v>
                </c:pt>
                <c:pt idx="5789">
                  <c:v> 6 </c:v>
                </c:pt>
                <c:pt idx="5790">
                  <c:v> 7 </c:v>
                </c:pt>
                <c:pt idx="5791">
                  <c:v> 8 </c:v>
                </c:pt>
                <c:pt idx="5792">
                  <c:v> 9 </c:v>
                </c:pt>
                <c:pt idx="5793">
                  <c:v> 10 </c:v>
                </c:pt>
                <c:pt idx="5794">
                  <c:v> 11 </c:v>
                </c:pt>
                <c:pt idx="5795">
                  <c:v> 12 </c:v>
                </c:pt>
                <c:pt idx="5796">
                  <c:v> 13 </c:v>
                </c:pt>
                <c:pt idx="5797">
                  <c:v> 14 </c:v>
                </c:pt>
                <c:pt idx="5798">
                  <c:v> 15 </c:v>
                </c:pt>
                <c:pt idx="5799">
                  <c:v> 16 </c:v>
                </c:pt>
                <c:pt idx="5800">
                  <c:v> 17 </c:v>
                </c:pt>
                <c:pt idx="5801">
                  <c:v> 18 </c:v>
                </c:pt>
                <c:pt idx="5802">
                  <c:v> 19 </c:v>
                </c:pt>
                <c:pt idx="5803">
                  <c:v> 20 </c:v>
                </c:pt>
                <c:pt idx="5804">
                  <c:v> 21 </c:v>
                </c:pt>
                <c:pt idx="5805">
                  <c:v> 22 </c:v>
                </c:pt>
                <c:pt idx="5806">
                  <c:v> 23 </c:v>
                </c:pt>
                <c:pt idx="5807">
                  <c:v> 24 </c:v>
                </c:pt>
                <c:pt idx="5808">
                  <c:v>31 Aug 2014</c:v>
                </c:pt>
                <c:pt idx="5809">
                  <c:v> 2 </c:v>
                </c:pt>
                <c:pt idx="5810">
                  <c:v> 3 </c:v>
                </c:pt>
                <c:pt idx="5811">
                  <c:v> 4 </c:v>
                </c:pt>
                <c:pt idx="5812">
                  <c:v> 5 </c:v>
                </c:pt>
                <c:pt idx="5813">
                  <c:v> 6 </c:v>
                </c:pt>
                <c:pt idx="5814">
                  <c:v> 7 </c:v>
                </c:pt>
                <c:pt idx="5815">
                  <c:v> 8 </c:v>
                </c:pt>
                <c:pt idx="5816">
                  <c:v> 9 </c:v>
                </c:pt>
                <c:pt idx="5817">
                  <c:v> 10 </c:v>
                </c:pt>
                <c:pt idx="5818">
                  <c:v> 11 </c:v>
                </c:pt>
                <c:pt idx="5819">
                  <c:v> 12 </c:v>
                </c:pt>
                <c:pt idx="5820">
                  <c:v> 13 </c:v>
                </c:pt>
                <c:pt idx="5821">
                  <c:v> 14 </c:v>
                </c:pt>
                <c:pt idx="5822">
                  <c:v> 15 </c:v>
                </c:pt>
                <c:pt idx="5823">
                  <c:v> 16 </c:v>
                </c:pt>
                <c:pt idx="5824">
                  <c:v> 17 </c:v>
                </c:pt>
                <c:pt idx="5825">
                  <c:v> 18 </c:v>
                </c:pt>
                <c:pt idx="5826">
                  <c:v> 19 </c:v>
                </c:pt>
                <c:pt idx="5827">
                  <c:v> 20 </c:v>
                </c:pt>
                <c:pt idx="5828">
                  <c:v> 21 </c:v>
                </c:pt>
                <c:pt idx="5829">
                  <c:v> 22 </c:v>
                </c:pt>
                <c:pt idx="5830">
                  <c:v> 23 </c:v>
                </c:pt>
                <c:pt idx="5831">
                  <c:v> 24 </c:v>
                </c:pt>
                <c:pt idx="5832">
                  <c:v>01 Sep 2014</c:v>
                </c:pt>
                <c:pt idx="5833">
                  <c:v> 2 </c:v>
                </c:pt>
                <c:pt idx="5834">
                  <c:v> 3 </c:v>
                </c:pt>
                <c:pt idx="5835">
                  <c:v> 4 </c:v>
                </c:pt>
                <c:pt idx="5836">
                  <c:v> 5 </c:v>
                </c:pt>
                <c:pt idx="5837">
                  <c:v> 6 </c:v>
                </c:pt>
                <c:pt idx="5838">
                  <c:v> 7 </c:v>
                </c:pt>
                <c:pt idx="5839">
                  <c:v> 8 </c:v>
                </c:pt>
                <c:pt idx="5840">
                  <c:v> 9 </c:v>
                </c:pt>
                <c:pt idx="5841">
                  <c:v> 10 </c:v>
                </c:pt>
                <c:pt idx="5842">
                  <c:v> 11 </c:v>
                </c:pt>
                <c:pt idx="5843">
                  <c:v> 12 </c:v>
                </c:pt>
                <c:pt idx="5844">
                  <c:v> 13 </c:v>
                </c:pt>
                <c:pt idx="5845">
                  <c:v> 14 </c:v>
                </c:pt>
                <c:pt idx="5846">
                  <c:v> 15 </c:v>
                </c:pt>
                <c:pt idx="5847">
                  <c:v> 16 </c:v>
                </c:pt>
                <c:pt idx="5848">
                  <c:v> 17 </c:v>
                </c:pt>
                <c:pt idx="5849">
                  <c:v> 18 </c:v>
                </c:pt>
                <c:pt idx="5850">
                  <c:v> 19 </c:v>
                </c:pt>
                <c:pt idx="5851">
                  <c:v> 20 </c:v>
                </c:pt>
                <c:pt idx="5852">
                  <c:v> 21 </c:v>
                </c:pt>
                <c:pt idx="5853">
                  <c:v> 22 </c:v>
                </c:pt>
                <c:pt idx="5854">
                  <c:v> 23 </c:v>
                </c:pt>
                <c:pt idx="5855">
                  <c:v> 24 </c:v>
                </c:pt>
                <c:pt idx="5856">
                  <c:v>02 Sep 2014</c:v>
                </c:pt>
                <c:pt idx="5857">
                  <c:v> 2 </c:v>
                </c:pt>
                <c:pt idx="5858">
                  <c:v> 3 </c:v>
                </c:pt>
                <c:pt idx="5859">
                  <c:v> 4 </c:v>
                </c:pt>
                <c:pt idx="5860">
                  <c:v> 5 </c:v>
                </c:pt>
                <c:pt idx="5861">
                  <c:v> 6 </c:v>
                </c:pt>
                <c:pt idx="5862">
                  <c:v> 7 </c:v>
                </c:pt>
                <c:pt idx="5863">
                  <c:v> 8 </c:v>
                </c:pt>
                <c:pt idx="5864">
                  <c:v> 9 </c:v>
                </c:pt>
                <c:pt idx="5865">
                  <c:v> 10 </c:v>
                </c:pt>
                <c:pt idx="5866">
                  <c:v> 11 </c:v>
                </c:pt>
                <c:pt idx="5867">
                  <c:v> 12 </c:v>
                </c:pt>
                <c:pt idx="5868">
                  <c:v> 13 </c:v>
                </c:pt>
                <c:pt idx="5869">
                  <c:v> 14 </c:v>
                </c:pt>
                <c:pt idx="5870">
                  <c:v> 15 </c:v>
                </c:pt>
                <c:pt idx="5871">
                  <c:v> 16 </c:v>
                </c:pt>
                <c:pt idx="5872">
                  <c:v> 17 </c:v>
                </c:pt>
                <c:pt idx="5873">
                  <c:v> 18 </c:v>
                </c:pt>
                <c:pt idx="5874">
                  <c:v> 19 </c:v>
                </c:pt>
                <c:pt idx="5875">
                  <c:v> 20 </c:v>
                </c:pt>
                <c:pt idx="5876">
                  <c:v> 21 </c:v>
                </c:pt>
                <c:pt idx="5877">
                  <c:v> 22 </c:v>
                </c:pt>
                <c:pt idx="5878">
                  <c:v> 23 </c:v>
                </c:pt>
                <c:pt idx="5879">
                  <c:v> 24 </c:v>
                </c:pt>
                <c:pt idx="5880">
                  <c:v>03 Sep 2014</c:v>
                </c:pt>
                <c:pt idx="5881">
                  <c:v> 2 </c:v>
                </c:pt>
                <c:pt idx="5882">
                  <c:v> 3 </c:v>
                </c:pt>
                <c:pt idx="5883">
                  <c:v> 4 </c:v>
                </c:pt>
                <c:pt idx="5884">
                  <c:v> 5 </c:v>
                </c:pt>
                <c:pt idx="5885">
                  <c:v> 6 </c:v>
                </c:pt>
                <c:pt idx="5886">
                  <c:v> 7 </c:v>
                </c:pt>
                <c:pt idx="5887">
                  <c:v> 8 </c:v>
                </c:pt>
                <c:pt idx="5888">
                  <c:v> 9 </c:v>
                </c:pt>
                <c:pt idx="5889">
                  <c:v> 10 </c:v>
                </c:pt>
                <c:pt idx="5890">
                  <c:v> 11 </c:v>
                </c:pt>
                <c:pt idx="5891">
                  <c:v> 12 </c:v>
                </c:pt>
                <c:pt idx="5892">
                  <c:v> 13 </c:v>
                </c:pt>
                <c:pt idx="5893">
                  <c:v> 14 </c:v>
                </c:pt>
                <c:pt idx="5894">
                  <c:v> 15 </c:v>
                </c:pt>
                <c:pt idx="5895">
                  <c:v> 16 </c:v>
                </c:pt>
                <c:pt idx="5896">
                  <c:v> 17 </c:v>
                </c:pt>
                <c:pt idx="5897">
                  <c:v> 18 </c:v>
                </c:pt>
                <c:pt idx="5898">
                  <c:v> 19 </c:v>
                </c:pt>
                <c:pt idx="5899">
                  <c:v> 20 </c:v>
                </c:pt>
                <c:pt idx="5900">
                  <c:v> 21 </c:v>
                </c:pt>
                <c:pt idx="5901">
                  <c:v> 22 </c:v>
                </c:pt>
                <c:pt idx="5902">
                  <c:v> 23 </c:v>
                </c:pt>
                <c:pt idx="5903">
                  <c:v> 24 </c:v>
                </c:pt>
                <c:pt idx="5904">
                  <c:v>04 Sep 2014</c:v>
                </c:pt>
                <c:pt idx="5905">
                  <c:v> 2 </c:v>
                </c:pt>
                <c:pt idx="5906">
                  <c:v> 3 </c:v>
                </c:pt>
                <c:pt idx="5907">
                  <c:v> 4 </c:v>
                </c:pt>
                <c:pt idx="5908">
                  <c:v> 5 </c:v>
                </c:pt>
                <c:pt idx="5909">
                  <c:v> 6 </c:v>
                </c:pt>
                <c:pt idx="5910">
                  <c:v> 7 </c:v>
                </c:pt>
                <c:pt idx="5911">
                  <c:v> 8 </c:v>
                </c:pt>
                <c:pt idx="5912">
                  <c:v> 9 </c:v>
                </c:pt>
                <c:pt idx="5913">
                  <c:v> 10 </c:v>
                </c:pt>
                <c:pt idx="5914">
                  <c:v> 11 </c:v>
                </c:pt>
                <c:pt idx="5915">
                  <c:v> 12 </c:v>
                </c:pt>
                <c:pt idx="5916">
                  <c:v> 13 </c:v>
                </c:pt>
                <c:pt idx="5917">
                  <c:v> 14 </c:v>
                </c:pt>
                <c:pt idx="5918">
                  <c:v> 15 </c:v>
                </c:pt>
                <c:pt idx="5919">
                  <c:v> 16 </c:v>
                </c:pt>
                <c:pt idx="5920">
                  <c:v> 17 </c:v>
                </c:pt>
                <c:pt idx="5921">
                  <c:v> 18 </c:v>
                </c:pt>
                <c:pt idx="5922">
                  <c:v> 19 </c:v>
                </c:pt>
                <c:pt idx="5923">
                  <c:v> 20 </c:v>
                </c:pt>
                <c:pt idx="5924">
                  <c:v> 21 </c:v>
                </c:pt>
                <c:pt idx="5925">
                  <c:v> 22 </c:v>
                </c:pt>
                <c:pt idx="5926">
                  <c:v> 23 </c:v>
                </c:pt>
                <c:pt idx="5927">
                  <c:v> 24 </c:v>
                </c:pt>
                <c:pt idx="5928">
                  <c:v>05 Sep 2014</c:v>
                </c:pt>
                <c:pt idx="5929">
                  <c:v> 2 </c:v>
                </c:pt>
                <c:pt idx="5930">
                  <c:v> 3 </c:v>
                </c:pt>
                <c:pt idx="5931">
                  <c:v> 4 </c:v>
                </c:pt>
                <c:pt idx="5932">
                  <c:v> 5 </c:v>
                </c:pt>
                <c:pt idx="5933">
                  <c:v> 6 </c:v>
                </c:pt>
                <c:pt idx="5934">
                  <c:v> 7 </c:v>
                </c:pt>
                <c:pt idx="5935">
                  <c:v> 8 </c:v>
                </c:pt>
                <c:pt idx="5936">
                  <c:v> 9 </c:v>
                </c:pt>
                <c:pt idx="5937">
                  <c:v> 10 </c:v>
                </c:pt>
                <c:pt idx="5938">
                  <c:v> 11 </c:v>
                </c:pt>
                <c:pt idx="5939">
                  <c:v> 12 </c:v>
                </c:pt>
                <c:pt idx="5940">
                  <c:v> 13 </c:v>
                </c:pt>
                <c:pt idx="5941">
                  <c:v> 14 </c:v>
                </c:pt>
                <c:pt idx="5942">
                  <c:v> 15 </c:v>
                </c:pt>
                <c:pt idx="5943">
                  <c:v> 16 </c:v>
                </c:pt>
                <c:pt idx="5944">
                  <c:v> 17 </c:v>
                </c:pt>
                <c:pt idx="5945">
                  <c:v> 18 </c:v>
                </c:pt>
                <c:pt idx="5946">
                  <c:v> 19 </c:v>
                </c:pt>
                <c:pt idx="5947">
                  <c:v> 20 </c:v>
                </c:pt>
                <c:pt idx="5948">
                  <c:v> 21 </c:v>
                </c:pt>
                <c:pt idx="5949">
                  <c:v> 22 </c:v>
                </c:pt>
                <c:pt idx="5950">
                  <c:v> 23 </c:v>
                </c:pt>
                <c:pt idx="5951">
                  <c:v> 24 </c:v>
                </c:pt>
                <c:pt idx="5952">
                  <c:v>06 Sep 2014</c:v>
                </c:pt>
                <c:pt idx="5953">
                  <c:v> 2 </c:v>
                </c:pt>
                <c:pt idx="5954">
                  <c:v> 3 </c:v>
                </c:pt>
                <c:pt idx="5955">
                  <c:v> 4 </c:v>
                </c:pt>
                <c:pt idx="5956">
                  <c:v> 5 </c:v>
                </c:pt>
                <c:pt idx="5957">
                  <c:v> 6 </c:v>
                </c:pt>
                <c:pt idx="5958">
                  <c:v> 7 </c:v>
                </c:pt>
                <c:pt idx="5959">
                  <c:v> 8 </c:v>
                </c:pt>
                <c:pt idx="5960">
                  <c:v> 9 </c:v>
                </c:pt>
                <c:pt idx="5961">
                  <c:v> 10 </c:v>
                </c:pt>
                <c:pt idx="5962">
                  <c:v> 11 </c:v>
                </c:pt>
                <c:pt idx="5963">
                  <c:v> 12 </c:v>
                </c:pt>
                <c:pt idx="5964">
                  <c:v> 13 </c:v>
                </c:pt>
                <c:pt idx="5965">
                  <c:v> 14 </c:v>
                </c:pt>
                <c:pt idx="5966">
                  <c:v> 15 </c:v>
                </c:pt>
                <c:pt idx="5967">
                  <c:v> 16 </c:v>
                </c:pt>
                <c:pt idx="5968">
                  <c:v> 17 </c:v>
                </c:pt>
                <c:pt idx="5969">
                  <c:v> 18 </c:v>
                </c:pt>
                <c:pt idx="5970">
                  <c:v> 19 </c:v>
                </c:pt>
                <c:pt idx="5971">
                  <c:v> 20 </c:v>
                </c:pt>
                <c:pt idx="5972">
                  <c:v> 21 </c:v>
                </c:pt>
                <c:pt idx="5973">
                  <c:v> 22 </c:v>
                </c:pt>
                <c:pt idx="5974">
                  <c:v> 23 </c:v>
                </c:pt>
                <c:pt idx="5975">
                  <c:v> 24 </c:v>
                </c:pt>
                <c:pt idx="5976">
                  <c:v>07 Sep 2014</c:v>
                </c:pt>
                <c:pt idx="5977">
                  <c:v> 2 </c:v>
                </c:pt>
                <c:pt idx="5978">
                  <c:v> 3 </c:v>
                </c:pt>
                <c:pt idx="5979">
                  <c:v> 4 </c:v>
                </c:pt>
                <c:pt idx="5980">
                  <c:v> 5 </c:v>
                </c:pt>
                <c:pt idx="5981">
                  <c:v> 6 </c:v>
                </c:pt>
                <c:pt idx="5982">
                  <c:v> 7 </c:v>
                </c:pt>
                <c:pt idx="5983">
                  <c:v> 8 </c:v>
                </c:pt>
                <c:pt idx="5984">
                  <c:v> 9 </c:v>
                </c:pt>
                <c:pt idx="5985">
                  <c:v> 10 </c:v>
                </c:pt>
                <c:pt idx="5986">
                  <c:v> 11 </c:v>
                </c:pt>
                <c:pt idx="5987">
                  <c:v> 12 </c:v>
                </c:pt>
                <c:pt idx="5988">
                  <c:v> 13 </c:v>
                </c:pt>
                <c:pt idx="5989">
                  <c:v> 14 </c:v>
                </c:pt>
                <c:pt idx="5990">
                  <c:v> 15 </c:v>
                </c:pt>
                <c:pt idx="5991">
                  <c:v> 16 </c:v>
                </c:pt>
                <c:pt idx="5992">
                  <c:v> 17 </c:v>
                </c:pt>
                <c:pt idx="5993">
                  <c:v> 18 </c:v>
                </c:pt>
                <c:pt idx="5994">
                  <c:v> 19 </c:v>
                </c:pt>
                <c:pt idx="5995">
                  <c:v> 20 </c:v>
                </c:pt>
                <c:pt idx="5996">
                  <c:v> 21 </c:v>
                </c:pt>
                <c:pt idx="5997">
                  <c:v> 22 </c:v>
                </c:pt>
                <c:pt idx="5998">
                  <c:v> 23 </c:v>
                </c:pt>
                <c:pt idx="5999">
                  <c:v> 24 </c:v>
                </c:pt>
                <c:pt idx="6000">
                  <c:v>08 Sep 2014</c:v>
                </c:pt>
                <c:pt idx="6001">
                  <c:v> 2 </c:v>
                </c:pt>
                <c:pt idx="6002">
                  <c:v> 3 </c:v>
                </c:pt>
                <c:pt idx="6003">
                  <c:v> 4 </c:v>
                </c:pt>
                <c:pt idx="6004">
                  <c:v> 5 </c:v>
                </c:pt>
                <c:pt idx="6005">
                  <c:v> 6 </c:v>
                </c:pt>
                <c:pt idx="6006">
                  <c:v> 7 </c:v>
                </c:pt>
                <c:pt idx="6007">
                  <c:v> 8 </c:v>
                </c:pt>
                <c:pt idx="6008">
                  <c:v> 9 </c:v>
                </c:pt>
                <c:pt idx="6009">
                  <c:v> 10 </c:v>
                </c:pt>
                <c:pt idx="6010">
                  <c:v> 11 </c:v>
                </c:pt>
                <c:pt idx="6011">
                  <c:v> 12 </c:v>
                </c:pt>
                <c:pt idx="6012">
                  <c:v> 13 </c:v>
                </c:pt>
                <c:pt idx="6013">
                  <c:v> 14 </c:v>
                </c:pt>
                <c:pt idx="6014">
                  <c:v> 15 </c:v>
                </c:pt>
                <c:pt idx="6015">
                  <c:v> 16 </c:v>
                </c:pt>
                <c:pt idx="6016">
                  <c:v> 17 </c:v>
                </c:pt>
                <c:pt idx="6017">
                  <c:v> 18 </c:v>
                </c:pt>
                <c:pt idx="6018">
                  <c:v> 19 </c:v>
                </c:pt>
                <c:pt idx="6019">
                  <c:v> 20 </c:v>
                </c:pt>
                <c:pt idx="6020">
                  <c:v> 21 </c:v>
                </c:pt>
                <c:pt idx="6021">
                  <c:v> 22 </c:v>
                </c:pt>
                <c:pt idx="6022">
                  <c:v> 23 </c:v>
                </c:pt>
                <c:pt idx="6023">
                  <c:v> 24 </c:v>
                </c:pt>
                <c:pt idx="6024">
                  <c:v>09 Sep 2014</c:v>
                </c:pt>
                <c:pt idx="6025">
                  <c:v> 2 </c:v>
                </c:pt>
                <c:pt idx="6026">
                  <c:v> 3 </c:v>
                </c:pt>
                <c:pt idx="6027">
                  <c:v> 4 </c:v>
                </c:pt>
                <c:pt idx="6028">
                  <c:v> 5 </c:v>
                </c:pt>
                <c:pt idx="6029">
                  <c:v> 6 </c:v>
                </c:pt>
                <c:pt idx="6030">
                  <c:v> 7 </c:v>
                </c:pt>
                <c:pt idx="6031">
                  <c:v> 8 </c:v>
                </c:pt>
                <c:pt idx="6032">
                  <c:v> 9 </c:v>
                </c:pt>
                <c:pt idx="6033">
                  <c:v> 10 </c:v>
                </c:pt>
                <c:pt idx="6034">
                  <c:v> 11 </c:v>
                </c:pt>
                <c:pt idx="6035">
                  <c:v> 12 </c:v>
                </c:pt>
                <c:pt idx="6036">
                  <c:v> 13 </c:v>
                </c:pt>
                <c:pt idx="6037">
                  <c:v> 14 </c:v>
                </c:pt>
                <c:pt idx="6038">
                  <c:v> 15 </c:v>
                </c:pt>
                <c:pt idx="6039">
                  <c:v> 16 </c:v>
                </c:pt>
                <c:pt idx="6040">
                  <c:v> 17 </c:v>
                </c:pt>
                <c:pt idx="6041">
                  <c:v> 18 </c:v>
                </c:pt>
                <c:pt idx="6042">
                  <c:v> 19 </c:v>
                </c:pt>
                <c:pt idx="6043">
                  <c:v> 20 </c:v>
                </c:pt>
                <c:pt idx="6044">
                  <c:v> 21 </c:v>
                </c:pt>
                <c:pt idx="6045">
                  <c:v> 22 </c:v>
                </c:pt>
                <c:pt idx="6046">
                  <c:v> 23 </c:v>
                </c:pt>
                <c:pt idx="6047">
                  <c:v> 24 </c:v>
                </c:pt>
                <c:pt idx="6048">
                  <c:v>10 Sep 2014</c:v>
                </c:pt>
                <c:pt idx="6049">
                  <c:v> 2 </c:v>
                </c:pt>
                <c:pt idx="6050">
                  <c:v> 3 </c:v>
                </c:pt>
                <c:pt idx="6051">
                  <c:v> 4 </c:v>
                </c:pt>
                <c:pt idx="6052">
                  <c:v> 5 </c:v>
                </c:pt>
                <c:pt idx="6053">
                  <c:v> 6 </c:v>
                </c:pt>
                <c:pt idx="6054">
                  <c:v> 7 </c:v>
                </c:pt>
                <c:pt idx="6055">
                  <c:v> 8 </c:v>
                </c:pt>
                <c:pt idx="6056">
                  <c:v> 9 </c:v>
                </c:pt>
                <c:pt idx="6057">
                  <c:v> 10 </c:v>
                </c:pt>
                <c:pt idx="6058">
                  <c:v> 11 </c:v>
                </c:pt>
                <c:pt idx="6059">
                  <c:v> 12 </c:v>
                </c:pt>
                <c:pt idx="6060">
                  <c:v> 13 </c:v>
                </c:pt>
                <c:pt idx="6061">
                  <c:v> 14 </c:v>
                </c:pt>
                <c:pt idx="6062">
                  <c:v> 15 </c:v>
                </c:pt>
                <c:pt idx="6063">
                  <c:v> 16 </c:v>
                </c:pt>
                <c:pt idx="6064">
                  <c:v> 17 </c:v>
                </c:pt>
                <c:pt idx="6065">
                  <c:v> 18 </c:v>
                </c:pt>
                <c:pt idx="6066">
                  <c:v> 19 </c:v>
                </c:pt>
                <c:pt idx="6067">
                  <c:v> 20 </c:v>
                </c:pt>
                <c:pt idx="6068">
                  <c:v> 21 </c:v>
                </c:pt>
                <c:pt idx="6069">
                  <c:v> 22 </c:v>
                </c:pt>
                <c:pt idx="6070">
                  <c:v> 23 </c:v>
                </c:pt>
                <c:pt idx="6071">
                  <c:v> 24 </c:v>
                </c:pt>
                <c:pt idx="6072">
                  <c:v>11 Sep 2014</c:v>
                </c:pt>
                <c:pt idx="6073">
                  <c:v> 2 </c:v>
                </c:pt>
                <c:pt idx="6074">
                  <c:v> 3 </c:v>
                </c:pt>
                <c:pt idx="6075">
                  <c:v> 4 </c:v>
                </c:pt>
                <c:pt idx="6076">
                  <c:v> 5 </c:v>
                </c:pt>
                <c:pt idx="6077">
                  <c:v> 6 </c:v>
                </c:pt>
                <c:pt idx="6078">
                  <c:v> 7 </c:v>
                </c:pt>
                <c:pt idx="6079">
                  <c:v> 8 </c:v>
                </c:pt>
                <c:pt idx="6080">
                  <c:v> 9 </c:v>
                </c:pt>
                <c:pt idx="6081">
                  <c:v> 10 </c:v>
                </c:pt>
                <c:pt idx="6082">
                  <c:v> 11 </c:v>
                </c:pt>
                <c:pt idx="6083">
                  <c:v> 12 </c:v>
                </c:pt>
                <c:pt idx="6084">
                  <c:v> 13 </c:v>
                </c:pt>
                <c:pt idx="6085">
                  <c:v> 14 </c:v>
                </c:pt>
                <c:pt idx="6086">
                  <c:v> 15 </c:v>
                </c:pt>
                <c:pt idx="6087">
                  <c:v> 16 </c:v>
                </c:pt>
                <c:pt idx="6088">
                  <c:v> 17 </c:v>
                </c:pt>
                <c:pt idx="6089">
                  <c:v> 18 </c:v>
                </c:pt>
                <c:pt idx="6090">
                  <c:v> 19 </c:v>
                </c:pt>
                <c:pt idx="6091">
                  <c:v> 20 </c:v>
                </c:pt>
                <c:pt idx="6092">
                  <c:v> 21 </c:v>
                </c:pt>
                <c:pt idx="6093">
                  <c:v> 22 </c:v>
                </c:pt>
                <c:pt idx="6094">
                  <c:v> 23 </c:v>
                </c:pt>
                <c:pt idx="6095">
                  <c:v> 24 </c:v>
                </c:pt>
                <c:pt idx="6096">
                  <c:v>12 Sep 2014</c:v>
                </c:pt>
                <c:pt idx="6097">
                  <c:v> 2 </c:v>
                </c:pt>
                <c:pt idx="6098">
                  <c:v> 3 </c:v>
                </c:pt>
                <c:pt idx="6099">
                  <c:v> 4 </c:v>
                </c:pt>
                <c:pt idx="6100">
                  <c:v> 5 </c:v>
                </c:pt>
                <c:pt idx="6101">
                  <c:v> 6 </c:v>
                </c:pt>
                <c:pt idx="6102">
                  <c:v> 7 </c:v>
                </c:pt>
                <c:pt idx="6103">
                  <c:v> 8 </c:v>
                </c:pt>
                <c:pt idx="6104">
                  <c:v> 9 </c:v>
                </c:pt>
                <c:pt idx="6105">
                  <c:v> 10 </c:v>
                </c:pt>
                <c:pt idx="6106">
                  <c:v> 11 </c:v>
                </c:pt>
                <c:pt idx="6107">
                  <c:v> 12 </c:v>
                </c:pt>
                <c:pt idx="6108">
                  <c:v> 13 </c:v>
                </c:pt>
                <c:pt idx="6109">
                  <c:v> 14 </c:v>
                </c:pt>
                <c:pt idx="6110">
                  <c:v> 15 </c:v>
                </c:pt>
                <c:pt idx="6111">
                  <c:v> 16 </c:v>
                </c:pt>
                <c:pt idx="6112">
                  <c:v> 17 </c:v>
                </c:pt>
                <c:pt idx="6113">
                  <c:v> 18 </c:v>
                </c:pt>
                <c:pt idx="6114">
                  <c:v> 19 </c:v>
                </c:pt>
                <c:pt idx="6115">
                  <c:v> 20 </c:v>
                </c:pt>
                <c:pt idx="6116">
                  <c:v> 21 </c:v>
                </c:pt>
                <c:pt idx="6117">
                  <c:v> 22 </c:v>
                </c:pt>
                <c:pt idx="6118">
                  <c:v> 23 </c:v>
                </c:pt>
                <c:pt idx="6119">
                  <c:v> 24 </c:v>
                </c:pt>
                <c:pt idx="6120">
                  <c:v>13 Sep 2014</c:v>
                </c:pt>
                <c:pt idx="6121">
                  <c:v> 2 </c:v>
                </c:pt>
                <c:pt idx="6122">
                  <c:v> 3 </c:v>
                </c:pt>
                <c:pt idx="6123">
                  <c:v> 4 </c:v>
                </c:pt>
                <c:pt idx="6124">
                  <c:v> 5 </c:v>
                </c:pt>
                <c:pt idx="6125">
                  <c:v> 6 </c:v>
                </c:pt>
                <c:pt idx="6126">
                  <c:v> 7 </c:v>
                </c:pt>
                <c:pt idx="6127">
                  <c:v> 8 </c:v>
                </c:pt>
                <c:pt idx="6128">
                  <c:v> 9 </c:v>
                </c:pt>
                <c:pt idx="6129">
                  <c:v> 10 </c:v>
                </c:pt>
                <c:pt idx="6130">
                  <c:v> 11 </c:v>
                </c:pt>
                <c:pt idx="6131">
                  <c:v> 12 </c:v>
                </c:pt>
                <c:pt idx="6132">
                  <c:v> 13 </c:v>
                </c:pt>
                <c:pt idx="6133">
                  <c:v> 14 </c:v>
                </c:pt>
                <c:pt idx="6134">
                  <c:v> 15 </c:v>
                </c:pt>
                <c:pt idx="6135">
                  <c:v> 16 </c:v>
                </c:pt>
                <c:pt idx="6136">
                  <c:v> 17 </c:v>
                </c:pt>
                <c:pt idx="6137">
                  <c:v> 18 </c:v>
                </c:pt>
                <c:pt idx="6138">
                  <c:v> 19 </c:v>
                </c:pt>
                <c:pt idx="6139">
                  <c:v> 20 </c:v>
                </c:pt>
                <c:pt idx="6140">
                  <c:v> 21 </c:v>
                </c:pt>
                <c:pt idx="6141">
                  <c:v> 22 </c:v>
                </c:pt>
                <c:pt idx="6142">
                  <c:v> 23 </c:v>
                </c:pt>
                <c:pt idx="6143">
                  <c:v> 24 </c:v>
                </c:pt>
                <c:pt idx="6144">
                  <c:v>14 Sep 2014</c:v>
                </c:pt>
                <c:pt idx="6145">
                  <c:v> 2 </c:v>
                </c:pt>
                <c:pt idx="6146">
                  <c:v> 3 </c:v>
                </c:pt>
                <c:pt idx="6147">
                  <c:v> 4 </c:v>
                </c:pt>
                <c:pt idx="6148">
                  <c:v> 5 </c:v>
                </c:pt>
                <c:pt idx="6149">
                  <c:v> 6 </c:v>
                </c:pt>
                <c:pt idx="6150">
                  <c:v> 7 </c:v>
                </c:pt>
                <c:pt idx="6151">
                  <c:v> 8 </c:v>
                </c:pt>
                <c:pt idx="6152">
                  <c:v> 9 </c:v>
                </c:pt>
                <c:pt idx="6153">
                  <c:v> 10 </c:v>
                </c:pt>
                <c:pt idx="6154">
                  <c:v> 11 </c:v>
                </c:pt>
                <c:pt idx="6155">
                  <c:v> 12 </c:v>
                </c:pt>
                <c:pt idx="6156">
                  <c:v> 13 </c:v>
                </c:pt>
                <c:pt idx="6157">
                  <c:v> 14 </c:v>
                </c:pt>
                <c:pt idx="6158">
                  <c:v> 15 </c:v>
                </c:pt>
                <c:pt idx="6159">
                  <c:v> 16 </c:v>
                </c:pt>
                <c:pt idx="6160">
                  <c:v> 17 </c:v>
                </c:pt>
                <c:pt idx="6161">
                  <c:v> 18 </c:v>
                </c:pt>
                <c:pt idx="6162">
                  <c:v> 19 </c:v>
                </c:pt>
                <c:pt idx="6163">
                  <c:v> 20 </c:v>
                </c:pt>
                <c:pt idx="6164">
                  <c:v> 21 </c:v>
                </c:pt>
                <c:pt idx="6165">
                  <c:v> 22 </c:v>
                </c:pt>
                <c:pt idx="6166">
                  <c:v> 23 </c:v>
                </c:pt>
                <c:pt idx="6167">
                  <c:v> 24 </c:v>
                </c:pt>
                <c:pt idx="6168">
                  <c:v>15 Sep 2014</c:v>
                </c:pt>
                <c:pt idx="6169">
                  <c:v> 2 </c:v>
                </c:pt>
                <c:pt idx="6170">
                  <c:v> 3 </c:v>
                </c:pt>
                <c:pt idx="6171">
                  <c:v> 4 </c:v>
                </c:pt>
                <c:pt idx="6172">
                  <c:v> 5 </c:v>
                </c:pt>
                <c:pt idx="6173">
                  <c:v> 6 </c:v>
                </c:pt>
                <c:pt idx="6174">
                  <c:v> 7 </c:v>
                </c:pt>
                <c:pt idx="6175">
                  <c:v> 8 </c:v>
                </c:pt>
                <c:pt idx="6176">
                  <c:v> 9 </c:v>
                </c:pt>
                <c:pt idx="6177">
                  <c:v> 10 </c:v>
                </c:pt>
                <c:pt idx="6178">
                  <c:v> 11 </c:v>
                </c:pt>
                <c:pt idx="6179">
                  <c:v> 12 </c:v>
                </c:pt>
                <c:pt idx="6180">
                  <c:v> 13 </c:v>
                </c:pt>
                <c:pt idx="6181">
                  <c:v> 14 </c:v>
                </c:pt>
                <c:pt idx="6182">
                  <c:v> 15 </c:v>
                </c:pt>
                <c:pt idx="6183">
                  <c:v> 16 </c:v>
                </c:pt>
                <c:pt idx="6184">
                  <c:v> 17 </c:v>
                </c:pt>
                <c:pt idx="6185">
                  <c:v> 18 </c:v>
                </c:pt>
                <c:pt idx="6186">
                  <c:v> 19 </c:v>
                </c:pt>
                <c:pt idx="6187">
                  <c:v> 20 </c:v>
                </c:pt>
                <c:pt idx="6188">
                  <c:v> 21 </c:v>
                </c:pt>
                <c:pt idx="6189">
                  <c:v> 22 </c:v>
                </c:pt>
                <c:pt idx="6190">
                  <c:v> 23 </c:v>
                </c:pt>
                <c:pt idx="6191">
                  <c:v> 24 </c:v>
                </c:pt>
                <c:pt idx="6192">
                  <c:v>16 Sep 2014</c:v>
                </c:pt>
                <c:pt idx="6193">
                  <c:v> 2 </c:v>
                </c:pt>
                <c:pt idx="6194">
                  <c:v> 3 </c:v>
                </c:pt>
                <c:pt idx="6195">
                  <c:v> 4 </c:v>
                </c:pt>
                <c:pt idx="6196">
                  <c:v> 5 </c:v>
                </c:pt>
                <c:pt idx="6197">
                  <c:v> 6 </c:v>
                </c:pt>
                <c:pt idx="6198">
                  <c:v> 7 </c:v>
                </c:pt>
                <c:pt idx="6199">
                  <c:v> 8 </c:v>
                </c:pt>
                <c:pt idx="6200">
                  <c:v> 9 </c:v>
                </c:pt>
                <c:pt idx="6201">
                  <c:v> 10 </c:v>
                </c:pt>
                <c:pt idx="6202">
                  <c:v> 11 </c:v>
                </c:pt>
                <c:pt idx="6203">
                  <c:v> 12 </c:v>
                </c:pt>
                <c:pt idx="6204">
                  <c:v> 13 </c:v>
                </c:pt>
                <c:pt idx="6205">
                  <c:v> 14 </c:v>
                </c:pt>
                <c:pt idx="6206">
                  <c:v> 15 </c:v>
                </c:pt>
                <c:pt idx="6207">
                  <c:v> 16 </c:v>
                </c:pt>
                <c:pt idx="6208">
                  <c:v> 17 </c:v>
                </c:pt>
                <c:pt idx="6209">
                  <c:v> 18 </c:v>
                </c:pt>
                <c:pt idx="6210">
                  <c:v> 19 </c:v>
                </c:pt>
                <c:pt idx="6211">
                  <c:v> 20 </c:v>
                </c:pt>
                <c:pt idx="6212">
                  <c:v> 21 </c:v>
                </c:pt>
                <c:pt idx="6213">
                  <c:v> 22 </c:v>
                </c:pt>
                <c:pt idx="6214">
                  <c:v> 23 </c:v>
                </c:pt>
                <c:pt idx="6215">
                  <c:v> 24 </c:v>
                </c:pt>
                <c:pt idx="6216">
                  <c:v>17 Sep 2014</c:v>
                </c:pt>
                <c:pt idx="6217">
                  <c:v> 2 </c:v>
                </c:pt>
                <c:pt idx="6218">
                  <c:v> 3 </c:v>
                </c:pt>
                <c:pt idx="6219">
                  <c:v> 4 </c:v>
                </c:pt>
                <c:pt idx="6220">
                  <c:v> 5 </c:v>
                </c:pt>
                <c:pt idx="6221">
                  <c:v> 6 </c:v>
                </c:pt>
                <c:pt idx="6222">
                  <c:v> 7 </c:v>
                </c:pt>
                <c:pt idx="6223">
                  <c:v> 8 </c:v>
                </c:pt>
                <c:pt idx="6224">
                  <c:v> 9 </c:v>
                </c:pt>
                <c:pt idx="6225">
                  <c:v> 10 </c:v>
                </c:pt>
                <c:pt idx="6226">
                  <c:v> 11 </c:v>
                </c:pt>
                <c:pt idx="6227">
                  <c:v> 12 </c:v>
                </c:pt>
                <c:pt idx="6228">
                  <c:v> 13 </c:v>
                </c:pt>
                <c:pt idx="6229">
                  <c:v> 14 </c:v>
                </c:pt>
                <c:pt idx="6230">
                  <c:v> 15 </c:v>
                </c:pt>
                <c:pt idx="6231">
                  <c:v> 16 </c:v>
                </c:pt>
                <c:pt idx="6232">
                  <c:v> 17 </c:v>
                </c:pt>
                <c:pt idx="6233">
                  <c:v> 18 </c:v>
                </c:pt>
                <c:pt idx="6234">
                  <c:v> 19 </c:v>
                </c:pt>
                <c:pt idx="6235">
                  <c:v> 20 </c:v>
                </c:pt>
                <c:pt idx="6236">
                  <c:v> 21 </c:v>
                </c:pt>
                <c:pt idx="6237">
                  <c:v> 22 </c:v>
                </c:pt>
                <c:pt idx="6238">
                  <c:v> 23 </c:v>
                </c:pt>
                <c:pt idx="6239">
                  <c:v> 24 </c:v>
                </c:pt>
                <c:pt idx="6240">
                  <c:v>18 Sep 2014</c:v>
                </c:pt>
                <c:pt idx="6241">
                  <c:v> 2 </c:v>
                </c:pt>
                <c:pt idx="6242">
                  <c:v> 3 </c:v>
                </c:pt>
                <c:pt idx="6243">
                  <c:v> 4 </c:v>
                </c:pt>
                <c:pt idx="6244">
                  <c:v> 5 </c:v>
                </c:pt>
                <c:pt idx="6245">
                  <c:v> 6 </c:v>
                </c:pt>
                <c:pt idx="6246">
                  <c:v> 7 </c:v>
                </c:pt>
                <c:pt idx="6247">
                  <c:v> 8 </c:v>
                </c:pt>
                <c:pt idx="6248">
                  <c:v> 9 </c:v>
                </c:pt>
                <c:pt idx="6249">
                  <c:v> 10 </c:v>
                </c:pt>
                <c:pt idx="6250">
                  <c:v> 11 </c:v>
                </c:pt>
                <c:pt idx="6251">
                  <c:v> 12 </c:v>
                </c:pt>
                <c:pt idx="6252">
                  <c:v> 13 </c:v>
                </c:pt>
                <c:pt idx="6253">
                  <c:v> 14 </c:v>
                </c:pt>
                <c:pt idx="6254">
                  <c:v> 15 </c:v>
                </c:pt>
                <c:pt idx="6255">
                  <c:v> 16 </c:v>
                </c:pt>
                <c:pt idx="6256">
                  <c:v> 17 </c:v>
                </c:pt>
                <c:pt idx="6257">
                  <c:v> 18 </c:v>
                </c:pt>
                <c:pt idx="6258">
                  <c:v> 19 </c:v>
                </c:pt>
                <c:pt idx="6259">
                  <c:v> 20 </c:v>
                </c:pt>
                <c:pt idx="6260">
                  <c:v> 21 </c:v>
                </c:pt>
                <c:pt idx="6261">
                  <c:v> 22 </c:v>
                </c:pt>
                <c:pt idx="6262">
                  <c:v> 23 </c:v>
                </c:pt>
                <c:pt idx="6263">
                  <c:v> 24 </c:v>
                </c:pt>
                <c:pt idx="6264">
                  <c:v>19 Sep 2014</c:v>
                </c:pt>
                <c:pt idx="6265">
                  <c:v> 2 </c:v>
                </c:pt>
                <c:pt idx="6266">
                  <c:v> 3 </c:v>
                </c:pt>
                <c:pt idx="6267">
                  <c:v> 4 </c:v>
                </c:pt>
                <c:pt idx="6268">
                  <c:v> 5 </c:v>
                </c:pt>
                <c:pt idx="6269">
                  <c:v> 6 </c:v>
                </c:pt>
                <c:pt idx="6270">
                  <c:v> 7 </c:v>
                </c:pt>
                <c:pt idx="6271">
                  <c:v> 8 </c:v>
                </c:pt>
                <c:pt idx="6272">
                  <c:v> 9 </c:v>
                </c:pt>
                <c:pt idx="6273">
                  <c:v> 10 </c:v>
                </c:pt>
                <c:pt idx="6274">
                  <c:v> 11 </c:v>
                </c:pt>
                <c:pt idx="6275">
                  <c:v> 12 </c:v>
                </c:pt>
                <c:pt idx="6276">
                  <c:v> 13 </c:v>
                </c:pt>
                <c:pt idx="6277">
                  <c:v> 14 </c:v>
                </c:pt>
                <c:pt idx="6278">
                  <c:v> 15 </c:v>
                </c:pt>
                <c:pt idx="6279">
                  <c:v> 16 </c:v>
                </c:pt>
                <c:pt idx="6280">
                  <c:v> 17 </c:v>
                </c:pt>
                <c:pt idx="6281">
                  <c:v> 18 </c:v>
                </c:pt>
                <c:pt idx="6282">
                  <c:v> 19 </c:v>
                </c:pt>
                <c:pt idx="6283">
                  <c:v> 20 </c:v>
                </c:pt>
                <c:pt idx="6284">
                  <c:v> 21 </c:v>
                </c:pt>
                <c:pt idx="6285">
                  <c:v> 22 </c:v>
                </c:pt>
                <c:pt idx="6286">
                  <c:v> 23 </c:v>
                </c:pt>
                <c:pt idx="6287">
                  <c:v> 24 </c:v>
                </c:pt>
                <c:pt idx="6288">
                  <c:v>20 Sep 2014</c:v>
                </c:pt>
                <c:pt idx="6289">
                  <c:v> 2 </c:v>
                </c:pt>
                <c:pt idx="6290">
                  <c:v> 3 </c:v>
                </c:pt>
                <c:pt idx="6291">
                  <c:v> 4 </c:v>
                </c:pt>
                <c:pt idx="6292">
                  <c:v> 5 </c:v>
                </c:pt>
                <c:pt idx="6293">
                  <c:v> 6 </c:v>
                </c:pt>
                <c:pt idx="6294">
                  <c:v> 7 </c:v>
                </c:pt>
                <c:pt idx="6295">
                  <c:v> 8 </c:v>
                </c:pt>
                <c:pt idx="6296">
                  <c:v> 9 </c:v>
                </c:pt>
                <c:pt idx="6297">
                  <c:v> 10 </c:v>
                </c:pt>
                <c:pt idx="6298">
                  <c:v> 11 </c:v>
                </c:pt>
                <c:pt idx="6299">
                  <c:v> 12 </c:v>
                </c:pt>
                <c:pt idx="6300">
                  <c:v> 13 </c:v>
                </c:pt>
                <c:pt idx="6301">
                  <c:v> 14 </c:v>
                </c:pt>
                <c:pt idx="6302">
                  <c:v> 15 </c:v>
                </c:pt>
                <c:pt idx="6303">
                  <c:v> 16 </c:v>
                </c:pt>
                <c:pt idx="6304">
                  <c:v> 17 </c:v>
                </c:pt>
                <c:pt idx="6305">
                  <c:v> 18 </c:v>
                </c:pt>
                <c:pt idx="6306">
                  <c:v> 19 </c:v>
                </c:pt>
                <c:pt idx="6307">
                  <c:v> 20 </c:v>
                </c:pt>
                <c:pt idx="6308">
                  <c:v> 21 </c:v>
                </c:pt>
                <c:pt idx="6309">
                  <c:v> 22 </c:v>
                </c:pt>
                <c:pt idx="6310">
                  <c:v> 23 </c:v>
                </c:pt>
                <c:pt idx="6311">
                  <c:v> 24 </c:v>
                </c:pt>
                <c:pt idx="6312">
                  <c:v>21 Sep 2014</c:v>
                </c:pt>
                <c:pt idx="6313">
                  <c:v> 2 </c:v>
                </c:pt>
                <c:pt idx="6314">
                  <c:v> 3 </c:v>
                </c:pt>
                <c:pt idx="6315">
                  <c:v> 4 </c:v>
                </c:pt>
                <c:pt idx="6316">
                  <c:v> 5 </c:v>
                </c:pt>
                <c:pt idx="6317">
                  <c:v> 6 </c:v>
                </c:pt>
                <c:pt idx="6318">
                  <c:v> 7 </c:v>
                </c:pt>
                <c:pt idx="6319">
                  <c:v> 8 </c:v>
                </c:pt>
                <c:pt idx="6320">
                  <c:v> 9 </c:v>
                </c:pt>
                <c:pt idx="6321">
                  <c:v> 10 </c:v>
                </c:pt>
                <c:pt idx="6322">
                  <c:v> 11 </c:v>
                </c:pt>
                <c:pt idx="6323">
                  <c:v> 12 </c:v>
                </c:pt>
                <c:pt idx="6324">
                  <c:v> 13 </c:v>
                </c:pt>
                <c:pt idx="6325">
                  <c:v> 14 </c:v>
                </c:pt>
                <c:pt idx="6326">
                  <c:v> 15 </c:v>
                </c:pt>
                <c:pt idx="6327">
                  <c:v> 16 </c:v>
                </c:pt>
                <c:pt idx="6328">
                  <c:v> 17 </c:v>
                </c:pt>
                <c:pt idx="6329">
                  <c:v> 18 </c:v>
                </c:pt>
                <c:pt idx="6330">
                  <c:v> 19 </c:v>
                </c:pt>
                <c:pt idx="6331">
                  <c:v> 20 </c:v>
                </c:pt>
                <c:pt idx="6332">
                  <c:v> 21 </c:v>
                </c:pt>
                <c:pt idx="6333">
                  <c:v> 22 </c:v>
                </c:pt>
                <c:pt idx="6334">
                  <c:v> 23 </c:v>
                </c:pt>
                <c:pt idx="6335">
                  <c:v> 24 </c:v>
                </c:pt>
                <c:pt idx="6336">
                  <c:v>22 Sep 2014</c:v>
                </c:pt>
                <c:pt idx="6337">
                  <c:v> 2 </c:v>
                </c:pt>
                <c:pt idx="6338">
                  <c:v> 3 </c:v>
                </c:pt>
                <c:pt idx="6339">
                  <c:v> 4 </c:v>
                </c:pt>
                <c:pt idx="6340">
                  <c:v> 5 </c:v>
                </c:pt>
                <c:pt idx="6341">
                  <c:v> 6 </c:v>
                </c:pt>
                <c:pt idx="6342">
                  <c:v> 7 </c:v>
                </c:pt>
                <c:pt idx="6343">
                  <c:v> 8 </c:v>
                </c:pt>
                <c:pt idx="6344">
                  <c:v> 9 </c:v>
                </c:pt>
                <c:pt idx="6345">
                  <c:v> 10 </c:v>
                </c:pt>
                <c:pt idx="6346">
                  <c:v> 11 </c:v>
                </c:pt>
                <c:pt idx="6347">
                  <c:v> 12 </c:v>
                </c:pt>
                <c:pt idx="6348">
                  <c:v> 13 </c:v>
                </c:pt>
                <c:pt idx="6349">
                  <c:v> 14 </c:v>
                </c:pt>
                <c:pt idx="6350">
                  <c:v> 15 </c:v>
                </c:pt>
                <c:pt idx="6351">
                  <c:v> 16 </c:v>
                </c:pt>
                <c:pt idx="6352">
                  <c:v> 17 </c:v>
                </c:pt>
                <c:pt idx="6353">
                  <c:v> 18 </c:v>
                </c:pt>
                <c:pt idx="6354">
                  <c:v> 19 </c:v>
                </c:pt>
                <c:pt idx="6355">
                  <c:v> 20 </c:v>
                </c:pt>
                <c:pt idx="6356">
                  <c:v> 21 </c:v>
                </c:pt>
                <c:pt idx="6357">
                  <c:v> 22 </c:v>
                </c:pt>
                <c:pt idx="6358">
                  <c:v> 23 </c:v>
                </c:pt>
                <c:pt idx="6359">
                  <c:v> 24 </c:v>
                </c:pt>
                <c:pt idx="6360">
                  <c:v>23 Sep 2014</c:v>
                </c:pt>
                <c:pt idx="6361">
                  <c:v> 2 </c:v>
                </c:pt>
                <c:pt idx="6362">
                  <c:v> 3 </c:v>
                </c:pt>
                <c:pt idx="6363">
                  <c:v> 4 </c:v>
                </c:pt>
                <c:pt idx="6364">
                  <c:v> 5 </c:v>
                </c:pt>
                <c:pt idx="6365">
                  <c:v> 6 </c:v>
                </c:pt>
                <c:pt idx="6366">
                  <c:v> 7 </c:v>
                </c:pt>
                <c:pt idx="6367">
                  <c:v> 8 </c:v>
                </c:pt>
                <c:pt idx="6368">
                  <c:v> 9 </c:v>
                </c:pt>
                <c:pt idx="6369">
                  <c:v> 10 </c:v>
                </c:pt>
                <c:pt idx="6370">
                  <c:v> 11 </c:v>
                </c:pt>
                <c:pt idx="6371">
                  <c:v> 12 </c:v>
                </c:pt>
                <c:pt idx="6372">
                  <c:v> 13 </c:v>
                </c:pt>
                <c:pt idx="6373">
                  <c:v> 14 </c:v>
                </c:pt>
                <c:pt idx="6374">
                  <c:v> 15 </c:v>
                </c:pt>
                <c:pt idx="6375">
                  <c:v> 16 </c:v>
                </c:pt>
                <c:pt idx="6376">
                  <c:v> 17 </c:v>
                </c:pt>
                <c:pt idx="6377">
                  <c:v> 18 </c:v>
                </c:pt>
                <c:pt idx="6378">
                  <c:v> 19 </c:v>
                </c:pt>
                <c:pt idx="6379">
                  <c:v> 20 </c:v>
                </c:pt>
                <c:pt idx="6380">
                  <c:v> 21 </c:v>
                </c:pt>
                <c:pt idx="6381">
                  <c:v> 22 </c:v>
                </c:pt>
                <c:pt idx="6382">
                  <c:v> 23 </c:v>
                </c:pt>
                <c:pt idx="6383">
                  <c:v> 24 </c:v>
                </c:pt>
                <c:pt idx="6384">
                  <c:v>24 Sep 2014</c:v>
                </c:pt>
                <c:pt idx="6385">
                  <c:v> 2 </c:v>
                </c:pt>
                <c:pt idx="6386">
                  <c:v> 3 </c:v>
                </c:pt>
                <c:pt idx="6387">
                  <c:v> 4 </c:v>
                </c:pt>
                <c:pt idx="6388">
                  <c:v> 5 </c:v>
                </c:pt>
                <c:pt idx="6389">
                  <c:v> 6 </c:v>
                </c:pt>
                <c:pt idx="6390">
                  <c:v> 7 </c:v>
                </c:pt>
                <c:pt idx="6391">
                  <c:v> 8 </c:v>
                </c:pt>
                <c:pt idx="6392">
                  <c:v> 9 </c:v>
                </c:pt>
                <c:pt idx="6393">
                  <c:v> 10 </c:v>
                </c:pt>
                <c:pt idx="6394">
                  <c:v> 11 </c:v>
                </c:pt>
                <c:pt idx="6395">
                  <c:v> 12 </c:v>
                </c:pt>
                <c:pt idx="6396">
                  <c:v> 13 </c:v>
                </c:pt>
                <c:pt idx="6397">
                  <c:v> 14 </c:v>
                </c:pt>
                <c:pt idx="6398">
                  <c:v> 15 </c:v>
                </c:pt>
                <c:pt idx="6399">
                  <c:v> 16 </c:v>
                </c:pt>
                <c:pt idx="6400">
                  <c:v> 17 </c:v>
                </c:pt>
                <c:pt idx="6401">
                  <c:v> 18 </c:v>
                </c:pt>
                <c:pt idx="6402">
                  <c:v> 19 </c:v>
                </c:pt>
                <c:pt idx="6403">
                  <c:v> 20 </c:v>
                </c:pt>
                <c:pt idx="6404">
                  <c:v> 21 </c:v>
                </c:pt>
                <c:pt idx="6405">
                  <c:v> 22 </c:v>
                </c:pt>
                <c:pt idx="6406">
                  <c:v> 23 </c:v>
                </c:pt>
                <c:pt idx="6407">
                  <c:v> 24 </c:v>
                </c:pt>
                <c:pt idx="6408">
                  <c:v>25 Sep 2014</c:v>
                </c:pt>
                <c:pt idx="6409">
                  <c:v> 2 </c:v>
                </c:pt>
                <c:pt idx="6410">
                  <c:v> 3 </c:v>
                </c:pt>
                <c:pt idx="6411">
                  <c:v> 4 </c:v>
                </c:pt>
                <c:pt idx="6412">
                  <c:v> 5 </c:v>
                </c:pt>
                <c:pt idx="6413">
                  <c:v> 6 </c:v>
                </c:pt>
                <c:pt idx="6414">
                  <c:v> 7 </c:v>
                </c:pt>
                <c:pt idx="6415">
                  <c:v> 8 </c:v>
                </c:pt>
                <c:pt idx="6416">
                  <c:v> 9 </c:v>
                </c:pt>
                <c:pt idx="6417">
                  <c:v> 10 </c:v>
                </c:pt>
                <c:pt idx="6418">
                  <c:v> 11 </c:v>
                </c:pt>
                <c:pt idx="6419">
                  <c:v> 12 </c:v>
                </c:pt>
                <c:pt idx="6420">
                  <c:v> 13 </c:v>
                </c:pt>
                <c:pt idx="6421">
                  <c:v> 14 </c:v>
                </c:pt>
                <c:pt idx="6422">
                  <c:v> 15 </c:v>
                </c:pt>
                <c:pt idx="6423">
                  <c:v> 16 </c:v>
                </c:pt>
                <c:pt idx="6424">
                  <c:v> 17 </c:v>
                </c:pt>
                <c:pt idx="6425">
                  <c:v> 18 </c:v>
                </c:pt>
                <c:pt idx="6426">
                  <c:v> 19 </c:v>
                </c:pt>
                <c:pt idx="6427">
                  <c:v> 20 </c:v>
                </c:pt>
                <c:pt idx="6428">
                  <c:v> 21 </c:v>
                </c:pt>
                <c:pt idx="6429">
                  <c:v> 22 </c:v>
                </c:pt>
                <c:pt idx="6430">
                  <c:v> 23 </c:v>
                </c:pt>
                <c:pt idx="6431">
                  <c:v> 24 </c:v>
                </c:pt>
                <c:pt idx="6432">
                  <c:v>26 Sep 2014</c:v>
                </c:pt>
                <c:pt idx="6433">
                  <c:v> 2 </c:v>
                </c:pt>
                <c:pt idx="6434">
                  <c:v> 3 </c:v>
                </c:pt>
                <c:pt idx="6435">
                  <c:v> 4 </c:v>
                </c:pt>
                <c:pt idx="6436">
                  <c:v> 5 </c:v>
                </c:pt>
                <c:pt idx="6437">
                  <c:v> 6 </c:v>
                </c:pt>
                <c:pt idx="6438">
                  <c:v> 7 </c:v>
                </c:pt>
                <c:pt idx="6439">
                  <c:v> 8 </c:v>
                </c:pt>
                <c:pt idx="6440">
                  <c:v> 9 </c:v>
                </c:pt>
                <c:pt idx="6441">
                  <c:v> 10 </c:v>
                </c:pt>
                <c:pt idx="6442">
                  <c:v> 11 </c:v>
                </c:pt>
                <c:pt idx="6443">
                  <c:v> 12 </c:v>
                </c:pt>
                <c:pt idx="6444">
                  <c:v> 13 </c:v>
                </c:pt>
                <c:pt idx="6445">
                  <c:v> 14 </c:v>
                </c:pt>
                <c:pt idx="6446">
                  <c:v> 15 </c:v>
                </c:pt>
                <c:pt idx="6447">
                  <c:v> 16 </c:v>
                </c:pt>
                <c:pt idx="6448">
                  <c:v> 17 </c:v>
                </c:pt>
                <c:pt idx="6449">
                  <c:v> 18 </c:v>
                </c:pt>
                <c:pt idx="6450">
                  <c:v> 19 </c:v>
                </c:pt>
                <c:pt idx="6451">
                  <c:v> 20 </c:v>
                </c:pt>
                <c:pt idx="6452">
                  <c:v> 21 </c:v>
                </c:pt>
                <c:pt idx="6453">
                  <c:v> 22 </c:v>
                </c:pt>
                <c:pt idx="6454">
                  <c:v> 23 </c:v>
                </c:pt>
                <c:pt idx="6455">
                  <c:v> 24 </c:v>
                </c:pt>
                <c:pt idx="6456">
                  <c:v>27 Sep 2014</c:v>
                </c:pt>
                <c:pt idx="6457">
                  <c:v> 2 </c:v>
                </c:pt>
                <c:pt idx="6458">
                  <c:v> 3 </c:v>
                </c:pt>
                <c:pt idx="6459">
                  <c:v> 4 </c:v>
                </c:pt>
                <c:pt idx="6460">
                  <c:v> 5 </c:v>
                </c:pt>
                <c:pt idx="6461">
                  <c:v> 6 </c:v>
                </c:pt>
                <c:pt idx="6462">
                  <c:v> 7 </c:v>
                </c:pt>
                <c:pt idx="6463">
                  <c:v> 8 </c:v>
                </c:pt>
                <c:pt idx="6464">
                  <c:v> 9 </c:v>
                </c:pt>
                <c:pt idx="6465">
                  <c:v> 10 </c:v>
                </c:pt>
                <c:pt idx="6466">
                  <c:v> 11 </c:v>
                </c:pt>
                <c:pt idx="6467">
                  <c:v> 12 </c:v>
                </c:pt>
                <c:pt idx="6468">
                  <c:v> 13 </c:v>
                </c:pt>
                <c:pt idx="6469">
                  <c:v> 14 </c:v>
                </c:pt>
                <c:pt idx="6470">
                  <c:v> 15 </c:v>
                </c:pt>
                <c:pt idx="6471">
                  <c:v> 16 </c:v>
                </c:pt>
                <c:pt idx="6472">
                  <c:v> 17 </c:v>
                </c:pt>
                <c:pt idx="6473">
                  <c:v> 18 </c:v>
                </c:pt>
                <c:pt idx="6474">
                  <c:v> 19 </c:v>
                </c:pt>
                <c:pt idx="6475">
                  <c:v> 20 </c:v>
                </c:pt>
                <c:pt idx="6476">
                  <c:v> 21 </c:v>
                </c:pt>
                <c:pt idx="6477">
                  <c:v> 22 </c:v>
                </c:pt>
                <c:pt idx="6478">
                  <c:v> 23 </c:v>
                </c:pt>
                <c:pt idx="6479">
                  <c:v> 24 </c:v>
                </c:pt>
                <c:pt idx="6480">
                  <c:v>28 Sep 2014</c:v>
                </c:pt>
                <c:pt idx="6481">
                  <c:v> 2 </c:v>
                </c:pt>
                <c:pt idx="6482">
                  <c:v> 3 </c:v>
                </c:pt>
                <c:pt idx="6483">
                  <c:v> 4 </c:v>
                </c:pt>
                <c:pt idx="6484">
                  <c:v> 5 </c:v>
                </c:pt>
                <c:pt idx="6485">
                  <c:v> 6 </c:v>
                </c:pt>
                <c:pt idx="6486">
                  <c:v> 7 </c:v>
                </c:pt>
                <c:pt idx="6487">
                  <c:v> 8 </c:v>
                </c:pt>
                <c:pt idx="6488">
                  <c:v> 9 </c:v>
                </c:pt>
                <c:pt idx="6489">
                  <c:v> 10 </c:v>
                </c:pt>
                <c:pt idx="6490">
                  <c:v> 11 </c:v>
                </c:pt>
                <c:pt idx="6491">
                  <c:v> 12 </c:v>
                </c:pt>
                <c:pt idx="6492">
                  <c:v> 13 </c:v>
                </c:pt>
                <c:pt idx="6493">
                  <c:v> 14 </c:v>
                </c:pt>
                <c:pt idx="6494">
                  <c:v> 15 </c:v>
                </c:pt>
                <c:pt idx="6495">
                  <c:v> 16 </c:v>
                </c:pt>
                <c:pt idx="6496">
                  <c:v> 17 </c:v>
                </c:pt>
                <c:pt idx="6497">
                  <c:v> 18 </c:v>
                </c:pt>
                <c:pt idx="6498">
                  <c:v> 19 </c:v>
                </c:pt>
                <c:pt idx="6499">
                  <c:v> 20 </c:v>
                </c:pt>
                <c:pt idx="6500">
                  <c:v> 21 </c:v>
                </c:pt>
                <c:pt idx="6501">
                  <c:v> 22 </c:v>
                </c:pt>
                <c:pt idx="6502">
                  <c:v> 23 </c:v>
                </c:pt>
                <c:pt idx="6503">
                  <c:v> 24 </c:v>
                </c:pt>
                <c:pt idx="6504">
                  <c:v>29 Sep 2014</c:v>
                </c:pt>
                <c:pt idx="6505">
                  <c:v> 2 </c:v>
                </c:pt>
                <c:pt idx="6506">
                  <c:v> 3 </c:v>
                </c:pt>
                <c:pt idx="6507">
                  <c:v> 4 </c:v>
                </c:pt>
                <c:pt idx="6508">
                  <c:v> 5 </c:v>
                </c:pt>
                <c:pt idx="6509">
                  <c:v> 6 </c:v>
                </c:pt>
                <c:pt idx="6510">
                  <c:v> 7 </c:v>
                </c:pt>
                <c:pt idx="6511">
                  <c:v> 8 </c:v>
                </c:pt>
                <c:pt idx="6512">
                  <c:v> 9 </c:v>
                </c:pt>
                <c:pt idx="6513">
                  <c:v> 10 </c:v>
                </c:pt>
                <c:pt idx="6514">
                  <c:v> 11 </c:v>
                </c:pt>
                <c:pt idx="6515">
                  <c:v> 12 </c:v>
                </c:pt>
                <c:pt idx="6516">
                  <c:v> 13 </c:v>
                </c:pt>
                <c:pt idx="6517">
                  <c:v> 14 </c:v>
                </c:pt>
                <c:pt idx="6518">
                  <c:v> 15 </c:v>
                </c:pt>
                <c:pt idx="6519">
                  <c:v> 16 </c:v>
                </c:pt>
                <c:pt idx="6520">
                  <c:v> 17 </c:v>
                </c:pt>
                <c:pt idx="6521">
                  <c:v> 18 </c:v>
                </c:pt>
                <c:pt idx="6522">
                  <c:v> 19 </c:v>
                </c:pt>
                <c:pt idx="6523">
                  <c:v> 20 </c:v>
                </c:pt>
                <c:pt idx="6524">
                  <c:v> 21 </c:v>
                </c:pt>
                <c:pt idx="6525">
                  <c:v> 22 </c:v>
                </c:pt>
                <c:pt idx="6526">
                  <c:v> 23 </c:v>
                </c:pt>
                <c:pt idx="6527">
                  <c:v> 24 </c:v>
                </c:pt>
                <c:pt idx="6528">
                  <c:v>30 Sep 2014</c:v>
                </c:pt>
                <c:pt idx="6529">
                  <c:v> 2 </c:v>
                </c:pt>
                <c:pt idx="6530">
                  <c:v> 3 </c:v>
                </c:pt>
                <c:pt idx="6531">
                  <c:v> 4 </c:v>
                </c:pt>
                <c:pt idx="6532">
                  <c:v> 5 </c:v>
                </c:pt>
                <c:pt idx="6533">
                  <c:v> 6 </c:v>
                </c:pt>
                <c:pt idx="6534">
                  <c:v> 7 </c:v>
                </c:pt>
                <c:pt idx="6535">
                  <c:v> 8 </c:v>
                </c:pt>
                <c:pt idx="6536">
                  <c:v> 9 </c:v>
                </c:pt>
                <c:pt idx="6537">
                  <c:v> 10 </c:v>
                </c:pt>
                <c:pt idx="6538">
                  <c:v> 11 </c:v>
                </c:pt>
                <c:pt idx="6539">
                  <c:v> 12 </c:v>
                </c:pt>
                <c:pt idx="6540">
                  <c:v> 13 </c:v>
                </c:pt>
                <c:pt idx="6541">
                  <c:v> 14 </c:v>
                </c:pt>
                <c:pt idx="6542">
                  <c:v> 15 </c:v>
                </c:pt>
                <c:pt idx="6543">
                  <c:v> 16 </c:v>
                </c:pt>
                <c:pt idx="6544">
                  <c:v> 17 </c:v>
                </c:pt>
                <c:pt idx="6545">
                  <c:v> 18 </c:v>
                </c:pt>
                <c:pt idx="6546">
                  <c:v> 19 </c:v>
                </c:pt>
                <c:pt idx="6547">
                  <c:v> 20 </c:v>
                </c:pt>
                <c:pt idx="6548">
                  <c:v> 21 </c:v>
                </c:pt>
                <c:pt idx="6549">
                  <c:v> 22 </c:v>
                </c:pt>
                <c:pt idx="6550">
                  <c:v> 23 </c:v>
                </c:pt>
                <c:pt idx="6551">
                  <c:v> 24 </c:v>
                </c:pt>
                <c:pt idx="6552">
                  <c:v>01 Oct 2014</c:v>
                </c:pt>
                <c:pt idx="6553">
                  <c:v> 2 </c:v>
                </c:pt>
                <c:pt idx="6554">
                  <c:v> 3 </c:v>
                </c:pt>
                <c:pt idx="6555">
                  <c:v> 4 </c:v>
                </c:pt>
                <c:pt idx="6556">
                  <c:v> 5 </c:v>
                </c:pt>
                <c:pt idx="6557">
                  <c:v> 6 </c:v>
                </c:pt>
                <c:pt idx="6558">
                  <c:v> 7 </c:v>
                </c:pt>
                <c:pt idx="6559">
                  <c:v> 8 </c:v>
                </c:pt>
                <c:pt idx="6560">
                  <c:v> 9 </c:v>
                </c:pt>
                <c:pt idx="6561">
                  <c:v> 10 </c:v>
                </c:pt>
                <c:pt idx="6562">
                  <c:v> 11 </c:v>
                </c:pt>
                <c:pt idx="6563">
                  <c:v> 12 </c:v>
                </c:pt>
                <c:pt idx="6564">
                  <c:v> 13 </c:v>
                </c:pt>
                <c:pt idx="6565">
                  <c:v> 14 </c:v>
                </c:pt>
                <c:pt idx="6566">
                  <c:v> 15 </c:v>
                </c:pt>
                <c:pt idx="6567">
                  <c:v> 16 </c:v>
                </c:pt>
                <c:pt idx="6568">
                  <c:v> 17 </c:v>
                </c:pt>
                <c:pt idx="6569">
                  <c:v> 18 </c:v>
                </c:pt>
                <c:pt idx="6570">
                  <c:v> 19 </c:v>
                </c:pt>
                <c:pt idx="6571">
                  <c:v> 20 </c:v>
                </c:pt>
                <c:pt idx="6572">
                  <c:v> 21 </c:v>
                </c:pt>
                <c:pt idx="6573">
                  <c:v> 22 </c:v>
                </c:pt>
                <c:pt idx="6574">
                  <c:v> 23 </c:v>
                </c:pt>
                <c:pt idx="6575">
                  <c:v> 24 </c:v>
                </c:pt>
                <c:pt idx="6576">
                  <c:v>02 Oct 2014</c:v>
                </c:pt>
                <c:pt idx="6577">
                  <c:v> 2 </c:v>
                </c:pt>
                <c:pt idx="6578">
                  <c:v> 3 </c:v>
                </c:pt>
                <c:pt idx="6579">
                  <c:v> 4 </c:v>
                </c:pt>
                <c:pt idx="6580">
                  <c:v> 5 </c:v>
                </c:pt>
                <c:pt idx="6581">
                  <c:v> 6 </c:v>
                </c:pt>
                <c:pt idx="6582">
                  <c:v> 7 </c:v>
                </c:pt>
                <c:pt idx="6583">
                  <c:v> 8 </c:v>
                </c:pt>
                <c:pt idx="6584">
                  <c:v> 9 </c:v>
                </c:pt>
                <c:pt idx="6585">
                  <c:v> 10 </c:v>
                </c:pt>
                <c:pt idx="6586">
                  <c:v> 11 </c:v>
                </c:pt>
                <c:pt idx="6587">
                  <c:v> 12 </c:v>
                </c:pt>
                <c:pt idx="6588">
                  <c:v> 13 </c:v>
                </c:pt>
                <c:pt idx="6589">
                  <c:v> 14 </c:v>
                </c:pt>
                <c:pt idx="6590">
                  <c:v> 15 </c:v>
                </c:pt>
                <c:pt idx="6591">
                  <c:v> 16 </c:v>
                </c:pt>
                <c:pt idx="6592">
                  <c:v> 17 </c:v>
                </c:pt>
                <c:pt idx="6593">
                  <c:v> 18 </c:v>
                </c:pt>
                <c:pt idx="6594">
                  <c:v> 19 </c:v>
                </c:pt>
                <c:pt idx="6595">
                  <c:v> 20 </c:v>
                </c:pt>
                <c:pt idx="6596">
                  <c:v> 21 </c:v>
                </c:pt>
                <c:pt idx="6597">
                  <c:v> 22 </c:v>
                </c:pt>
                <c:pt idx="6598">
                  <c:v> 23 </c:v>
                </c:pt>
                <c:pt idx="6599">
                  <c:v> 24 </c:v>
                </c:pt>
                <c:pt idx="6600">
                  <c:v>03 Oct 2014</c:v>
                </c:pt>
                <c:pt idx="6601">
                  <c:v> 2 </c:v>
                </c:pt>
                <c:pt idx="6602">
                  <c:v> 3 </c:v>
                </c:pt>
                <c:pt idx="6603">
                  <c:v> 4 </c:v>
                </c:pt>
                <c:pt idx="6604">
                  <c:v> 5 </c:v>
                </c:pt>
                <c:pt idx="6605">
                  <c:v> 6 </c:v>
                </c:pt>
                <c:pt idx="6606">
                  <c:v> 7 </c:v>
                </c:pt>
                <c:pt idx="6607">
                  <c:v> 8 </c:v>
                </c:pt>
                <c:pt idx="6608">
                  <c:v> 9 </c:v>
                </c:pt>
                <c:pt idx="6609">
                  <c:v> 10 </c:v>
                </c:pt>
                <c:pt idx="6610">
                  <c:v> 11 </c:v>
                </c:pt>
                <c:pt idx="6611">
                  <c:v> 12 </c:v>
                </c:pt>
                <c:pt idx="6612">
                  <c:v> 13 </c:v>
                </c:pt>
                <c:pt idx="6613">
                  <c:v> 14 </c:v>
                </c:pt>
                <c:pt idx="6614">
                  <c:v> 15 </c:v>
                </c:pt>
                <c:pt idx="6615">
                  <c:v> 16 </c:v>
                </c:pt>
                <c:pt idx="6616">
                  <c:v> 17 </c:v>
                </c:pt>
                <c:pt idx="6617">
                  <c:v> 18 </c:v>
                </c:pt>
                <c:pt idx="6618">
                  <c:v> 19 </c:v>
                </c:pt>
                <c:pt idx="6619">
                  <c:v> 20 </c:v>
                </c:pt>
                <c:pt idx="6620">
                  <c:v> 21 </c:v>
                </c:pt>
                <c:pt idx="6621">
                  <c:v> 22 </c:v>
                </c:pt>
                <c:pt idx="6622">
                  <c:v> 23 </c:v>
                </c:pt>
                <c:pt idx="6623">
                  <c:v> 24 </c:v>
                </c:pt>
                <c:pt idx="6624">
                  <c:v>04 Oct 2014</c:v>
                </c:pt>
                <c:pt idx="6625">
                  <c:v> 2 </c:v>
                </c:pt>
                <c:pt idx="6626">
                  <c:v> 3 </c:v>
                </c:pt>
                <c:pt idx="6627">
                  <c:v> 4 </c:v>
                </c:pt>
                <c:pt idx="6628">
                  <c:v> 5 </c:v>
                </c:pt>
                <c:pt idx="6629">
                  <c:v> 6 </c:v>
                </c:pt>
                <c:pt idx="6630">
                  <c:v> 7 </c:v>
                </c:pt>
                <c:pt idx="6631">
                  <c:v> 8 </c:v>
                </c:pt>
                <c:pt idx="6632">
                  <c:v> 9 </c:v>
                </c:pt>
                <c:pt idx="6633">
                  <c:v> 10 </c:v>
                </c:pt>
                <c:pt idx="6634">
                  <c:v> 11 </c:v>
                </c:pt>
                <c:pt idx="6635">
                  <c:v> 12 </c:v>
                </c:pt>
                <c:pt idx="6636">
                  <c:v> 13 </c:v>
                </c:pt>
                <c:pt idx="6637">
                  <c:v> 14 </c:v>
                </c:pt>
                <c:pt idx="6638">
                  <c:v> 15 </c:v>
                </c:pt>
                <c:pt idx="6639">
                  <c:v> 16 </c:v>
                </c:pt>
                <c:pt idx="6640">
                  <c:v> 17 </c:v>
                </c:pt>
                <c:pt idx="6641">
                  <c:v> 18 </c:v>
                </c:pt>
                <c:pt idx="6642">
                  <c:v> 19 </c:v>
                </c:pt>
                <c:pt idx="6643">
                  <c:v> 20 </c:v>
                </c:pt>
                <c:pt idx="6644">
                  <c:v> 21 </c:v>
                </c:pt>
                <c:pt idx="6645">
                  <c:v> 22 </c:v>
                </c:pt>
                <c:pt idx="6646">
                  <c:v> 23 </c:v>
                </c:pt>
                <c:pt idx="6647">
                  <c:v> 24 </c:v>
                </c:pt>
                <c:pt idx="6648">
                  <c:v>05 Oct 2014</c:v>
                </c:pt>
                <c:pt idx="6649">
                  <c:v> 2 </c:v>
                </c:pt>
                <c:pt idx="6650">
                  <c:v> 3 </c:v>
                </c:pt>
                <c:pt idx="6651">
                  <c:v> 4 </c:v>
                </c:pt>
                <c:pt idx="6652">
                  <c:v> 5 </c:v>
                </c:pt>
                <c:pt idx="6653">
                  <c:v> 6 </c:v>
                </c:pt>
                <c:pt idx="6654">
                  <c:v> 7 </c:v>
                </c:pt>
                <c:pt idx="6655">
                  <c:v> 8 </c:v>
                </c:pt>
                <c:pt idx="6656">
                  <c:v> 9 </c:v>
                </c:pt>
                <c:pt idx="6657">
                  <c:v> 10 </c:v>
                </c:pt>
                <c:pt idx="6658">
                  <c:v> 11 </c:v>
                </c:pt>
                <c:pt idx="6659">
                  <c:v> 12 </c:v>
                </c:pt>
                <c:pt idx="6660">
                  <c:v> 13 </c:v>
                </c:pt>
                <c:pt idx="6661">
                  <c:v> 14 </c:v>
                </c:pt>
                <c:pt idx="6662">
                  <c:v> 15 </c:v>
                </c:pt>
                <c:pt idx="6663">
                  <c:v> 16 </c:v>
                </c:pt>
                <c:pt idx="6664">
                  <c:v> 17 </c:v>
                </c:pt>
                <c:pt idx="6665">
                  <c:v> 18 </c:v>
                </c:pt>
                <c:pt idx="6666">
                  <c:v> 19 </c:v>
                </c:pt>
                <c:pt idx="6667">
                  <c:v> 20 </c:v>
                </c:pt>
                <c:pt idx="6668">
                  <c:v> 21 </c:v>
                </c:pt>
                <c:pt idx="6669">
                  <c:v> 22 </c:v>
                </c:pt>
                <c:pt idx="6670">
                  <c:v> 23 </c:v>
                </c:pt>
                <c:pt idx="6671">
                  <c:v> 24 </c:v>
                </c:pt>
                <c:pt idx="6672">
                  <c:v>06 Oct 2014</c:v>
                </c:pt>
                <c:pt idx="6673">
                  <c:v> 2 </c:v>
                </c:pt>
                <c:pt idx="6674">
                  <c:v> 3 </c:v>
                </c:pt>
                <c:pt idx="6675">
                  <c:v> 4 </c:v>
                </c:pt>
                <c:pt idx="6676">
                  <c:v> 5 </c:v>
                </c:pt>
                <c:pt idx="6677">
                  <c:v> 6 </c:v>
                </c:pt>
                <c:pt idx="6678">
                  <c:v> 7 </c:v>
                </c:pt>
                <c:pt idx="6679">
                  <c:v> 8 </c:v>
                </c:pt>
                <c:pt idx="6680">
                  <c:v> 9 </c:v>
                </c:pt>
                <c:pt idx="6681">
                  <c:v> 10 </c:v>
                </c:pt>
                <c:pt idx="6682">
                  <c:v> 11 </c:v>
                </c:pt>
                <c:pt idx="6683">
                  <c:v> 12 </c:v>
                </c:pt>
                <c:pt idx="6684">
                  <c:v> 13 </c:v>
                </c:pt>
                <c:pt idx="6685">
                  <c:v> 14 </c:v>
                </c:pt>
                <c:pt idx="6686">
                  <c:v> 15 </c:v>
                </c:pt>
                <c:pt idx="6687">
                  <c:v> 16 </c:v>
                </c:pt>
                <c:pt idx="6688">
                  <c:v> 17 </c:v>
                </c:pt>
                <c:pt idx="6689">
                  <c:v> 18 </c:v>
                </c:pt>
                <c:pt idx="6690">
                  <c:v> 19 </c:v>
                </c:pt>
                <c:pt idx="6691">
                  <c:v> 20 </c:v>
                </c:pt>
                <c:pt idx="6692">
                  <c:v> 21 </c:v>
                </c:pt>
                <c:pt idx="6693">
                  <c:v> 22 </c:v>
                </c:pt>
                <c:pt idx="6694">
                  <c:v> 23 </c:v>
                </c:pt>
                <c:pt idx="6695">
                  <c:v> 24 </c:v>
                </c:pt>
                <c:pt idx="6696">
                  <c:v>07 Oct 2014</c:v>
                </c:pt>
                <c:pt idx="6697">
                  <c:v> 2 </c:v>
                </c:pt>
                <c:pt idx="6698">
                  <c:v> 3 </c:v>
                </c:pt>
                <c:pt idx="6699">
                  <c:v> 4 </c:v>
                </c:pt>
                <c:pt idx="6700">
                  <c:v> 5 </c:v>
                </c:pt>
                <c:pt idx="6701">
                  <c:v> 6 </c:v>
                </c:pt>
                <c:pt idx="6702">
                  <c:v> 7 </c:v>
                </c:pt>
                <c:pt idx="6703">
                  <c:v> 8 </c:v>
                </c:pt>
                <c:pt idx="6704">
                  <c:v> 9 </c:v>
                </c:pt>
                <c:pt idx="6705">
                  <c:v> 10 </c:v>
                </c:pt>
                <c:pt idx="6706">
                  <c:v> 11 </c:v>
                </c:pt>
                <c:pt idx="6707">
                  <c:v> 12 </c:v>
                </c:pt>
                <c:pt idx="6708">
                  <c:v> 13 </c:v>
                </c:pt>
                <c:pt idx="6709">
                  <c:v> 14 </c:v>
                </c:pt>
                <c:pt idx="6710">
                  <c:v> 15 </c:v>
                </c:pt>
                <c:pt idx="6711">
                  <c:v> 16 </c:v>
                </c:pt>
                <c:pt idx="6712">
                  <c:v> 17 </c:v>
                </c:pt>
                <c:pt idx="6713">
                  <c:v> 18 </c:v>
                </c:pt>
                <c:pt idx="6714">
                  <c:v> 19 </c:v>
                </c:pt>
                <c:pt idx="6715">
                  <c:v> 20 </c:v>
                </c:pt>
                <c:pt idx="6716">
                  <c:v> 21 </c:v>
                </c:pt>
                <c:pt idx="6717">
                  <c:v> 22 </c:v>
                </c:pt>
                <c:pt idx="6718">
                  <c:v> 23 </c:v>
                </c:pt>
                <c:pt idx="6719">
                  <c:v> 24 </c:v>
                </c:pt>
                <c:pt idx="6720">
                  <c:v>08 Oct 2014</c:v>
                </c:pt>
                <c:pt idx="6721">
                  <c:v> 2 </c:v>
                </c:pt>
                <c:pt idx="6722">
                  <c:v> 3 </c:v>
                </c:pt>
                <c:pt idx="6723">
                  <c:v> 4 </c:v>
                </c:pt>
                <c:pt idx="6724">
                  <c:v> 5 </c:v>
                </c:pt>
                <c:pt idx="6725">
                  <c:v> 6 </c:v>
                </c:pt>
                <c:pt idx="6726">
                  <c:v> 7 </c:v>
                </c:pt>
                <c:pt idx="6727">
                  <c:v> 8 </c:v>
                </c:pt>
                <c:pt idx="6728">
                  <c:v> 9 </c:v>
                </c:pt>
                <c:pt idx="6729">
                  <c:v> 10 </c:v>
                </c:pt>
                <c:pt idx="6730">
                  <c:v> 11 </c:v>
                </c:pt>
                <c:pt idx="6731">
                  <c:v> 12 </c:v>
                </c:pt>
                <c:pt idx="6732">
                  <c:v> 13 </c:v>
                </c:pt>
                <c:pt idx="6733">
                  <c:v> 14 </c:v>
                </c:pt>
                <c:pt idx="6734">
                  <c:v> 15 </c:v>
                </c:pt>
                <c:pt idx="6735">
                  <c:v> 16 </c:v>
                </c:pt>
                <c:pt idx="6736">
                  <c:v> 17 </c:v>
                </c:pt>
                <c:pt idx="6737">
                  <c:v> 18 </c:v>
                </c:pt>
                <c:pt idx="6738">
                  <c:v> 19 </c:v>
                </c:pt>
                <c:pt idx="6739">
                  <c:v> 20 </c:v>
                </c:pt>
                <c:pt idx="6740">
                  <c:v> 21 </c:v>
                </c:pt>
                <c:pt idx="6741">
                  <c:v> 22 </c:v>
                </c:pt>
                <c:pt idx="6742">
                  <c:v> 23 </c:v>
                </c:pt>
                <c:pt idx="6743">
                  <c:v> 24 </c:v>
                </c:pt>
                <c:pt idx="6744">
                  <c:v>09 Oct 2014</c:v>
                </c:pt>
                <c:pt idx="6745">
                  <c:v> 2 </c:v>
                </c:pt>
                <c:pt idx="6746">
                  <c:v> 3 </c:v>
                </c:pt>
                <c:pt idx="6747">
                  <c:v> 4 </c:v>
                </c:pt>
                <c:pt idx="6748">
                  <c:v> 5 </c:v>
                </c:pt>
                <c:pt idx="6749">
                  <c:v> 6 </c:v>
                </c:pt>
                <c:pt idx="6750">
                  <c:v> 7 </c:v>
                </c:pt>
                <c:pt idx="6751">
                  <c:v> 8 </c:v>
                </c:pt>
                <c:pt idx="6752">
                  <c:v> 9 </c:v>
                </c:pt>
                <c:pt idx="6753">
                  <c:v> 10 </c:v>
                </c:pt>
                <c:pt idx="6754">
                  <c:v> 11 </c:v>
                </c:pt>
                <c:pt idx="6755">
                  <c:v> 12 </c:v>
                </c:pt>
                <c:pt idx="6756">
                  <c:v> 13 </c:v>
                </c:pt>
                <c:pt idx="6757">
                  <c:v> 14 </c:v>
                </c:pt>
                <c:pt idx="6758">
                  <c:v> 15 </c:v>
                </c:pt>
                <c:pt idx="6759">
                  <c:v> 16 </c:v>
                </c:pt>
                <c:pt idx="6760">
                  <c:v> 17 </c:v>
                </c:pt>
                <c:pt idx="6761">
                  <c:v> 18 </c:v>
                </c:pt>
                <c:pt idx="6762">
                  <c:v> 19 </c:v>
                </c:pt>
                <c:pt idx="6763">
                  <c:v> 20 </c:v>
                </c:pt>
                <c:pt idx="6764">
                  <c:v> 21 </c:v>
                </c:pt>
                <c:pt idx="6765">
                  <c:v> 22 </c:v>
                </c:pt>
                <c:pt idx="6766">
                  <c:v> 23 </c:v>
                </c:pt>
                <c:pt idx="6767">
                  <c:v> 24 </c:v>
                </c:pt>
                <c:pt idx="6768">
                  <c:v>10 Oct 2014</c:v>
                </c:pt>
                <c:pt idx="6769">
                  <c:v> 2 </c:v>
                </c:pt>
                <c:pt idx="6770">
                  <c:v> 3 </c:v>
                </c:pt>
                <c:pt idx="6771">
                  <c:v> 4 </c:v>
                </c:pt>
                <c:pt idx="6772">
                  <c:v> 5 </c:v>
                </c:pt>
                <c:pt idx="6773">
                  <c:v> 6 </c:v>
                </c:pt>
                <c:pt idx="6774">
                  <c:v> 7 </c:v>
                </c:pt>
                <c:pt idx="6775">
                  <c:v> 8 </c:v>
                </c:pt>
                <c:pt idx="6776">
                  <c:v> 9 </c:v>
                </c:pt>
                <c:pt idx="6777">
                  <c:v> 10 </c:v>
                </c:pt>
                <c:pt idx="6778">
                  <c:v> 11 </c:v>
                </c:pt>
                <c:pt idx="6779">
                  <c:v> 12 </c:v>
                </c:pt>
                <c:pt idx="6780">
                  <c:v> 13 </c:v>
                </c:pt>
                <c:pt idx="6781">
                  <c:v> 14 </c:v>
                </c:pt>
                <c:pt idx="6782">
                  <c:v> 15 </c:v>
                </c:pt>
                <c:pt idx="6783">
                  <c:v> 16 </c:v>
                </c:pt>
                <c:pt idx="6784">
                  <c:v> 17 </c:v>
                </c:pt>
                <c:pt idx="6785">
                  <c:v> 18 </c:v>
                </c:pt>
                <c:pt idx="6786">
                  <c:v> 19 </c:v>
                </c:pt>
                <c:pt idx="6787">
                  <c:v> 20 </c:v>
                </c:pt>
                <c:pt idx="6788">
                  <c:v> 21 </c:v>
                </c:pt>
                <c:pt idx="6789">
                  <c:v> 22 </c:v>
                </c:pt>
                <c:pt idx="6790">
                  <c:v> 23 </c:v>
                </c:pt>
                <c:pt idx="6791">
                  <c:v> 24 </c:v>
                </c:pt>
                <c:pt idx="6792">
                  <c:v>11 Oct 2014</c:v>
                </c:pt>
                <c:pt idx="6793">
                  <c:v> 2 </c:v>
                </c:pt>
                <c:pt idx="6794">
                  <c:v> 3 </c:v>
                </c:pt>
                <c:pt idx="6795">
                  <c:v> 4 </c:v>
                </c:pt>
                <c:pt idx="6796">
                  <c:v> 5 </c:v>
                </c:pt>
                <c:pt idx="6797">
                  <c:v> 6 </c:v>
                </c:pt>
                <c:pt idx="6798">
                  <c:v> 7 </c:v>
                </c:pt>
                <c:pt idx="6799">
                  <c:v> 8 </c:v>
                </c:pt>
                <c:pt idx="6800">
                  <c:v> 9 </c:v>
                </c:pt>
                <c:pt idx="6801">
                  <c:v> 10 </c:v>
                </c:pt>
                <c:pt idx="6802">
                  <c:v> 11 </c:v>
                </c:pt>
                <c:pt idx="6803">
                  <c:v> 12 </c:v>
                </c:pt>
                <c:pt idx="6804">
                  <c:v> 13 </c:v>
                </c:pt>
                <c:pt idx="6805">
                  <c:v> 14 </c:v>
                </c:pt>
                <c:pt idx="6806">
                  <c:v> 15 </c:v>
                </c:pt>
                <c:pt idx="6807">
                  <c:v> 16 </c:v>
                </c:pt>
                <c:pt idx="6808">
                  <c:v> 17 </c:v>
                </c:pt>
                <c:pt idx="6809">
                  <c:v> 18 </c:v>
                </c:pt>
                <c:pt idx="6810">
                  <c:v> 19 </c:v>
                </c:pt>
                <c:pt idx="6811">
                  <c:v> 20 </c:v>
                </c:pt>
                <c:pt idx="6812">
                  <c:v> 21 </c:v>
                </c:pt>
                <c:pt idx="6813">
                  <c:v> 22 </c:v>
                </c:pt>
                <c:pt idx="6814">
                  <c:v> 23 </c:v>
                </c:pt>
                <c:pt idx="6815">
                  <c:v> 24 </c:v>
                </c:pt>
                <c:pt idx="6816">
                  <c:v>12 Oct 2014</c:v>
                </c:pt>
                <c:pt idx="6817">
                  <c:v> 2 </c:v>
                </c:pt>
                <c:pt idx="6818">
                  <c:v> 3 </c:v>
                </c:pt>
                <c:pt idx="6819">
                  <c:v> 4 </c:v>
                </c:pt>
                <c:pt idx="6820">
                  <c:v> 5 </c:v>
                </c:pt>
                <c:pt idx="6821">
                  <c:v> 6 </c:v>
                </c:pt>
                <c:pt idx="6822">
                  <c:v> 7 </c:v>
                </c:pt>
                <c:pt idx="6823">
                  <c:v> 8 </c:v>
                </c:pt>
                <c:pt idx="6824">
                  <c:v> 9 </c:v>
                </c:pt>
                <c:pt idx="6825">
                  <c:v> 10 </c:v>
                </c:pt>
                <c:pt idx="6826">
                  <c:v> 11 </c:v>
                </c:pt>
                <c:pt idx="6827">
                  <c:v> 12 </c:v>
                </c:pt>
                <c:pt idx="6828">
                  <c:v> 13 </c:v>
                </c:pt>
                <c:pt idx="6829">
                  <c:v> 14 </c:v>
                </c:pt>
                <c:pt idx="6830">
                  <c:v> 15 </c:v>
                </c:pt>
                <c:pt idx="6831">
                  <c:v> 16 </c:v>
                </c:pt>
                <c:pt idx="6832">
                  <c:v> 17 </c:v>
                </c:pt>
                <c:pt idx="6833">
                  <c:v> 18 </c:v>
                </c:pt>
                <c:pt idx="6834">
                  <c:v> 19 </c:v>
                </c:pt>
                <c:pt idx="6835">
                  <c:v> 20 </c:v>
                </c:pt>
                <c:pt idx="6836">
                  <c:v> 21 </c:v>
                </c:pt>
                <c:pt idx="6837">
                  <c:v> 22 </c:v>
                </c:pt>
                <c:pt idx="6838">
                  <c:v> 23 </c:v>
                </c:pt>
                <c:pt idx="6839">
                  <c:v> 24 </c:v>
                </c:pt>
                <c:pt idx="6840">
                  <c:v>13 Oct 2014</c:v>
                </c:pt>
                <c:pt idx="6841">
                  <c:v> 2 </c:v>
                </c:pt>
                <c:pt idx="6842">
                  <c:v> 3 </c:v>
                </c:pt>
                <c:pt idx="6843">
                  <c:v> 4 </c:v>
                </c:pt>
                <c:pt idx="6844">
                  <c:v> 5 </c:v>
                </c:pt>
                <c:pt idx="6845">
                  <c:v> 6 </c:v>
                </c:pt>
                <c:pt idx="6846">
                  <c:v> 7 </c:v>
                </c:pt>
                <c:pt idx="6847">
                  <c:v> 8 </c:v>
                </c:pt>
                <c:pt idx="6848">
                  <c:v> 9 </c:v>
                </c:pt>
                <c:pt idx="6849">
                  <c:v> 10 </c:v>
                </c:pt>
                <c:pt idx="6850">
                  <c:v> 11 </c:v>
                </c:pt>
                <c:pt idx="6851">
                  <c:v> 12 </c:v>
                </c:pt>
                <c:pt idx="6852">
                  <c:v> 13 </c:v>
                </c:pt>
                <c:pt idx="6853">
                  <c:v> 14 </c:v>
                </c:pt>
                <c:pt idx="6854">
                  <c:v> 15 </c:v>
                </c:pt>
                <c:pt idx="6855">
                  <c:v> 16 </c:v>
                </c:pt>
                <c:pt idx="6856">
                  <c:v> 17 </c:v>
                </c:pt>
                <c:pt idx="6857">
                  <c:v> 18 </c:v>
                </c:pt>
                <c:pt idx="6858">
                  <c:v> 19 </c:v>
                </c:pt>
                <c:pt idx="6859">
                  <c:v> 20 </c:v>
                </c:pt>
                <c:pt idx="6860">
                  <c:v> 21 </c:v>
                </c:pt>
                <c:pt idx="6861">
                  <c:v> 22 </c:v>
                </c:pt>
                <c:pt idx="6862">
                  <c:v> 23 </c:v>
                </c:pt>
                <c:pt idx="6863">
                  <c:v> 24 </c:v>
                </c:pt>
                <c:pt idx="6864">
                  <c:v>14 Oct 2014</c:v>
                </c:pt>
                <c:pt idx="6865">
                  <c:v> 2 </c:v>
                </c:pt>
                <c:pt idx="6866">
                  <c:v> 3 </c:v>
                </c:pt>
                <c:pt idx="6867">
                  <c:v> 4 </c:v>
                </c:pt>
                <c:pt idx="6868">
                  <c:v> 5 </c:v>
                </c:pt>
                <c:pt idx="6869">
                  <c:v> 6 </c:v>
                </c:pt>
                <c:pt idx="6870">
                  <c:v> 7 </c:v>
                </c:pt>
                <c:pt idx="6871">
                  <c:v> 8 </c:v>
                </c:pt>
                <c:pt idx="6872">
                  <c:v> 9 </c:v>
                </c:pt>
                <c:pt idx="6873">
                  <c:v> 10 </c:v>
                </c:pt>
                <c:pt idx="6874">
                  <c:v> 11 </c:v>
                </c:pt>
                <c:pt idx="6875">
                  <c:v> 12 </c:v>
                </c:pt>
                <c:pt idx="6876">
                  <c:v> 13 </c:v>
                </c:pt>
                <c:pt idx="6877">
                  <c:v> 14 </c:v>
                </c:pt>
                <c:pt idx="6878">
                  <c:v> 15 </c:v>
                </c:pt>
                <c:pt idx="6879">
                  <c:v> 16 </c:v>
                </c:pt>
                <c:pt idx="6880">
                  <c:v> 17 </c:v>
                </c:pt>
                <c:pt idx="6881">
                  <c:v> 18 </c:v>
                </c:pt>
                <c:pt idx="6882">
                  <c:v> 19 </c:v>
                </c:pt>
                <c:pt idx="6883">
                  <c:v> 20 </c:v>
                </c:pt>
                <c:pt idx="6884">
                  <c:v> 21 </c:v>
                </c:pt>
                <c:pt idx="6885">
                  <c:v> 22 </c:v>
                </c:pt>
                <c:pt idx="6886">
                  <c:v> 23 </c:v>
                </c:pt>
                <c:pt idx="6887">
                  <c:v> 24 </c:v>
                </c:pt>
                <c:pt idx="6888">
                  <c:v>15 Oct 2014</c:v>
                </c:pt>
                <c:pt idx="6889">
                  <c:v> 2 </c:v>
                </c:pt>
                <c:pt idx="6890">
                  <c:v> 3 </c:v>
                </c:pt>
                <c:pt idx="6891">
                  <c:v> 4 </c:v>
                </c:pt>
                <c:pt idx="6892">
                  <c:v> 5 </c:v>
                </c:pt>
                <c:pt idx="6893">
                  <c:v> 6 </c:v>
                </c:pt>
                <c:pt idx="6894">
                  <c:v> 7 </c:v>
                </c:pt>
                <c:pt idx="6895">
                  <c:v> 8 </c:v>
                </c:pt>
                <c:pt idx="6896">
                  <c:v> 9 </c:v>
                </c:pt>
                <c:pt idx="6897">
                  <c:v> 10 </c:v>
                </c:pt>
                <c:pt idx="6898">
                  <c:v> 11 </c:v>
                </c:pt>
                <c:pt idx="6899">
                  <c:v> 12 </c:v>
                </c:pt>
                <c:pt idx="6900">
                  <c:v> 13 </c:v>
                </c:pt>
                <c:pt idx="6901">
                  <c:v> 14 </c:v>
                </c:pt>
                <c:pt idx="6902">
                  <c:v> 15 </c:v>
                </c:pt>
                <c:pt idx="6903">
                  <c:v> 16 </c:v>
                </c:pt>
                <c:pt idx="6904">
                  <c:v> 17 </c:v>
                </c:pt>
                <c:pt idx="6905">
                  <c:v> 18 </c:v>
                </c:pt>
                <c:pt idx="6906">
                  <c:v> 19 </c:v>
                </c:pt>
                <c:pt idx="6907">
                  <c:v> 20 </c:v>
                </c:pt>
                <c:pt idx="6908">
                  <c:v> 21 </c:v>
                </c:pt>
                <c:pt idx="6909">
                  <c:v> 22 </c:v>
                </c:pt>
                <c:pt idx="6910">
                  <c:v> 23 </c:v>
                </c:pt>
                <c:pt idx="6911">
                  <c:v> 24 </c:v>
                </c:pt>
                <c:pt idx="6912">
                  <c:v>16 Oct 2014</c:v>
                </c:pt>
                <c:pt idx="6913">
                  <c:v> 2 </c:v>
                </c:pt>
                <c:pt idx="6914">
                  <c:v> 3 </c:v>
                </c:pt>
                <c:pt idx="6915">
                  <c:v> 4 </c:v>
                </c:pt>
                <c:pt idx="6916">
                  <c:v> 5 </c:v>
                </c:pt>
                <c:pt idx="6917">
                  <c:v> 6 </c:v>
                </c:pt>
                <c:pt idx="6918">
                  <c:v> 7 </c:v>
                </c:pt>
                <c:pt idx="6919">
                  <c:v> 8 </c:v>
                </c:pt>
                <c:pt idx="6920">
                  <c:v> 9 </c:v>
                </c:pt>
                <c:pt idx="6921">
                  <c:v> 10 </c:v>
                </c:pt>
                <c:pt idx="6922">
                  <c:v> 11 </c:v>
                </c:pt>
                <c:pt idx="6923">
                  <c:v> 12 </c:v>
                </c:pt>
                <c:pt idx="6924">
                  <c:v> 13 </c:v>
                </c:pt>
                <c:pt idx="6925">
                  <c:v> 14 </c:v>
                </c:pt>
                <c:pt idx="6926">
                  <c:v> 15 </c:v>
                </c:pt>
                <c:pt idx="6927">
                  <c:v> 16 </c:v>
                </c:pt>
                <c:pt idx="6928">
                  <c:v> 17 </c:v>
                </c:pt>
                <c:pt idx="6929">
                  <c:v> 18 </c:v>
                </c:pt>
                <c:pt idx="6930">
                  <c:v> 19 </c:v>
                </c:pt>
                <c:pt idx="6931">
                  <c:v> 20 </c:v>
                </c:pt>
                <c:pt idx="6932">
                  <c:v> 21 </c:v>
                </c:pt>
                <c:pt idx="6933">
                  <c:v> 22 </c:v>
                </c:pt>
                <c:pt idx="6934">
                  <c:v> 23 </c:v>
                </c:pt>
                <c:pt idx="6935">
                  <c:v> 24 </c:v>
                </c:pt>
                <c:pt idx="6936">
                  <c:v>17 Oct 2014</c:v>
                </c:pt>
                <c:pt idx="6937">
                  <c:v> 2 </c:v>
                </c:pt>
                <c:pt idx="6938">
                  <c:v> 3 </c:v>
                </c:pt>
                <c:pt idx="6939">
                  <c:v> 4 </c:v>
                </c:pt>
                <c:pt idx="6940">
                  <c:v> 5 </c:v>
                </c:pt>
                <c:pt idx="6941">
                  <c:v> 6 </c:v>
                </c:pt>
                <c:pt idx="6942">
                  <c:v> 7 </c:v>
                </c:pt>
                <c:pt idx="6943">
                  <c:v> 8 </c:v>
                </c:pt>
                <c:pt idx="6944">
                  <c:v> 9 </c:v>
                </c:pt>
                <c:pt idx="6945">
                  <c:v> 10 </c:v>
                </c:pt>
                <c:pt idx="6946">
                  <c:v> 11 </c:v>
                </c:pt>
                <c:pt idx="6947">
                  <c:v> 12 </c:v>
                </c:pt>
                <c:pt idx="6948">
                  <c:v> 13 </c:v>
                </c:pt>
                <c:pt idx="6949">
                  <c:v> 14 </c:v>
                </c:pt>
                <c:pt idx="6950">
                  <c:v> 15 </c:v>
                </c:pt>
                <c:pt idx="6951">
                  <c:v> 16 </c:v>
                </c:pt>
                <c:pt idx="6952">
                  <c:v> 17 </c:v>
                </c:pt>
                <c:pt idx="6953">
                  <c:v> 18 </c:v>
                </c:pt>
                <c:pt idx="6954">
                  <c:v> 19 </c:v>
                </c:pt>
                <c:pt idx="6955">
                  <c:v> 20 </c:v>
                </c:pt>
                <c:pt idx="6956">
                  <c:v> 21 </c:v>
                </c:pt>
                <c:pt idx="6957">
                  <c:v> 22 </c:v>
                </c:pt>
                <c:pt idx="6958">
                  <c:v> 23 </c:v>
                </c:pt>
                <c:pt idx="6959">
                  <c:v> 24 </c:v>
                </c:pt>
                <c:pt idx="6960">
                  <c:v>18 Oct 2014</c:v>
                </c:pt>
                <c:pt idx="6961">
                  <c:v> 2 </c:v>
                </c:pt>
                <c:pt idx="6962">
                  <c:v> 3 </c:v>
                </c:pt>
                <c:pt idx="6963">
                  <c:v> 4 </c:v>
                </c:pt>
                <c:pt idx="6964">
                  <c:v> 5 </c:v>
                </c:pt>
                <c:pt idx="6965">
                  <c:v> 6 </c:v>
                </c:pt>
                <c:pt idx="6966">
                  <c:v> 7 </c:v>
                </c:pt>
                <c:pt idx="6967">
                  <c:v> 8 </c:v>
                </c:pt>
                <c:pt idx="6968">
                  <c:v> 9 </c:v>
                </c:pt>
                <c:pt idx="6969">
                  <c:v> 10 </c:v>
                </c:pt>
                <c:pt idx="6970">
                  <c:v> 11 </c:v>
                </c:pt>
                <c:pt idx="6971">
                  <c:v> 12 </c:v>
                </c:pt>
                <c:pt idx="6972">
                  <c:v> 13 </c:v>
                </c:pt>
                <c:pt idx="6973">
                  <c:v> 14 </c:v>
                </c:pt>
                <c:pt idx="6974">
                  <c:v> 15 </c:v>
                </c:pt>
                <c:pt idx="6975">
                  <c:v> 16 </c:v>
                </c:pt>
                <c:pt idx="6976">
                  <c:v> 17 </c:v>
                </c:pt>
                <c:pt idx="6977">
                  <c:v> 18 </c:v>
                </c:pt>
                <c:pt idx="6978">
                  <c:v> 19 </c:v>
                </c:pt>
                <c:pt idx="6979">
                  <c:v> 20 </c:v>
                </c:pt>
                <c:pt idx="6980">
                  <c:v> 21 </c:v>
                </c:pt>
                <c:pt idx="6981">
                  <c:v> 22 </c:v>
                </c:pt>
                <c:pt idx="6982">
                  <c:v> 23 </c:v>
                </c:pt>
                <c:pt idx="6983">
                  <c:v> 24 </c:v>
                </c:pt>
                <c:pt idx="6984">
                  <c:v>19 Oct 2014</c:v>
                </c:pt>
                <c:pt idx="6985">
                  <c:v> 2 </c:v>
                </c:pt>
                <c:pt idx="6986">
                  <c:v> 3 </c:v>
                </c:pt>
                <c:pt idx="6987">
                  <c:v> 4 </c:v>
                </c:pt>
                <c:pt idx="6988">
                  <c:v> 5 </c:v>
                </c:pt>
                <c:pt idx="6989">
                  <c:v> 6 </c:v>
                </c:pt>
                <c:pt idx="6990">
                  <c:v> 7 </c:v>
                </c:pt>
                <c:pt idx="6991">
                  <c:v> 8 </c:v>
                </c:pt>
                <c:pt idx="6992">
                  <c:v> 9 </c:v>
                </c:pt>
                <c:pt idx="6993">
                  <c:v> 10 </c:v>
                </c:pt>
                <c:pt idx="6994">
                  <c:v> 11 </c:v>
                </c:pt>
                <c:pt idx="6995">
                  <c:v> 12 </c:v>
                </c:pt>
                <c:pt idx="6996">
                  <c:v> 13 </c:v>
                </c:pt>
                <c:pt idx="6997">
                  <c:v> 14 </c:v>
                </c:pt>
                <c:pt idx="6998">
                  <c:v> 15 </c:v>
                </c:pt>
                <c:pt idx="6999">
                  <c:v> 16 </c:v>
                </c:pt>
                <c:pt idx="7000">
                  <c:v> 17 </c:v>
                </c:pt>
                <c:pt idx="7001">
                  <c:v> 18 </c:v>
                </c:pt>
                <c:pt idx="7002">
                  <c:v> 19 </c:v>
                </c:pt>
                <c:pt idx="7003">
                  <c:v> 20 </c:v>
                </c:pt>
                <c:pt idx="7004">
                  <c:v> 21 </c:v>
                </c:pt>
                <c:pt idx="7005">
                  <c:v> 22 </c:v>
                </c:pt>
                <c:pt idx="7006">
                  <c:v> 23 </c:v>
                </c:pt>
                <c:pt idx="7007">
                  <c:v> 24 </c:v>
                </c:pt>
                <c:pt idx="7008">
                  <c:v>20 Oct 2014</c:v>
                </c:pt>
                <c:pt idx="7009">
                  <c:v> 2 </c:v>
                </c:pt>
                <c:pt idx="7010">
                  <c:v> 3 </c:v>
                </c:pt>
                <c:pt idx="7011">
                  <c:v> 4 </c:v>
                </c:pt>
                <c:pt idx="7012">
                  <c:v> 5 </c:v>
                </c:pt>
                <c:pt idx="7013">
                  <c:v> 6 </c:v>
                </c:pt>
                <c:pt idx="7014">
                  <c:v> 7 </c:v>
                </c:pt>
                <c:pt idx="7015">
                  <c:v> 8 </c:v>
                </c:pt>
                <c:pt idx="7016">
                  <c:v> 9 </c:v>
                </c:pt>
                <c:pt idx="7017">
                  <c:v> 10 </c:v>
                </c:pt>
                <c:pt idx="7018">
                  <c:v> 11 </c:v>
                </c:pt>
                <c:pt idx="7019">
                  <c:v> 12 </c:v>
                </c:pt>
                <c:pt idx="7020">
                  <c:v> 13 </c:v>
                </c:pt>
                <c:pt idx="7021">
                  <c:v> 14 </c:v>
                </c:pt>
                <c:pt idx="7022">
                  <c:v> 15 </c:v>
                </c:pt>
                <c:pt idx="7023">
                  <c:v> 16 </c:v>
                </c:pt>
                <c:pt idx="7024">
                  <c:v> 17 </c:v>
                </c:pt>
                <c:pt idx="7025">
                  <c:v> 18 </c:v>
                </c:pt>
                <c:pt idx="7026">
                  <c:v> 19 </c:v>
                </c:pt>
                <c:pt idx="7027">
                  <c:v> 20 </c:v>
                </c:pt>
                <c:pt idx="7028">
                  <c:v> 21 </c:v>
                </c:pt>
                <c:pt idx="7029">
                  <c:v> 22 </c:v>
                </c:pt>
                <c:pt idx="7030">
                  <c:v> 23 </c:v>
                </c:pt>
                <c:pt idx="7031">
                  <c:v> 24 </c:v>
                </c:pt>
                <c:pt idx="7032">
                  <c:v>21 Oct 2014</c:v>
                </c:pt>
                <c:pt idx="7033">
                  <c:v> 2 </c:v>
                </c:pt>
                <c:pt idx="7034">
                  <c:v> 3 </c:v>
                </c:pt>
                <c:pt idx="7035">
                  <c:v> 4 </c:v>
                </c:pt>
                <c:pt idx="7036">
                  <c:v> 5 </c:v>
                </c:pt>
                <c:pt idx="7037">
                  <c:v> 6 </c:v>
                </c:pt>
                <c:pt idx="7038">
                  <c:v> 7 </c:v>
                </c:pt>
                <c:pt idx="7039">
                  <c:v> 8 </c:v>
                </c:pt>
                <c:pt idx="7040">
                  <c:v> 9 </c:v>
                </c:pt>
                <c:pt idx="7041">
                  <c:v> 10 </c:v>
                </c:pt>
                <c:pt idx="7042">
                  <c:v> 11 </c:v>
                </c:pt>
                <c:pt idx="7043">
                  <c:v> 12 </c:v>
                </c:pt>
                <c:pt idx="7044">
                  <c:v> 13 </c:v>
                </c:pt>
                <c:pt idx="7045">
                  <c:v> 14 </c:v>
                </c:pt>
                <c:pt idx="7046">
                  <c:v> 15 </c:v>
                </c:pt>
                <c:pt idx="7047">
                  <c:v> 16 </c:v>
                </c:pt>
                <c:pt idx="7048">
                  <c:v> 17 </c:v>
                </c:pt>
                <c:pt idx="7049">
                  <c:v> 18 </c:v>
                </c:pt>
                <c:pt idx="7050">
                  <c:v> 19 </c:v>
                </c:pt>
                <c:pt idx="7051">
                  <c:v> 20 </c:v>
                </c:pt>
                <c:pt idx="7052">
                  <c:v> 21 </c:v>
                </c:pt>
                <c:pt idx="7053">
                  <c:v> 22 </c:v>
                </c:pt>
                <c:pt idx="7054">
                  <c:v> 23 </c:v>
                </c:pt>
                <c:pt idx="7055">
                  <c:v> 24 </c:v>
                </c:pt>
                <c:pt idx="7056">
                  <c:v>22 Oct 2014</c:v>
                </c:pt>
                <c:pt idx="7057">
                  <c:v> 2 </c:v>
                </c:pt>
                <c:pt idx="7058">
                  <c:v> 3 </c:v>
                </c:pt>
                <c:pt idx="7059">
                  <c:v> 4 </c:v>
                </c:pt>
                <c:pt idx="7060">
                  <c:v> 5 </c:v>
                </c:pt>
                <c:pt idx="7061">
                  <c:v> 6 </c:v>
                </c:pt>
                <c:pt idx="7062">
                  <c:v> 7 </c:v>
                </c:pt>
                <c:pt idx="7063">
                  <c:v> 8 </c:v>
                </c:pt>
                <c:pt idx="7064">
                  <c:v> 9 </c:v>
                </c:pt>
                <c:pt idx="7065">
                  <c:v> 10 </c:v>
                </c:pt>
                <c:pt idx="7066">
                  <c:v> 11 </c:v>
                </c:pt>
                <c:pt idx="7067">
                  <c:v> 12 </c:v>
                </c:pt>
                <c:pt idx="7068">
                  <c:v> 13 </c:v>
                </c:pt>
                <c:pt idx="7069">
                  <c:v> 14 </c:v>
                </c:pt>
                <c:pt idx="7070">
                  <c:v> 15 </c:v>
                </c:pt>
                <c:pt idx="7071">
                  <c:v> 16 </c:v>
                </c:pt>
                <c:pt idx="7072">
                  <c:v> 17 </c:v>
                </c:pt>
                <c:pt idx="7073">
                  <c:v> 18 </c:v>
                </c:pt>
                <c:pt idx="7074">
                  <c:v> 19 </c:v>
                </c:pt>
                <c:pt idx="7075">
                  <c:v> 20 </c:v>
                </c:pt>
                <c:pt idx="7076">
                  <c:v> 21 </c:v>
                </c:pt>
                <c:pt idx="7077">
                  <c:v> 22 </c:v>
                </c:pt>
                <c:pt idx="7078">
                  <c:v> 23 </c:v>
                </c:pt>
                <c:pt idx="7079">
                  <c:v> 24 </c:v>
                </c:pt>
                <c:pt idx="7080">
                  <c:v>23 Oct 2014</c:v>
                </c:pt>
                <c:pt idx="7081">
                  <c:v> 2 </c:v>
                </c:pt>
                <c:pt idx="7082">
                  <c:v> 3 </c:v>
                </c:pt>
                <c:pt idx="7083">
                  <c:v> 4 </c:v>
                </c:pt>
                <c:pt idx="7084">
                  <c:v> 5 </c:v>
                </c:pt>
                <c:pt idx="7085">
                  <c:v> 6 </c:v>
                </c:pt>
                <c:pt idx="7086">
                  <c:v> 7 </c:v>
                </c:pt>
                <c:pt idx="7087">
                  <c:v> 8 </c:v>
                </c:pt>
                <c:pt idx="7088">
                  <c:v> 9 </c:v>
                </c:pt>
                <c:pt idx="7089">
                  <c:v> 10 </c:v>
                </c:pt>
                <c:pt idx="7090">
                  <c:v> 11 </c:v>
                </c:pt>
                <c:pt idx="7091">
                  <c:v> 12 </c:v>
                </c:pt>
                <c:pt idx="7092">
                  <c:v> 13 </c:v>
                </c:pt>
                <c:pt idx="7093">
                  <c:v> 14 </c:v>
                </c:pt>
                <c:pt idx="7094">
                  <c:v> 15 </c:v>
                </c:pt>
                <c:pt idx="7095">
                  <c:v> 16 </c:v>
                </c:pt>
                <c:pt idx="7096">
                  <c:v> 17 </c:v>
                </c:pt>
                <c:pt idx="7097">
                  <c:v> 18 </c:v>
                </c:pt>
                <c:pt idx="7098">
                  <c:v> 19 </c:v>
                </c:pt>
                <c:pt idx="7099">
                  <c:v> 20 </c:v>
                </c:pt>
                <c:pt idx="7100">
                  <c:v> 21 </c:v>
                </c:pt>
                <c:pt idx="7101">
                  <c:v> 22 </c:v>
                </c:pt>
                <c:pt idx="7102">
                  <c:v> 23 </c:v>
                </c:pt>
                <c:pt idx="7103">
                  <c:v> 24 </c:v>
                </c:pt>
                <c:pt idx="7104">
                  <c:v>24 Oct 2014</c:v>
                </c:pt>
                <c:pt idx="7105">
                  <c:v> 2 </c:v>
                </c:pt>
                <c:pt idx="7106">
                  <c:v> 3 </c:v>
                </c:pt>
                <c:pt idx="7107">
                  <c:v> 4 </c:v>
                </c:pt>
                <c:pt idx="7108">
                  <c:v> 5 </c:v>
                </c:pt>
                <c:pt idx="7109">
                  <c:v> 6 </c:v>
                </c:pt>
                <c:pt idx="7110">
                  <c:v> 7 </c:v>
                </c:pt>
                <c:pt idx="7111">
                  <c:v> 8 </c:v>
                </c:pt>
                <c:pt idx="7112">
                  <c:v> 9 </c:v>
                </c:pt>
                <c:pt idx="7113">
                  <c:v> 10 </c:v>
                </c:pt>
                <c:pt idx="7114">
                  <c:v> 11 </c:v>
                </c:pt>
                <c:pt idx="7115">
                  <c:v> 12 </c:v>
                </c:pt>
                <c:pt idx="7116">
                  <c:v> 13 </c:v>
                </c:pt>
                <c:pt idx="7117">
                  <c:v> 14 </c:v>
                </c:pt>
                <c:pt idx="7118">
                  <c:v> 15 </c:v>
                </c:pt>
                <c:pt idx="7119">
                  <c:v> 16 </c:v>
                </c:pt>
                <c:pt idx="7120">
                  <c:v> 17 </c:v>
                </c:pt>
                <c:pt idx="7121">
                  <c:v> 18 </c:v>
                </c:pt>
                <c:pt idx="7122">
                  <c:v> 19 </c:v>
                </c:pt>
                <c:pt idx="7123">
                  <c:v> 20 </c:v>
                </c:pt>
                <c:pt idx="7124">
                  <c:v> 21 </c:v>
                </c:pt>
                <c:pt idx="7125">
                  <c:v> 22 </c:v>
                </c:pt>
                <c:pt idx="7126">
                  <c:v> 23 </c:v>
                </c:pt>
                <c:pt idx="7127">
                  <c:v> 24 </c:v>
                </c:pt>
                <c:pt idx="7128">
                  <c:v>25 Oct 2014</c:v>
                </c:pt>
                <c:pt idx="7129">
                  <c:v> 2 </c:v>
                </c:pt>
                <c:pt idx="7130">
                  <c:v> 3 </c:v>
                </c:pt>
                <c:pt idx="7131">
                  <c:v> 4 </c:v>
                </c:pt>
                <c:pt idx="7132">
                  <c:v> 5 </c:v>
                </c:pt>
                <c:pt idx="7133">
                  <c:v> 6 </c:v>
                </c:pt>
                <c:pt idx="7134">
                  <c:v> 7 </c:v>
                </c:pt>
                <c:pt idx="7135">
                  <c:v> 8 </c:v>
                </c:pt>
                <c:pt idx="7136">
                  <c:v> 9 </c:v>
                </c:pt>
                <c:pt idx="7137">
                  <c:v> 10 </c:v>
                </c:pt>
                <c:pt idx="7138">
                  <c:v> 11 </c:v>
                </c:pt>
                <c:pt idx="7139">
                  <c:v> 12 </c:v>
                </c:pt>
                <c:pt idx="7140">
                  <c:v> 13 </c:v>
                </c:pt>
                <c:pt idx="7141">
                  <c:v> 14 </c:v>
                </c:pt>
                <c:pt idx="7142">
                  <c:v> 15 </c:v>
                </c:pt>
                <c:pt idx="7143">
                  <c:v> 16 </c:v>
                </c:pt>
                <c:pt idx="7144">
                  <c:v> 17 </c:v>
                </c:pt>
                <c:pt idx="7145">
                  <c:v> 18 </c:v>
                </c:pt>
                <c:pt idx="7146">
                  <c:v> 19 </c:v>
                </c:pt>
                <c:pt idx="7147">
                  <c:v> 20 </c:v>
                </c:pt>
                <c:pt idx="7148">
                  <c:v> 21 </c:v>
                </c:pt>
                <c:pt idx="7149">
                  <c:v> 22 </c:v>
                </c:pt>
                <c:pt idx="7150">
                  <c:v> 23 </c:v>
                </c:pt>
                <c:pt idx="7151">
                  <c:v> 24 </c:v>
                </c:pt>
                <c:pt idx="7152">
                  <c:v>26 Oct 2014</c:v>
                </c:pt>
                <c:pt idx="7153">
                  <c:v> 2 </c:v>
                </c:pt>
                <c:pt idx="7154">
                  <c:v> 3 </c:v>
                </c:pt>
                <c:pt idx="7155">
                  <c:v> 4 </c:v>
                </c:pt>
                <c:pt idx="7156">
                  <c:v> 5 </c:v>
                </c:pt>
                <c:pt idx="7157">
                  <c:v> 6 </c:v>
                </c:pt>
                <c:pt idx="7158">
                  <c:v> 7 </c:v>
                </c:pt>
                <c:pt idx="7159">
                  <c:v> 8 </c:v>
                </c:pt>
                <c:pt idx="7160">
                  <c:v> 9 </c:v>
                </c:pt>
                <c:pt idx="7161">
                  <c:v> 10 </c:v>
                </c:pt>
                <c:pt idx="7162">
                  <c:v> 11 </c:v>
                </c:pt>
                <c:pt idx="7163">
                  <c:v> 12 </c:v>
                </c:pt>
                <c:pt idx="7164">
                  <c:v> 13 </c:v>
                </c:pt>
                <c:pt idx="7165">
                  <c:v> 14 </c:v>
                </c:pt>
                <c:pt idx="7166">
                  <c:v> 15 </c:v>
                </c:pt>
                <c:pt idx="7167">
                  <c:v> 16 </c:v>
                </c:pt>
                <c:pt idx="7168">
                  <c:v> 17 </c:v>
                </c:pt>
                <c:pt idx="7169">
                  <c:v> 18 </c:v>
                </c:pt>
                <c:pt idx="7170">
                  <c:v> 19 </c:v>
                </c:pt>
                <c:pt idx="7171">
                  <c:v> 20 </c:v>
                </c:pt>
                <c:pt idx="7172">
                  <c:v> 21 </c:v>
                </c:pt>
                <c:pt idx="7173">
                  <c:v> 22 </c:v>
                </c:pt>
                <c:pt idx="7174">
                  <c:v> 23 </c:v>
                </c:pt>
                <c:pt idx="7175">
                  <c:v> 24 </c:v>
                </c:pt>
                <c:pt idx="7176">
                  <c:v>27 Oct 2014</c:v>
                </c:pt>
                <c:pt idx="7177">
                  <c:v> 2 </c:v>
                </c:pt>
                <c:pt idx="7178">
                  <c:v> 3 </c:v>
                </c:pt>
                <c:pt idx="7179">
                  <c:v> 4 </c:v>
                </c:pt>
                <c:pt idx="7180">
                  <c:v> 5 </c:v>
                </c:pt>
                <c:pt idx="7181">
                  <c:v> 6 </c:v>
                </c:pt>
                <c:pt idx="7182">
                  <c:v> 7 </c:v>
                </c:pt>
                <c:pt idx="7183">
                  <c:v> 8 </c:v>
                </c:pt>
                <c:pt idx="7184">
                  <c:v> 9 </c:v>
                </c:pt>
                <c:pt idx="7185">
                  <c:v> 10 </c:v>
                </c:pt>
                <c:pt idx="7186">
                  <c:v> 11 </c:v>
                </c:pt>
                <c:pt idx="7187">
                  <c:v> 12 </c:v>
                </c:pt>
                <c:pt idx="7188">
                  <c:v> 13 </c:v>
                </c:pt>
                <c:pt idx="7189">
                  <c:v> 14 </c:v>
                </c:pt>
                <c:pt idx="7190">
                  <c:v> 15 </c:v>
                </c:pt>
                <c:pt idx="7191">
                  <c:v> 16 </c:v>
                </c:pt>
                <c:pt idx="7192">
                  <c:v> 17 </c:v>
                </c:pt>
                <c:pt idx="7193">
                  <c:v> 18 </c:v>
                </c:pt>
                <c:pt idx="7194">
                  <c:v> 19 </c:v>
                </c:pt>
                <c:pt idx="7195">
                  <c:v> 20 </c:v>
                </c:pt>
                <c:pt idx="7196">
                  <c:v> 21 </c:v>
                </c:pt>
                <c:pt idx="7197">
                  <c:v> 22 </c:v>
                </c:pt>
                <c:pt idx="7198">
                  <c:v> 23 </c:v>
                </c:pt>
                <c:pt idx="7199">
                  <c:v> 24 </c:v>
                </c:pt>
                <c:pt idx="7200">
                  <c:v>28 Oct 2014</c:v>
                </c:pt>
                <c:pt idx="7201">
                  <c:v> 2 </c:v>
                </c:pt>
                <c:pt idx="7202">
                  <c:v> 3 </c:v>
                </c:pt>
                <c:pt idx="7203">
                  <c:v> 4 </c:v>
                </c:pt>
                <c:pt idx="7204">
                  <c:v> 5 </c:v>
                </c:pt>
                <c:pt idx="7205">
                  <c:v> 6 </c:v>
                </c:pt>
                <c:pt idx="7206">
                  <c:v> 7 </c:v>
                </c:pt>
                <c:pt idx="7207">
                  <c:v> 8 </c:v>
                </c:pt>
                <c:pt idx="7208">
                  <c:v> 9 </c:v>
                </c:pt>
                <c:pt idx="7209">
                  <c:v> 10 </c:v>
                </c:pt>
                <c:pt idx="7210">
                  <c:v> 11 </c:v>
                </c:pt>
                <c:pt idx="7211">
                  <c:v> 12 </c:v>
                </c:pt>
                <c:pt idx="7212">
                  <c:v> 13 </c:v>
                </c:pt>
                <c:pt idx="7213">
                  <c:v> 14 </c:v>
                </c:pt>
                <c:pt idx="7214">
                  <c:v> 15 </c:v>
                </c:pt>
                <c:pt idx="7215">
                  <c:v> 16 </c:v>
                </c:pt>
                <c:pt idx="7216">
                  <c:v> 17 </c:v>
                </c:pt>
                <c:pt idx="7217">
                  <c:v> 18 </c:v>
                </c:pt>
                <c:pt idx="7218">
                  <c:v> 19 </c:v>
                </c:pt>
                <c:pt idx="7219">
                  <c:v> 20 </c:v>
                </c:pt>
                <c:pt idx="7220">
                  <c:v> 21 </c:v>
                </c:pt>
                <c:pt idx="7221">
                  <c:v> 22 </c:v>
                </c:pt>
                <c:pt idx="7222">
                  <c:v> 23 </c:v>
                </c:pt>
                <c:pt idx="7223">
                  <c:v> 24 </c:v>
                </c:pt>
                <c:pt idx="7224">
                  <c:v>29 Oct 2014</c:v>
                </c:pt>
                <c:pt idx="7225">
                  <c:v> 2 </c:v>
                </c:pt>
                <c:pt idx="7226">
                  <c:v> 3 </c:v>
                </c:pt>
                <c:pt idx="7227">
                  <c:v> 4 </c:v>
                </c:pt>
                <c:pt idx="7228">
                  <c:v> 5 </c:v>
                </c:pt>
                <c:pt idx="7229">
                  <c:v> 6 </c:v>
                </c:pt>
                <c:pt idx="7230">
                  <c:v> 7 </c:v>
                </c:pt>
                <c:pt idx="7231">
                  <c:v> 8 </c:v>
                </c:pt>
                <c:pt idx="7232">
                  <c:v> 9 </c:v>
                </c:pt>
                <c:pt idx="7233">
                  <c:v> 10 </c:v>
                </c:pt>
                <c:pt idx="7234">
                  <c:v> 11 </c:v>
                </c:pt>
                <c:pt idx="7235">
                  <c:v> 12 </c:v>
                </c:pt>
                <c:pt idx="7236">
                  <c:v> 13 </c:v>
                </c:pt>
                <c:pt idx="7237">
                  <c:v> 14 </c:v>
                </c:pt>
                <c:pt idx="7238">
                  <c:v> 15 </c:v>
                </c:pt>
                <c:pt idx="7239">
                  <c:v> 16 </c:v>
                </c:pt>
                <c:pt idx="7240">
                  <c:v> 17 </c:v>
                </c:pt>
                <c:pt idx="7241">
                  <c:v> 18 </c:v>
                </c:pt>
                <c:pt idx="7242">
                  <c:v> 19 </c:v>
                </c:pt>
                <c:pt idx="7243">
                  <c:v> 20 </c:v>
                </c:pt>
                <c:pt idx="7244">
                  <c:v> 21 </c:v>
                </c:pt>
                <c:pt idx="7245">
                  <c:v> 22 </c:v>
                </c:pt>
                <c:pt idx="7246">
                  <c:v> 23 </c:v>
                </c:pt>
                <c:pt idx="7247">
                  <c:v> 24 </c:v>
                </c:pt>
                <c:pt idx="7248">
                  <c:v>30 Oct 2014</c:v>
                </c:pt>
                <c:pt idx="7249">
                  <c:v> 2 </c:v>
                </c:pt>
                <c:pt idx="7250">
                  <c:v> 3 </c:v>
                </c:pt>
                <c:pt idx="7251">
                  <c:v> 4 </c:v>
                </c:pt>
                <c:pt idx="7252">
                  <c:v> 5 </c:v>
                </c:pt>
                <c:pt idx="7253">
                  <c:v> 6 </c:v>
                </c:pt>
                <c:pt idx="7254">
                  <c:v> 7 </c:v>
                </c:pt>
                <c:pt idx="7255">
                  <c:v> 8 </c:v>
                </c:pt>
                <c:pt idx="7256">
                  <c:v> 9 </c:v>
                </c:pt>
                <c:pt idx="7257">
                  <c:v> 10 </c:v>
                </c:pt>
                <c:pt idx="7258">
                  <c:v> 11 </c:v>
                </c:pt>
                <c:pt idx="7259">
                  <c:v> 12 </c:v>
                </c:pt>
                <c:pt idx="7260">
                  <c:v> 13 </c:v>
                </c:pt>
                <c:pt idx="7261">
                  <c:v> 14 </c:v>
                </c:pt>
                <c:pt idx="7262">
                  <c:v> 15 </c:v>
                </c:pt>
                <c:pt idx="7263">
                  <c:v> 16 </c:v>
                </c:pt>
                <c:pt idx="7264">
                  <c:v> 17 </c:v>
                </c:pt>
                <c:pt idx="7265">
                  <c:v> 18 </c:v>
                </c:pt>
                <c:pt idx="7266">
                  <c:v> 19 </c:v>
                </c:pt>
                <c:pt idx="7267">
                  <c:v> 20 </c:v>
                </c:pt>
                <c:pt idx="7268">
                  <c:v> 21 </c:v>
                </c:pt>
                <c:pt idx="7269">
                  <c:v> 22 </c:v>
                </c:pt>
                <c:pt idx="7270">
                  <c:v> 23 </c:v>
                </c:pt>
                <c:pt idx="7271">
                  <c:v> 24 </c:v>
                </c:pt>
                <c:pt idx="7272">
                  <c:v>31 Oct 2014</c:v>
                </c:pt>
                <c:pt idx="7273">
                  <c:v> 2 </c:v>
                </c:pt>
                <c:pt idx="7274">
                  <c:v> 3 </c:v>
                </c:pt>
                <c:pt idx="7275">
                  <c:v> 4 </c:v>
                </c:pt>
                <c:pt idx="7276">
                  <c:v> 5 </c:v>
                </c:pt>
                <c:pt idx="7277">
                  <c:v> 6 </c:v>
                </c:pt>
                <c:pt idx="7278">
                  <c:v> 7 </c:v>
                </c:pt>
                <c:pt idx="7279">
                  <c:v> 8 </c:v>
                </c:pt>
                <c:pt idx="7280">
                  <c:v> 9 </c:v>
                </c:pt>
                <c:pt idx="7281">
                  <c:v> 10 </c:v>
                </c:pt>
                <c:pt idx="7282">
                  <c:v> 11 </c:v>
                </c:pt>
                <c:pt idx="7283">
                  <c:v> 12 </c:v>
                </c:pt>
                <c:pt idx="7284">
                  <c:v> 13 </c:v>
                </c:pt>
                <c:pt idx="7285">
                  <c:v> 14 </c:v>
                </c:pt>
                <c:pt idx="7286">
                  <c:v> 15 </c:v>
                </c:pt>
                <c:pt idx="7287">
                  <c:v> 16 </c:v>
                </c:pt>
                <c:pt idx="7288">
                  <c:v> 17 </c:v>
                </c:pt>
                <c:pt idx="7289">
                  <c:v> 18 </c:v>
                </c:pt>
                <c:pt idx="7290">
                  <c:v> 19 </c:v>
                </c:pt>
                <c:pt idx="7291">
                  <c:v> 20 </c:v>
                </c:pt>
                <c:pt idx="7292">
                  <c:v> 21 </c:v>
                </c:pt>
                <c:pt idx="7293">
                  <c:v> 22 </c:v>
                </c:pt>
                <c:pt idx="7294">
                  <c:v> 23 </c:v>
                </c:pt>
                <c:pt idx="7295">
                  <c:v> 24 </c:v>
                </c:pt>
                <c:pt idx="7296">
                  <c:v>01 Nov 2014</c:v>
                </c:pt>
                <c:pt idx="7297">
                  <c:v> 2 </c:v>
                </c:pt>
                <c:pt idx="7298">
                  <c:v> 3 </c:v>
                </c:pt>
                <c:pt idx="7299">
                  <c:v> 4 </c:v>
                </c:pt>
                <c:pt idx="7300">
                  <c:v> 5 </c:v>
                </c:pt>
                <c:pt idx="7301">
                  <c:v> 6 </c:v>
                </c:pt>
                <c:pt idx="7302">
                  <c:v> 7 </c:v>
                </c:pt>
                <c:pt idx="7303">
                  <c:v> 8 </c:v>
                </c:pt>
                <c:pt idx="7304">
                  <c:v> 9 </c:v>
                </c:pt>
                <c:pt idx="7305">
                  <c:v> 10 </c:v>
                </c:pt>
                <c:pt idx="7306">
                  <c:v> 11 </c:v>
                </c:pt>
                <c:pt idx="7307">
                  <c:v> 12 </c:v>
                </c:pt>
                <c:pt idx="7308">
                  <c:v> 13 </c:v>
                </c:pt>
                <c:pt idx="7309">
                  <c:v> 14 </c:v>
                </c:pt>
                <c:pt idx="7310">
                  <c:v> 15 </c:v>
                </c:pt>
                <c:pt idx="7311">
                  <c:v> 16 </c:v>
                </c:pt>
                <c:pt idx="7312">
                  <c:v> 17 </c:v>
                </c:pt>
                <c:pt idx="7313">
                  <c:v> 18 </c:v>
                </c:pt>
                <c:pt idx="7314">
                  <c:v> 19 </c:v>
                </c:pt>
                <c:pt idx="7315">
                  <c:v> 20 </c:v>
                </c:pt>
                <c:pt idx="7316">
                  <c:v> 21 </c:v>
                </c:pt>
                <c:pt idx="7317">
                  <c:v> 22 </c:v>
                </c:pt>
                <c:pt idx="7318">
                  <c:v> 23 </c:v>
                </c:pt>
                <c:pt idx="7319">
                  <c:v> 24 </c:v>
                </c:pt>
                <c:pt idx="7320">
                  <c:v>02 Nov 2014</c:v>
                </c:pt>
                <c:pt idx="7321">
                  <c:v> 2 </c:v>
                </c:pt>
                <c:pt idx="7322">
                  <c:v> 3 </c:v>
                </c:pt>
                <c:pt idx="7323">
                  <c:v> 4 </c:v>
                </c:pt>
                <c:pt idx="7324">
                  <c:v> 5 </c:v>
                </c:pt>
                <c:pt idx="7325">
                  <c:v> 6 </c:v>
                </c:pt>
                <c:pt idx="7326">
                  <c:v> 7 </c:v>
                </c:pt>
                <c:pt idx="7327">
                  <c:v> 8 </c:v>
                </c:pt>
                <c:pt idx="7328">
                  <c:v> 9 </c:v>
                </c:pt>
                <c:pt idx="7329">
                  <c:v> 10 </c:v>
                </c:pt>
                <c:pt idx="7330">
                  <c:v> 11 </c:v>
                </c:pt>
                <c:pt idx="7331">
                  <c:v> 12 </c:v>
                </c:pt>
                <c:pt idx="7332">
                  <c:v> 13 </c:v>
                </c:pt>
                <c:pt idx="7333">
                  <c:v> 14 </c:v>
                </c:pt>
                <c:pt idx="7334">
                  <c:v> 15 </c:v>
                </c:pt>
                <c:pt idx="7335">
                  <c:v> 16 </c:v>
                </c:pt>
                <c:pt idx="7336">
                  <c:v> 17 </c:v>
                </c:pt>
                <c:pt idx="7337">
                  <c:v> 18 </c:v>
                </c:pt>
                <c:pt idx="7338">
                  <c:v> 19 </c:v>
                </c:pt>
                <c:pt idx="7339">
                  <c:v> 20 </c:v>
                </c:pt>
                <c:pt idx="7340">
                  <c:v> 21 </c:v>
                </c:pt>
                <c:pt idx="7341">
                  <c:v> 22 </c:v>
                </c:pt>
                <c:pt idx="7342">
                  <c:v> 23 </c:v>
                </c:pt>
                <c:pt idx="7343">
                  <c:v> 24 </c:v>
                </c:pt>
                <c:pt idx="7344">
                  <c:v>03 Nov 2014</c:v>
                </c:pt>
                <c:pt idx="7345">
                  <c:v> 2 </c:v>
                </c:pt>
                <c:pt idx="7346">
                  <c:v> 3 </c:v>
                </c:pt>
                <c:pt idx="7347">
                  <c:v> 4 </c:v>
                </c:pt>
                <c:pt idx="7348">
                  <c:v> 5 </c:v>
                </c:pt>
                <c:pt idx="7349">
                  <c:v> 6 </c:v>
                </c:pt>
                <c:pt idx="7350">
                  <c:v> 7 </c:v>
                </c:pt>
                <c:pt idx="7351">
                  <c:v> 8 </c:v>
                </c:pt>
                <c:pt idx="7352">
                  <c:v> 9 </c:v>
                </c:pt>
                <c:pt idx="7353">
                  <c:v> 10 </c:v>
                </c:pt>
                <c:pt idx="7354">
                  <c:v> 11 </c:v>
                </c:pt>
                <c:pt idx="7355">
                  <c:v> 12 </c:v>
                </c:pt>
                <c:pt idx="7356">
                  <c:v> 13 </c:v>
                </c:pt>
                <c:pt idx="7357">
                  <c:v> 14 </c:v>
                </c:pt>
                <c:pt idx="7358">
                  <c:v> 15 </c:v>
                </c:pt>
                <c:pt idx="7359">
                  <c:v> 16 </c:v>
                </c:pt>
                <c:pt idx="7360">
                  <c:v> 17 </c:v>
                </c:pt>
                <c:pt idx="7361">
                  <c:v> 18 </c:v>
                </c:pt>
                <c:pt idx="7362">
                  <c:v> 19 </c:v>
                </c:pt>
                <c:pt idx="7363">
                  <c:v> 20 </c:v>
                </c:pt>
                <c:pt idx="7364">
                  <c:v> 21 </c:v>
                </c:pt>
                <c:pt idx="7365">
                  <c:v> 22 </c:v>
                </c:pt>
                <c:pt idx="7366">
                  <c:v> 23 </c:v>
                </c:pt>
                <c:pt idx="7367">
                  <c:v> 24 </c:v>
                </c:pt>
                <c:pt idx="7368">
                  <c:v>04 Nov 2014</c:v>
                </c:pt>
                <c:pt idx="7369">
                  <c:v> 2 </c:v>
                </c:pt>
                <c:pt idx="7370">
                  <c:v> 3 </c:v>
                </c:pt>
                <c:pt idx="7371">
                  <c:v> 4 </c:v>
                </c:pt>
                <c:pt idx="7372">
                  <c:v> 5 </c:v>
                </c:pt>
                <c:pt idx="7373">
                  <c:v> 6 </c:v>
                </c:pt>
                <c:pt idx="7374">
                  <c:v> 7 </c:v>
                </c:pt>
                <c:pt idx="7375">
                  <c:v> 8 </c:v>
                </c:pt>
                <c:pt idx="7376">
                  <c:v> 9 </c:v>
                </c:pt>
                <c:pt idx="7377">
                  <c:v> 10 </c:v>
                </c:pt>
                <c:pt idx="7378">
                  <c:v> 11 </c:v>
                </c:pt>
                <c:pt idx="7379">
                  <c:v> 12 </c:v>
                </c:pt>
                <c:pt idx="7380">
                  <c:v> 13 </c:v>
                </c:pt>
                <c:pt idx="7381">
                  <c:v> 14 </c:v>
                </c:pt>
                <c:pt idx="7382">
                  <c:v> 15 </c:v>
                </c:pt>
                <c:pt idx="7383">
                  <c:v> 16 </c:v>
                </c:pt>
                <c:pt idx="7384">
                  <c:v> 17 </c:v>
                </c:pt>
                <c:pt idx="7385">
                  <c:v> 18 </c:v>
                </c:pt>
                <c:pt idx="7386">
                  <c:v> 19 </c:v>
                </c:pt>
                <c:pt idx="7387">
                  <c:v> 20 </c:v>
                </c:pt>
                <c:pt idx="7388">
                  <c:v> 21 </c:v>
                </c:pt>
                <c:pt idx="7389">
                  <c:v> 22 </c:v>
                </c:pt>
                <c:pt idx="7390">
                  <c:v> 23 </c:v>
                </c:pt>
                <c:pt idx="7391">
                  <c:v> 24 </c:v>
                </c:pt>
                <c:pt idx="7392">
                  <c:v>05 Nov 2014</c:v>
                </c:pt>
                <c:pt idx="7393">
                  <c:v> 2 </c:v>
                </c:pt>
                <c:pt idx="7394">
                  <c:v> 3 </c:v>
                </c:pt>
                <c:pt idx="7395">
                  <c:v> 4 </c:v>
                </c:pt>
                <c:pt idx="7396">
                  <c:v> 5 </c:v>
                </c:pt>
                <c:pt idx="7397">
                  <c:v> 6 </c:v>
                </c:pt>
                <c:pt idx="7398">
                  <c:v> 7 </c:v>
                </c:pt>
                <c:pt idx="7399">
                  <c:v> 8 </c:v>
                </c:pt>
                <c:pt idx="7400">
                  <c:v> 9 </c:v>
                </c:pt>
                <c:pt idx="7401">
                  <c:v> 10 </c:v>
                </c:pt>
                <c:pt idx="7402">
                  <c:v> 11 </c:v>
                </c:pt>
                <c:pt idx="7403">
                  <c:v> 12 </c:v>
                </c:pt>
                <c:pt idx="7404">
                  <c:v> 13 </c:v>
                </c:pt>
                <c:pt idx="7405">
                  <c:v> 14 </c:v>
                </c:pt>
                <c:pt idx="7406">
                  <c:v> 15 </c:v>
                </c:pt>
                <c:pt idx="7407">
                  <c:v> 16 </c:v>
                </c:pt>
                <c:pt idx="7408">
                  <c:v> 17 </c:v>
                </c:pt>
                <c:pt idx="7409">
                  <c:v> 18 </c:v>
                </c:pt>
                <c:pt idx="7410">
                  <c:v> 19 </c:v>
                </c:pt>
                <c:pt idx="7411">
                  <c:v> 20 </c:v>
                </c:pt>
                <c:pt idx="7412">
                  <c:v> 21 </c:v>
                </c:pt>
                <c:pt idx="7413">
                  <c:v> 22 </c:v>
                </c:pt>
                <c:pt idx="7414">
                  <c:v> 23 </c:v>
                </c:pt>
                <c:pt idx="7415">
                  <c:v> 24 </c:v>
                </c:pt>
                <c:pt idx="7416">
                  <c:v>06 Nov 2014</c:v>
                </c:pt>
                <c:pt idx="7417">
                  <c:v> 2 </c:v>
                </c:pt>
                <c:pt idx="7418">
                  <c:v> 3 </c:v>
                </c:pt>
                <c:pt idx="7419">
                  <c:v> 4 </c:v>
                </c:pt>
                <c:pt idx="7420">
                  <c:v> 5 </c:v>
                </c:pt>
                <c:pt idx="7421">
                  <c:v> 6 </c:v>
                </c:pt>
                <c:pt idx="7422">
                  <c:v> 7 </c:v>
                </c:pt>
                <c:pt idx="7423">
                  <c:v> 8 </c:v>
                </c:pt>
                <c:pt idx="7424">
                  <c:v> 9 </c:v>
                </c:pt>
                <c:pt idx="7425">
                  <c:v> 10 </c:v>
                </c:pt>
                <c:pt idx="7426">
                  <c:v> 11 </c:v>
                </c:pt>
                <c:pt idx="7427">
                  <c:v> 12 </c:v>
                </c:pt>
                <c:pt idx="7428">
                  <c:v> 13 </c:v>
                </c:pt>
                <c:pt idx="7429">
                  <c:v> 14 </c:v>
                </c:pt>
                <c:pt idx="7430">
                  <c:v> 15 </c:v>
                </c:pt>
                <c:pt idx="7431">
                  <c:v> 16 </c:v>
                </c:pt>
                <c:pt idx="7432">
                  <c:v> 17 </c:v>
                </c:pt>
                <c:pt idx="7433">
                  <c:v> 18 </c:v>
                </c:pt>
                <c:pt idx="7434">
                  <c:v> 19 </c:v>
                </c:pt>
                <c:pt idx="7435">
                  <c:v> 20 </c:v>
                </c:pt>
                <c:pt idx="7436">
                  <c:v> 21 </c:v>
                </c:pt>
                <c:pt idx="7437">
                  <c:v> 22 </c:v>
                </c:pt>
                <c:pt idx="7438">
                  <c:v> 23 </c:v>
                </c:pt>
                <c:pt idx="7439">
                  <c:v> 24 </c:v>
                </c:pt>
                <c:pt idx="7440">
                  <c:v>07 Nov 2014</c:v>
                </c:pt>
                <c:pt idx="7441">
                  <c:v> 2 </c:v>
                </c:pt>
                <c:pt idx="7442">
                  <c:v> 3 </c:v>
                </c:pt>
                <c:pt idx="7443">
                  <c:v> 4 </c:v>
                </c:pt>
                <c:pt idx="7444">
                  <c:v> 5 </c:v>
                </c:pt>
                <c:pt idx="7445">
                  <c:v> 6 </c:v>
                </c:pt>
                <c:pt idx="7446">
                  <c:v> 7 </c:v>
                </c:pt>
                <c:pt idx="7447">
                  <c:v> 8 </c:v>
                </c:pt>
                <c:pt idx="7448">
                  <c:v> 9 </c:v>
                </c:pt>
                <c:pt idx="7449">
                  <c:v> 10 </c:v>
                </c:pt>
                <c:pt idx="7450">
                  <c:v> 11 </c:v>
                </c:pt>
                <c:pt idx="7451">
                  <c:v> 12 </c:v>
                </c:pt>
                <c:pt idx="7452">
                  <c:v> 13 </c:v>
                </c:pt>
                <c:pt idx="7453">
                  <c:v> 14 </c:v>
                </c:pt>
                <c:pt idx="7454">
                  <c:v> 15 </c:v>
                </c:pt>
                <c:pt idx="7455">
                  <c:v> 16 </c:v>
                </c:pt>
                <c:pt idx="7456">
                  <c:v> 17 </c:v>
                </c:pt>
                <c:pt idx="7457">
                  <c:v> 18 </c:v>
                </c:pt>
                <c:pt idx="7458">
                  <c:v> 19 </c:v>
                </c:pt>
                <c:pt idx="7459">
                  <c:v> 20 </c:v>
                </c:pt>
                <c:pt idx="7460">
                  <c:v> 21 </c:v>
                </c:pt>
                <c:pt idx="7461">
                  <c:v> 22 </c:v>
                </c:pt>
                <c:pt idx="7462">
                  <c:v> 23 </c:v>
                </c:pt>
                <c:pt idx="7463">
                  <c:v> 24 </c:v>
                </c:pt>
                <c:pt idx="7464">
                  <c:v>08 Nov 2014</c:v>
                </c:pt>
                <c:pt idx="7465">
                  <c:v> 2 </c:v>
                </c:pt>
                <c:pt idx="7466">
                  <c:v> 3 </c:v>
                </c:pt>
                <c:pt idx="7467">
                  <c:v> 4 </c:v>
                </c:pt>
                <c:pt idx="7468">
                  <c:v> 5 </c:v>
                </c:pt>
                <c:pt idx="7469">
                  <c:v> 6 </c:v>
                </c:pt>
                <c:pt idx="7470">
                  <c:v> 7 </c:v>
                </c:pt>
                <c:pt idx="7471">
                  <c:v> 8 </c:v>
                </c:pt>
                <c:pt idx="7472">
                  <c:v> 9 </c:v>
                </c:pt>
                <c:pt idx="7473">
                  <c:v> 10 </c:v>
                </c:pt>
                <c:pt idx="7474">
                  <c:v> 11 </c:v>
                </c:pt>
                <c:pt idx="7475">
                  <c:v> 12 </c:v>
                </c:pt>
                <c:pt idx="7476">
                  <c:v> 13 </c:v>
                </c:pt>
                <c:pt idx="7477">
                  <c:v> 14 </c:v>
                </c:pt>
                <c:pt idx="7478">
                  <c:v> 15 </c:v>
                </c:pt>
                <c:pt idx="7479">
                  <c:v> 16 </c:v>
                </c:pt>
                <c:pt idx="7480">
                  <c:v> 17 </c:v>
                </c:pt>
                <c:pt idx="7481">
                  <c:v> 18 </c:v>
                </c:pt>
                <c:pt idx="7482">
                  <c:v> 19 </c:v>
                </c:pt>
                <c:pt idx="7483">
                  <c:v> 20 </c:v>
                </c:pt>
                <c:pt idx="7484">
                  <c:v> 21 </c:v>
                </c:pt>
                <c:pt idx="7485">
                  <c:v> 22 </c:v>
                </c:pt>
                <c:pt idx="7486">
                  <c:v> 23 </c:v>
                </c:pt>
                <c:pt idx="7487">
                  <c:v> 24 </c:v>
                </c:pt>
                <c:pt idx="7488">
                  <c:v>09 Nov 2014</c:v>
                </c:pt>
                <c:pt idx="7489">
                  <c:v> 2 </c:v>
                </c:pt>
                <c:pt idx="7490">
                  <c:v> 3 </c:v>
                </c:pt>
                <c:pt idx="7491">
                  <c:v> 4 </c:v>
                </c:pt>
                <c:pt idx="7492">
                  <c:v> 5 </c:v>
                </c:pt>
                <c:pt idx="7493">
                  <c:v> 6 </c:v>
                </c:pt>
                <c:pt idx="7494">
                  <c:v> 7 </c:v>
                </c:pt>
                <c:pt idx="7495">
                  <c:v> 8 </c:v>
                </c:pt>
                <c:pt idx="7496">
                  <c:v> 9 </c:v>
                </c:pt>
                <c:pt idx="7497">
                  <c:v> 10 </c:v>
                </c:pt>
                <c:pt idx="7498">
                  <c:v> 11 </c:v>
                </c:pt>
                <c:pt idx="7499">
                  <c:v> 12 </c:v>
                </c:pt>
                <c:pt idx="7500">
                  <c:v> 13 </c:v>
                </c:pt>
                <c:pt idx="7501">
                  <c:v> 14 </c:v>
                </c:pt>
                <c:pt idx="7502">
                  <c:v> 15 </c:v>
                </c:pt>
                <c:pt idx="7503">
                  <c:v> 16 </c:v>
                </c:pt>
                <c:pt idx="7504">
                  <c:v> 17 </c:v>
                </c:pt>
                <c:pt idx="7505">
                  <c:v> 18 </c:v>
                </c:pt>
                <c:pt idx="7506">
                  <c:v> 19 </c:v>
                </c:pt>
                <c:pt idx="7507">
                  <c:v> 20 </c:v>
                </c:pt>
                <c:pt idx="7508">
                  <c:v> 21 </c:v>
                </c:pt>
                <c:pt idx="7509">
                  <c:v> 22 </c:v>
                </c:pt>
                <c:pt idx="7510">
                  <c:v> 23 </c:v>
                </c:pt>
                <c:pt idx="7511">
                  <c:v> 24 </c:v>
                </c:pt>
                <c:pt idx="7512">
                  <c:v>10 Nov 2014</c:v>
                </c:pt>
                <c:pt idx="7513">
                  <c:v> 2 </c:v>
                </c:pt>
                <c:pt idx="7514">
                  <c:v> 3 </c:v>
                </c:pt>
                <c:pt idx="7515">
                  <c:v> 4 </c:v>
                </c:pt>
                <c:pt idx="7516">
                  <c:v> 5 </c:v>
                </c:pt>
                <c:pt idx="7517">
                  <c:v> 6 </c:v>
                </c:pt>
                <c:pt idx="7518">
                  <c:v> 7 </c:v>
                </c:pt>
                <c:pt idx="7519">
                  <c:v> 8 </c:v>
                </c:pt>
                <c:pt idx="7520">
                  <c:v> 9 </c:v>
                </c:pt>
                <c:pt idx="7521">
                  <c:v> 10 </c:v>
                </c:pt>
                <c:pt idx="7522">
                  <c:v> 11 </c:v>
                </c:pt>
                <c:pt idx="7523">
                  <c:v> 12 </c:v>
                </c:pt>
                <c:pt idx="7524">
                  <c:v> 13 </c:v>
                </c:pt>
                <c:pt idx="7525">
                  <c:v> 14 </c:v>
                </c:pt>
                <c:pt idx="7526">
                  <c:v> 15 </c:v>
                </c:pt>
                <c:pt idx="7527">
                  <c:v> 16 </c:v>
                </c:pt>
                <c:pt idx="7528">
                  <c:v> 17 </c:v>
                </c:pt>
                <c:pt idx="7529">
                  <c:v> 18 </c:v>
                </c:pt>
                <c:pt idx="7530">
                  <c:v> 19 </c:v>
                </c:pt>
                <c:pt idx="7531">
                  <c:v> 20 </c:v>
                </c:pt>
                <c:pt idx="7532">
                  <c:v> 21 </c:v>
                </c:pt>
                <c:pt idx="7533">
                  <c:v> 22 </c:v>
                </c:pt>
                <c:pt idx="7534">
                  <c:v> 23 </c:v>
                </c:pt>
                <c:pt idx="7535">
                  <c:v> 24 </c:v>
                </c:pt>
                <c:pt idx="7536">
                  <c:v>11 Nov 2014</c:v>
                </c:pt>
                <c:pt idx="7537">
                  <c:v> 2 </c:v>
                </c:pt>
                <c:pt idx="7538">
                  <c:v> 3 </c:v>
                </c:pt>
                <c:pt idx="7539">
                  <c:v> 4 </c:v>
                </c:pt>
                <c:pt idx="7540">
                  <c:v> 5 </c:v>
                </c:pt>
                <c:pt idx="7541">
                  <c:v> 6 </c:v>
                </c:pt>
                <c:pt idx="7542">
                  <c:v> 7 </c:v>
                </c:pt>
                <c:pt idx="7543">
                  <c:v> 8 </c:v>
                </c:pt>
                <c:pt idx="7544">
                  <c:v> 9 </c:v>
                </c:pt>
                <c:pt idx="7545">
                  <c:v> 10 </c:v>
                </c:pt>
                <c:pt idx="7546">
                  <c:v> 11 </c:v>
                </c:pt>
                <c:pt idx="7547">
                  <c:v> 12 </c:v>
                </c:pt>
                <c:pt idx="7548">
                  <c:v> 13 </c:v>
                </c:pt>
                <c:pt idx="7549">
                  <c:v> 14 </c:v>
                </c:pt>
                <c:pt idx="7550">
                  <c:v> 15 </c:v>
                </c:pt>
                <c:pt idx="7551">
                  <c:v> 16 </c:v>
                </c:pt>
                <c:pt idx="7552">
                  <c:v> 17 </c:v>
                </c:pt>
                <c:pt idx="7553">
                  <c:v> 18 </c:v>
                </c:pt>
                <c:pt idx="7554">
                  <c:v> 19 </c:v>
                </c:pt>
                <c:pt idx="7555">
                  <c:v> 20 </c:v>
                </c:pt>
                <c:pt idx="7556">
                  <c:v> 21 </c:v>
                </c:pt>
                <c:pt idx="7557">
                  <c:v> 22 </c:v>
                </c:pt>
                <c:pt idx="7558">
                  <c:v> 23 </c:v>
                </c:pt>
                <c:pt idx="7559">
                  <c:v> 24 </c:v>
                </c:pt>
                <c:pt idx="7560">
                  <c:v>12 Nov 2014</c:v>
                </c:pt>
                <c:pt idx="7561">
                  <c:v> 2 </c:v>
                </c:pt>
                <c:pt idx="7562">
                  <c:v> 3 </c:v>
                </c:pt>
                <c:pt idx="7563">
                  <c:v> 4 </c:v>
                </c:pt>
                <c:pt idx="7564">
                  <c:v> 5 </c:v>
                </c:pt>
                <c:pt idx="7565">
                  <c:v> 6 </c:v>
                </c:pt>
                <c:pt idx="7566">
                  <c:v> 7 </c:v>
                </c:pt>
                <c:pt idx="7567">
                  <c:v> 8 </c:v>
                </c:pt>
                <c:pt idx="7568">
                  <c:v> 9 </c:v>
                </c:pt>
                <c:pt idx="7569">
                  <c:v> 10 </c:v>
                </c:pt>
                <c:pt idx="7570">
                  <c:v> 11 </c:v>
                </c:pt>
                <c:pt idx="7571">
                  <c:v> 12 </c:v>
                </c:pt>
                <c:pt idx="7572">
                  <c:v> 13 </c:v>
                </c:pt>
                <c:pt idx="7573">
                  <c:v> 14 </c:v>
                </c:pt>
                <c:pt idx="7574">
                  <c:v> 15 </c:v>
                </c:pt>
                <c:pt idx="7575">
                  <c:v> 16 </c:v>
                </c:pt>
                <c:pt idx="7576">
                  <c:v> 17 </c:v>
                </c:pt>
                <c:pt idx="7577">
                  <c:v> 18 </c:v>
                </c:pt>
                <c:pt idx="7578">
                  <c:v> 19 </c:v>
                </c:pt>
                <c:pt idx="7579">
                  <c:v> 20 </c:v>
                </c:pt>
                <c:pt idx="7580">
                  <c:v> 21 </c:v>
                </c:pt>
                <c:pt idx="7581">
                  <c:v> 22 </c:v>
                </c:pt>
                <c:pt idx="7582">
                  <c:v> 23 </c:v>
                </c:pt>
                <c:pt idx="7583">
                  <c:v> 24 </c:v>
                </c:pt>
                <c:pt idx="7584">
                  <c:v>13 Nov 2014</c:v>
                </c:pt>
                <c:pt idx="7585">
                  <c:v> 2 </c:v>
                </c:pt>
                <c:pt idx="7586">
                  <c:v> 3 </c:v>
                </c:pt>
                <c:pt idx="7587">
                  <c:v> 4 </c:v>
                </c:pt>
                <c:pt idx="7588">
                  <c:v> 5 </c:v>
                </c:pt>
                <c:pt idx="7589">
                  <c:v> 6 </c:v>
                </c:pt>
                <c:pt idx="7590">
                  <c:v> 7 </c:v>
                </c:pt>
                <c:pt idx="7591">
                  <c:v> 8 </c:v>
                </c:pt>
                <c:pt idx="7592">
                  <c:v> 9 </c:v>
                </c:pt>
                <c:pt idx="7593">
                  <c:v> 10 </c:v>
                </c:pt>
                <c:pt idx="7594">
                  <c:v> 11 </c:v>
                </c:pt>
                <c:pt idx="7595">
                  <c:v> 12 </c:v>
                </c:pt>
                <c:pt idx="7596">
                  <c:v> 13 </c:v>
                </c:pt>
                <c:pt idx="7597">
                  <c:v> 14 </c:v>
                </c:pt>
                <c:pt idx="7598">
                  <c:v> 15 </c:v>
                </c:pt>
                <c:pt idx="7599">
                  <c:v> 16 </c:v>
                </c:pt>
                <c:pt idx="7600">
                  <c:v> 17 </c:v>
                </c:pt>
                <c:pt idx="7601">
                  <c:v> 18 </c:v>
                </c:pt>
                <c:pt idx="7602">
                  <c:v> 19 </c:v>
                </c:pt>
                <c:pt idx="7603">
                  <c:v> 20 </c:v>
                </c:pt>
                <c:pt idx="7604">
                  <c:v> 21 </c:v>
                </c:pt>
                <c:pt idx="7605">
                  <c:v> 22 </c:v>
                </c:pt>
                <c:pt idx="7606">
                  <c:v> 23 </c:v>
                </c:pt>
                <c:pt idx="7607">
                  <c:v> 24 </c:v>
                </c:pt>
                <c:pt idx="7608">
                  <c:v>14 Nov 2014</c:v>
                </c:pt>
                <c:pt idx="7609">
                  <c:v> 2 </c:v>
                </c:pt>
                <c:pt idx="7610">
                  <c:v> 3 </c:v>
                </c:pt>
                <c:pt idx="7611">
                  <c:v> 4 </c:v>
                </c:pt>
                <c:pt idx="7612">
                  <c:v> 5 </c:v>
                </c:pt>
                <c:pt idx="7613">
                  <c:v> 6 </c:v>
                </c:pt>
                <c:pt idx="7614">
                  <c:v> 7 </c:v>
                </c:pt>
                <c:pt idx="7615">
                  <c:v> 8 </c:v>
                </c:pt>
                <c:pt idx="7616">
                  <c:v> 9 </c:v>
                </c:pt>
                <c:pt idx="7617">
                  <c:v> 10 </c:v>
                </c:pt>
                <c:pt idx="7618">
                  <c:v> 11 </c:v>
                </c:pt>
                <c:pt idx="7619">
                  <c:v> 12 </c:v>
                </c:pt>
                <c:pt idx="7620">
                  <c:v> 13 </c:v>
                </c:pt>
                <c:pt idx="7621">
                  <c:v> 14 </c:v>
                </c:pt>
                <c:pt idx="7622">
                  <c:v> 15 </c:v>
                </c:pt>
                <c:pt idx="7623">
                  <c:v> 16 </c:v>
                </c:pt>
                <c:pt idx="7624">
                  <c:v> 17 </c:v>
                </c:pt>
                <c:pt idx="7625">
                  <c:v> 18 </c:v>
                </c:pt>
                <c:pt idx="7626">
                  <c:v> 19 </c:v>
                </c:pt>
                <c:pt idx="7627">
                  <c:v> 20 </c:v>
                </c:pt>
                <c:pt idx="7628">
                  <c:v> 21 </c:v>
                </c:pt>
                <c:pt idx="7629">
                  <c:v> 22 </c:v>
                </c:pt>
                <c:pt idx="7630">
                  <c:v> 23 </c:v>
                </c:pt>
                <c:pt idx="7631">
                  <c:v> 24 </c:v>
                </c:pt>
                <c:pt idx="7632">
                  <c:v>15 Nov 2014</c:v>
                </c:pt>
                <c:pt idx="7633">
                  <c:v> 2 </c:v>
                </c:pt>
                <c:pt idx="7634">
                  <c:v> 3 </c:v>
                </c:pt>
                <c:pt idx="7635">
                  <c:v> 4 </c:v>
                </c:pt>
                <c:pt idx="7636">
                  <c:v> 5 </c:v>
                </c:pt>
                <c:pt idx="7637">
                  <c:v> 6 </c:v>
                </c:pt>
                <c:pt idx="7638">
                  <c:v> 7 </c:v>
                </c:pt>
                <c:pt idx="7639">
                  <c:v> 8 </c:v>
                </c:pt>
                <c:pt idx="7640">
                  <c:v> 9 </c:v>
                </c:pt>
                <c:pt idx="7641">
                  <c:v> 10 </c:v>
                </c:pt>
                <c:pt idx="7642">
                  <c:v> 11 </c:v>
                </c:pt>
                <c:pt idx="7643">
                  <c:v> 12 </c:v>
                </c:pt>
                <c:pt idx="7644">
                  <c:v> 13 </c:v>
                </c:pt>
                <c:pt idx="7645">
                  <c:v> 14 </c:v>
                </c:pt>
                <c:pt idx="7646">
                  <c:v> 15 </c:v>
                </c:pt>
                <c:pt idx="7647">
                  <c:v> 16 </c:v>
                </c:pt>
                <c:pt idx="7648">
                  <c:v> 17 </c:v>
                </c:pt>
                <c:pt idx="7649">
                  <c:v> 18 </c:v>
                </c:pt>
                <c:pt idx="7650">
                  <c:v> 19 </c:v>
                </c:pt>
                <c:pt idx="7651">
                  <c:v> 20 </c:v>
                </c:pt>
                <c:pt idx="7652">
                  <c:v> 21 </c:v>
                </c:pt>
                <c:pt idx="7653">
                  <c:v> 22 </c:v>
                </c:pt>
                <c:pt idx="7654">
                  <c:v> 23 </c:v>
                </c:pt>
                <c:pt idx="7655">
                  <c:v> 24 </c:v>
                </c:pt>
                <c:pt idx="7656">
                  <c:v>16 Nov 2014</c:v>
                </c:pt>
                <c:pt idx="7657">
                  <c:v> 2 </c:v>
                </c:pt>
                <c:pt idx="7658">
                  <c:v> 3 </c:v>
                </c:pt>
                <c:pt idx="7659">
                  <c:v> 4 </c:v>
                </c:pt>
                <c:pt idx="7660">
                  <c:v> 5 </c:v>
                </c:pt>
                <c:pt idx="7661">
                  <c:v> 6 </c:v>
                </c:pt>
                <c:pt idx="7662">
                  <c:v> 7 </c:v>
                </c:pt>
                <c:pt idx="7663">
                  <c:v> 8 </c:v>
                </c:pt>
                <c:pt idx="7664">
                  <c:v> 9 </c:v>
                </c:pt>
                <c:pt idx="7665">
                  <c:v> 10 </c:v>
                </c:pt>
                <c:pt idx="7666">
                  <c:v> 11 </c:v>
                </c:pt>
                <c:pt idx="7667">
                  <c:v> 12 </c:v>
                </c:pt>
                <c:pt idx="7668">
                  <c:v> 13 </c:v>
                </c:pt>
                <c:pt idx="7669">
                  <c:v> 14 </c:v>
                </c:pt>
                <c:pt idx="7670">
                  <c:v> 15 </c:v>
                </c:pt>
                <c:pt idx="7671">
                  <c:v> 16 </c:v>
                </c:pt>
                <c:pt idx="7672">
                  <c:v> 17 </c:v>
                </c:pt>
                <c:pt idx="7673">
                  <c:v> 18 </c:v>
                </c:pt>
                <c:pt idx="7674">
                  <c:v> 19 </c:v>
                </c:pt>
                <c:pt idx="7675">
                  <c:v> 20 </c:v>
                </c:pt>
                <c:pt idx="7676">
                  <c:v> 21 </c:v>
                </c:pt>
                <c:pt idx="7677">
                  <c:v> 22 </c:v>
                </c:pt>
                <c:pt idx="7678">
                  <c:v> 23 </c:v>
                </c:pt>
                <c:pt idx="7679">
                  <c:v> 24 </c:v>
                </c:pt>
                <c:pt idx="7680">
                  <c:v>17 Nov 2014</c:v>
                </c:pt>
                <c:pt idx="7681">
                  <c:v> 2 </c:v>
                </c:pt>
                <c:pt idx="7682">
                  <c:v> 3 </c:v>
                </c:pt>
                <c:pt idx="7683">
                  <c:v> 4 </c:v>
                </c:pt>
                <c:pt idx="7684">
                  <c:v> 5 </c:v>
                </c:pt>
                <c:pt idx="7685">
                  <c:v> 6 </c:v>
                </c:pt>
                <c:pt idx="7686">
                  <c:v> 7 </c:v>
                </c:pt>
                <c:pt idx="7687">
                  <c:v> 8 </c:v>
                </c:pt>
                <c:pt idx="7688">
                  <c:v> 9 </c:v>
                </c:pt>
                <c:pt idx="7689">
                  <c:v> 10 </c:v>
                </c:pt>
                <c:pt idx="7690">
                  <c:v> 11 </c:v>
                </c:pt>
                <c:pt idx="7691">
                  <c:v> 12 </c:v>
                </c:pt>
                <c:pt idx="7692">
                  <c:v> 13 </c:v>
                </c:pt>
                <c:pt idx="7693">
                  <c:v> 14 </c:v>
                </c:pt>
                <c:pt idx="7694">
                  <c:v> 15 </c:v>
                </c:pt>
                <c:pt idx="7695">
                  <c:v> 16 </c:v>
                </c:pt>
                <c:pt idx="7696">
                  <c:v> 17 </c:v>
                </c:pt>
                <c:pt idx="7697">
                  <c:v> 18 </c:v>
                </c:pt>
                <c:pt idx="7698">
                  <c:v> 19 </c:v>
                </c:pt>
                <c:pt idx="7699">
                  <c:v> 20 </c:v>
                </c:pt>
                <c:pt idx="7700">
                  <c:v> 21 </c:v>
                </c:pt>
                <c:pt idx="7701">
                  <c:v> 22 </c:v>
                </c:pt>
                <c:pt idx="7702">
                  <c:v> 23 </c:v>
                </c:pt>
                <c:pt idx="7703">
                  <c:v> 24 </c:v>
                </c:pt>
                <c:pt idx="7704">
                  <c:v>18 Nov 2014</c:v>
                </c:pt>
                <c:pt idx="7705">
                  <c:v> 2 </c:v>
                </c:pt>
                <c:pt idx="7706">
                  <c:v> 3 </c:v>
                </c:pt>
                <c:pt idx="7707">
                  <c:v> 4 </c:v>
                </c:pt>
                <c:pt idx="7708">
                  <c:v> 5 </c:v>
                </c:pt>
                <c:pt idx="7709">
                  <c:v> 6 </c:v>
                </c:pt>
                <c:pt idx="7710">
                  <c:v> 7 </c:v>
                </c:pt>
                <c:pt idx="7711">
                  <c:v> 8 </c:v>
                </c:pt>
                <c:pt idx="7712">
                  <c:v> 9 </c:v>
                </c:pt>
                <c:pt idx="7713">
                  <c:v> 10 </c:v>
                </c:pt>
                <c:pt idx="7714">
                  <c:v> 11 </c:v>
                </c:pt>
                <c:pt idx="7715">
                  <c:v> 12 </c:v>
                </c:pt>
                <c:pt idx="7716">
                  <c:v> 13 </c:v>
                </c:pt>
                <c:pt idx="7717">
                  <c:v> 14 </c:v>
                </c:pt>
                <c:pt idx="7718">
                  <c:v> 15 </c:v>
                </c:pt>
                <c:pt idx="7719">
                  <c:v> 16 </c:v>
                </c:pt>
                <c:pt idx="7720">
                  <c:v> 17 </c:v>
                </c:pt>
                <c:pt idx="7721">
                  <c:v> 18 </c:v>
                </c:pt>
                <c:pt idx="7722">
                  <c:v> 19 </c:v>
                </c:pt>
                <c:pt idx="7723">
                  <c:v> 20 </c:v>
                </c:pt>
                <c:pt idx="7724">
                  <c:v> 21 </c:v>
                </c:pt>
                <c:pt idx="7725">
                  <c:v> 22 </c:v>
                </c:pt>
                <c:pt idx="7726">
                  <c:v> 23 </c:v>
                </c:pt>
                <c:pt idx="7727">
                  <c:v> 24 </c:v>
                </c:pt>
                <c:pt idx="7728">
                  <c:v>19 Nov 2014</c:v>
                </c:pt>
                <c:pt idx="7729">
                  <c:v> 2 </c:v>
                </c:pt>
                <c:pt idx="7730">
                  <c:v> 3 </c:v>
                </c:pt>
                <c:pt idx="7731">
                  <c:v> 4 </c:v>
                </c:pt>
                <c:pt idx="7732">
                  <c:v> 5 </c:v>
                </c:pt>
                <c:pt idx="7733">
                  <c:v> 6 </c:v>
                </c:pt>
                <c:pt idx="7734">
                  <c:v> 7 </c:v>
                </c:pt>
                <c:pt idx="7735">
                  <c:v> 8 </c:v>
                </c:pt>
                <c:pt idx="7736">
                  <c:v> 9 </c:v>
                </c:pt>
                <c:pt idx="7737">
                  <c:v> 10 </c:v>
                </c:pt>
                <c:pt idx="7738">
                  <c:v> 11 </c:v>
                </c:pt>
                <c:pt idx="7739">
                  <c:v> 12 </c:v>
                </c:pt>
                <c:pt idx="7740">
                  <c:v> 13 </c:v>
                </c:pt>
                <c:pt idx="7741">
                  <c:v> 14 </c:v>
                </c:pt>
                <c:pt idx="7742">
                  <c:v> 15 </c:v>
                </c:pt>
                <c:pt idx="7743">
                  <c:v> 16 </c:v>
                </c:pt>
                <c:pt idx="7744">
                  <c:v> 17 </c:v>
                </c:pt>
                <c:pt idx="7745">
                  <c:v> 18 </c:v>
                </c:pt>
                <c:pt idx="7746">
                  <c:v> 19 </c:v>
                </c:pt>
                <c:pt idx="7747">
                  <c:v> 20 </c:v>
                </c:pt>
                <c:pt idx="7748">
                  <c:v> 21 </c:v>
                </c:pt>
                <c:pt idx="7749">
                  <c:v> 22 </c:v>
                </c:pt>
                <c:pt idx="7750">
                  <c:v> 23 </c:v>
                </c:pt>
                <c:pt idx="7751">
                  <c:v> 24 </c:v>
                </c:pt>
                <c:pt idx="7752">
                  <c:v>20 Nov 2014</c:v>
                </c:pt>
                <c:pt idx="7753">
                  <c:v> 2 </c:v>
                </c:pt>
                <c:pt idx="7754">
                  <c:v> 3 </c:v>
                </c:pt>
                <c:pt idx="7755">
                  <c:v> 4 </c:v>
                </c:pt>
                <c:pt idx="7756">
                  <c:v> 5 </c:v>
                </c:pt>
                <c:pt idx="7757">
                  <c:v> 6 </c:v>
                </c:pt>
                <c:pt idx="7758">
                  <c:v> 7 </c:v>
                </c:pt>
                <c:pt idx="7759">
                  <c:v> 8 </c:v>
                </c:pt>
                <c:pt idx="7760">
                  <c:v> 9 </c:v>
                </c:pt>
                <c:pt idx="7761">
                  <c:v> 10 </c:v>
                </c:pt>
                <c:pt idx="7762">
                  <c:v> 11 </c:v>
                </c:pt>
                <c:pt idx="7763">
                  <c:v> 12 </c:v>
                </c:pt>
                <c:pt idx="7764">
                  <c:v> 13 </c:v>
                </c:pt>
                <c:pt idx="7765">
                  <c:v> 14 </c:v>
                </c:pt>
                <c:pt idx="7766">
                  <c:v> 15 </c:v>
                </c:pt>
                <c:pt idx="7767">
                  <c:v> 16 </c:v>
                </c:pt>
                <c:pt idx="7768">
                  <c:v> 17 </c:v>
                </c:pt>
                <c:pt idx="7769">
                  <c:v> 18 </c:v>
                </c:pt>
                <c:pt idx="7770">
                  <c:v> 19 </c:v>
                </c:pt>
                <c:pt idx="7771">
                  <c:v> 20 </c:v>
                </c:pt>
                <c:pt idx="7772">
                  <c:v> 21 </c:v>
                </c:pt>
                <c:pt idx="7773">
                  <c:v> 22 </c:v>
                </c:pt>
                <c:pt idx="7774">
                  <c:v> 23 </c:v>
                </c:pt>
                <c:pt idx="7775">
                  <c:v> 24 </c:v>
                </c:pt>
                <c:pt idx="7776">
                  <c:v>21 Nov 2014</c:v>
                </c:pt>
                <c:pt idx="7777">
                  <c:v> 2 </c:v>
                </c:pt>
                <c:pt idx="7778">
                  <c:v> 3 </c:v>
                </c:pt>
                <c:pt idx="7779">
                  <c:v> 4 </c:v>
                </c:pt>
                <c:pt idx="7780">
                  <c:v> 5 </c:v>
                </c:pt>
                <c:pt idx="7781">
                  <c:v> 6 </c:v>
                </c:pt>
                <c:pt idx="7782">
                  <c:v> 7 </c:v>
                </c:pt>
                <c:pt idx="7783">
                  <c:v> 8 </c:v>
                </c:pt>
                <c:pt idx="7784">
                  <c:v> 9 </c:v>
                </c:pt>
                <c:pt idx="7785">
                  <c:v> 10 </c:v>
                </c:pt>
                <c:pt idx="7786">
                  <c:v> 11 </c:v>
                </c:pt>
                <c:pt idx="7787">
                  <c:v> 12 </c:v>
                </c:pt>
                <c:pt idx="7788">
                  <c:v> 13 </c:v>
                </c:pt>
                <c:pt idx="7789">
                  <c:v> 14 </c:v>
                </c:pt>
                <c:pt idx="7790">
                  <c:v> 15 </c:v>
                </c:pt>
                <c:pt idx="7791">
                  <c:v> 16 </c:v>
                </c:pt>
                <c:pt idx="7792">
                  <c:v> 17 </c:v>
                </c:pt>
                <c:pt idx="7793">
                  <c:v> 18 </c:v>
                </c:pt>
                <c:pt idx="7794">
                  <c:v> 19 </c:v>
                </c:pt>
                <c:pt idx="7795">
                  <c:v> 20 </c:v>
                </c:pt>
                <c:pt idx="7796">
                  <c:v> 21 </c:v>
                </c:pt>
                <c:pt idx="7797">
                  <c:v> 22 </c:v>
                </c:pt>
                <c:pt idx="7798">
                  <c:v> 23 </c:v>
                </c:pt>
                <c:pt idx="7799">
                  <c:v> 24 </c:v>
                </c:pt>
                <c:pt idx="7800">
                  <c:v>22 Nov 2014</c:v>
                </c:pt>
                <c:pt idx="7801">
                  <c:v> 2 </c:v>
                </c:pt>
                <c:pt idx="7802">
                  <c:v> 3 </c:v>
                </c:pt>
                <c:pt idx="7803">
                  <c:v> 4 </c:v>
                </c:pt>
                <c:pt idx="7804">
                  <c:v> 5 </c:v>
                </c:pt>
                <c:pt idx="7805">
                  <c:v> 6 </c:v>
                </c:pt>
                <c:pt idx="7806">
                  <c:v> 7 </c:v>
                </c:pt>
                <c:pt idx="7807">
                  <c:v> 8 </c:v>
                </c:pt>
                <c:pt idx="7808">
                  <c:v> 9 </c:v>
                </c:pt>
                <c:pt idx="7809">
                  <c:v> 10 </c:v>
                </c:pt>
                <c:pt idx="7810">
                  <c:v> 11 </c:v>
                </c:pt>
                <c:pt idx="7811">
                  <c:v> 12 </c:v>
                </c:pt>
                <c:pt idx="7812">
                  <c:v> 13 </c:v>
                </c:pt>
                <c:pt idx="7813">
                  <c:v> 14 </c:v>
                </c:pt>
                <c:pt idx="7814">
                  <c:v> 15 </c:v>
                </c:pt>
                <c:pt idx="7815">
                  <c:v> 16 </c:v>
                </c:pt>
                <c:pt idx="7816">
                  <c:v> 17 </c:v>
                </c:pt>
                <c:pt idx="7817">
                  <c:v> 18 </c:v>
                </c:pt>
                <c:pt idx="7818">
                  <c:v> 19 </c:v>
                </c:pt>
                <c:pt idx="7819">
                  <c:v> 20 </c:v>
                </c:pt>
                <c:pt idx="7820">
                  <c:v> 21 </c:v>
                </c:pt>
                <c:pt idx="7821">
                  <c:v> 22 </c:v>
                </c:pt>
                <c:pt idx="7822">
                  <c:v> 23 </c:v>
                </c:pt>
                <c:pt idx="7823">
                  <c:v> 24 </c:v>
                </c:pt>
                <c:pt idx="7824">
                  <c:v>23 Nov 2014</c:v>
                </c:pt>
                <c:pt idx="7825">
                  <c:v> 2 </c:v>
                </c:pt>
                <c:pt idx="7826">
                  <c:v> 3 </c:v>
                </c:pt>
                <c:pt idx="7827">
                  <c:v> 4 </c:v>
                </c:pt>
                <c:pt idx="7828">
                  <c:v> 5 </c:v>
                </c:pt>
                <c:pt idx="7829">
                  <c:v> 6 </c:v>
                </c:pt>
                <c:pt idx="7830">
                  <c:v> 7 </c:v>
                </c:pt>
                <c:pt idx="7831">
                  <c:v> 8 </c:v>
                </c:pt>
                <c:pt idx="7832">
                  <c:v> 9 </c:v>
                </c:pt>
                <c:pt idx="7833">
                  <c:v> 10 </c:v>
                </c:pt>
                <c:pt idx="7834">
                  <c:v> 11 </c:v>
                </c:pt>
                <c:pt idx="7835">
                  <c:v> 12 </c:v>
                </c:pt>
                <c:pt idx="7836">
                  <c:v> 13 </c:v>
                </c:pt>
                <c:pt idx="7837">
                  <c:v> 14 </c:v>
                </c:pt>
                <c:pt idx="7838">
                  <c:v> 15 </c:v>
                </c:pt>
                <c:pt idx="7839">
                  <c:v> 16 </c:v>
                </c:pt>
                <c:pt idx="7840">
                  <c:v> 17 </c:v>
                </c:pt>
                <c:pt idx="7841">
                  <c:v> 18 </c:v>
                </c:pt>
                <c:pt idx="7842">
                  <c:v> 19 </c:v>
                </c:pt>
                <c:pt idx="7843">
                  <c:v> 20 </c:v>
                </c:pt>
                <c:pt idx="7844">
                  <c:v> 21 </c:v>
                </c:pt>
                <c:pt idx="7845">
                  <c:v> 22 </c:v>
                </c:pt>
                <c:pt idx="7846">
                  <c:v> 23 </c:v>
                </c:pt>
                <c:pt idx="7847">
                  <c:v> 24 </c:v>
                </c:pt>
                <c:pt idx="7848">
                  <c:v>24 Nov 2014</c:v>
                </c:pt>
                <c:pt idx="7849">
                  <c:v> 2 </c:v>
                </c:pt>
                <c:pt idx="7850">
                  <c:v> 3 </c:v>
                </c:pt>
                <c:pt idx="7851">
                  <c:v> 4 </c:v>
                </c:pt>
                <c:pt idx="7852">
                  <c:v> 5 </c:v>
                </c:pt>
                <c:pt idx="7853">
                  <c:v> 6 </c:v>
                </c:pt>
                <c:pt idx="7854">
                  <c:v> 7 </c:v>
                </c:pt>
                <c:pt idx="7855">
                  <c:v> 8 </c:v>
                </c:pt>
                <c:pt idx="7856">
                  <c:v> 9 </c:v>
                </c:pt>
                <c:pt idx="7857">
                  <c:v> 10 </c:v>
                </c:pt>
                <c:pt idx="7858">
                  <c:v> 11 </c:v>
                </c:pt>
                <c:pt idx="7859">
                  <c:v> 12 </c:v>
                </c:pt>
                <c:pt idx="7860">
                  <c:v> 13 </c:v>
                </c:pt>
                <c:pt idx="7861">
                  <c:v> 14 </c:v>
                </c:pt>
                <c:pt idx="7862">
                  <c:v> 15 </c:v>
                </c:pt>
                <c:pt idx="7863">
                  <c:v> 16 </c:v>
                </c:pt>
                <c:pt idx="7864">
                  <c:v> 17 </c:v>
                </c:pt>
                <c:pt idx="7865">
                  <c:v> 18 </c:v>
                </c:pt>
                <c:pt idx="7866">
                  <c:v> 19 </c:v>
                </c:pt>
                <c:pt idx="7867">
                  <c:v> 20 </c:v>
                </c:pt>
                <c:pt idx="7868">
                  <c:v> 21 </c:v>
                </c:pt>
                <c:pt idx="7869">
                  <c:v> 22 </c:v>
                </c:pt>
                <c:pt idx="7870">
                  <c:v> 23 </c:v>
                </c:pt>
                <c:pt idx="7871">
                  <c:v> 24 </c:v>
                </c:pt>
                <c:pt idx="7872">
                  <c:v>25 Nov 2014</c:v>
                </c:pt>
                <c:pt idx="7873">
                  <c:v> 2 </c:v>
                </c:pt>
                <c:pt idx="7874">
                  <c:v> 3 </c:v>
                </c:pt>
                <c:pt idx="7875">
                  <c:v> 4 </c:v>
                </c:pt>
                <c:pt idx="7876">
                  <c:v> 5 </c:v>
                </c:pt>
                <c:pt idx="7877">
                  <c:v> 6 </c:v>
                </c:pt>
                <c:pt idx="7878">
                  <c:v> 7 </c:v>
                </c:pt>
                <c:pt idx="7879">
                  <c:v> 8 </c:v>
                </c:pt>
                <c:pt idx="7880">
                  <c:v> 9 </c:v>
                </c:pt>
                <c:pt idx="7881">
                  <c:v> 10 </c:v>
                </c:pt>
                <c:pt idx="7882">
                  <c:v> 11 </c:v>
                </c:pt>
                <c:pt idx="7883">
                  <c:v> 12 </c:v>
                </c:pt>
                <c:pt idx="7884">
                  <c:v> 13 </c:v>
                </c:pt>
                <c:pt idx="7885">
                  <c:v> 14 </c:v>
                </c:pt>
                <c:pt idx="7886">
                  <c:v> 15 </c:v>
                </c:pt>
                <c:pt idx="7887">
                  <c:v> 16 </c:v>
                </c:pt>
                <c:pt idx="7888">
                  <c:v> 17 </c:v>
                </c:pt>
                <c:pt idx="7889">
                  <c:v> 18 </c:v>
                </c:pt>
                <c:pt idx="7890">
                  <c:v> 19 </c:v>
                </c:pt>
                <c:pt idx="7891">
                  <c:v> 20 </c:v>
                </c:pt>
                <c:pt idx="7892">
                  <c:v> 21 </c:v>
                </c:pt>
                <c:pt idx="7893">
                  <c:v> 22 </c:v>
                </c:pt>
                <c:pt idx="7894">
                  <c:v> 23 </c:v>
                </c:pt>
                <c:pt idx="7895">
                  <c:v> 24 </c:v>
                </c:pt>
                <c:pt idx="7896">
                  <c:v>26 Nov 2014</c:v>
                </c:pt>
                <c:pt idx="7897">
                  <c:v> 2 </c:v>
                </c:pt>
                <c:pt idx="7898">
                  <c:v> 3 </c:v>
                </c:pt>
                <c:pt idx="7899">
                  <c:v> 4 </c:v>
                </c:pt>
                <c:pt idx="7900">
                  <c:v> 5 </c:v>
                </c:pt>
                <c:pt idx="7901">
                  <c:v> 6 </c:v>
                </c:pt>
                <c:pt idx="7902">
                  <c:v> 7 </c:v>
                </c:pt>
                <c:pt idx="7903">
                  <c:v> 8 </c:v>
                </c:pt>
                <c:pt idx="7904">
                  <c:v> 9 </c:v>
                </c:pt>
                <c:pt idx="7905">
                  <c:v> 10 </c:v>
                </c:pt>
                <c:pt idx="7906">
                  <c:v> 11 </c:v>
                </c:pt>
                <c:pt idx="7907">
                  <c:v> 12 </c:v>
                </c:pt>
                <c:pt idx="7908">
                  <c:v> 13 </c:v>
                </c:pt>
                <c:pt idx="7909">
                  <c:v> 14 </c:v>
                </c:pt>
                <c:pt idx="7910">
                  <c:v> 15 </c:v>
                </c:pt>
                <c:pt idx="7911">
                  <c:v> 16 </c:v>
                </c:pt>
                <c:pt idx="7912">
                  <c:v> 17 </c:v>
                </c:pt>
                <c:pt idx="7913">
                  <c:v> 18 </c:v>
                </c:pt>
                <c:pt idx="7914">
                  <c:v> 19 </c:v>
                </c:pt>
                <c:pt idx="7915">
                  <c:v> 20 </c:v>
                </c:pt>
                <c:pt idx="7916">
                  <c:v> 21 </c:v>
                </c:pt>
                <c:pt idx="7917">
                  <c:v> 22 </c:v>
                </c:pt>
                <c:pt idx="7918">
                  <c:v> 23 </c:v>
                </c:pt>
                <c:pt idx="7919">
                  <c:v> 24 </c:v>
                </c:pt>
                <c:pt idx="7920">
                  <c:v>27 Nov 2014</c:v>
                </c:pt>
                <c:pt idx="7921">
                  <c:v> 2 </c:v>
                </c:pt>
                <c:pt idx="7922">
                  <c:v> 3 </c:v>
                </c:pt>
                <c:pt idx="7923">
                  <c:v> 4 </c:v>
                </c:pt>
                <c:pt idx="7924">
                  <c:v> 5 </c:v>
                </c:pt>
                <c:pt idx="7925">
                  <c:v> 6 </c:v>
                </c:pt>
                <c:pt idx="7926">
                  <c:v> 7 </c:v>
                </c:pt>
                <c:pt idx="7927">
                  <c:v> 8 </c:v>
                </c:pt>
                <c:pt idx="7928">
                  <c:v> 9 </c:v>
                </c:pt>
                <c:pt idx="7929">
                  <c:v> 10 </c:v>
                </c:pt>
                <c:pt idx="7930">
                  <c:v> 11 </c:v>
                </c:pt>
                <c:pt idx="7931">
                  <c:v> 12 </c:v>
                </c:pt>
                <c:pt idx="7932">
                  <c:v> 13 </c:v>
                </c:pt>
                <c:pt idx="7933">
                  <c:v> 14 </c:v>
                </c:pt>
                <c:pt idx="7934">
                  <c:v> 15 </c:v>
                </c:pt>
                <c:pt idx="7935">
                  <c:v> 16 </c:v>
                </c:pt>
                <c:pt idx="7936">
                  <c:v> 17 </c:v>
                </c:pt>
                <c:pt idx="7937">
                  <c:v> 18 </c:v>
                </c:pt>
                <c:pt idx="7938">
                  <c:v> 19 </c:v>
                </c:pt>
                <c:pt idx="7939">
                  <c:v> 20 </c:v>
                </c:pt>
                <c:pt idx="7940">
                  <c:v> 21 </c:v>
                </c:pt>
                <c:pt idx="7941">
                  <c:v> 22 </c:v>
                </c:pt>
                <c:pt idx="7942">
                  <c:v> 23 </c:v>
                </c:pt>
                <c:pt idx="7943">
                  <c:v> 24 </c:v>
                </c:pt>
                <c:pt idx="7944">
                  <c:v>28 Nov 2014</c:v>
                </c:pt>
                <c:pt idx="7945">
                  <c:v> 2 </c:v>
                </c:pt>
                <c:pt idx="7946">
                  <c:v> 3 </c:v>
                </c:pt>
                <c:pt idx="7947">
                  <c:v> 4 </c:v>
                </c:pt>
                <c:pt idx="7948">
                  <c:v> 5 </c:v>
                </c:pt>
                <c:pt idx="7949">
                  <c:v> 6 </c:v>
                </c:pt>
                <c:pt idx="7950">
                  <c:v> 7 </c:v>
                </c:pt>
                <c:pt idx="7951">
                  <c:v> 8 </c:v>
                </c:pt>
                <c:pt idx="7952">
                  <c:v> 9 </c:v>
                </c:pt>
                <c:pt idx="7953">
                  <c:v> 10 </c:v>
                </c:pt>
                <c:pt idx="7954">
                  <c:v> 11 </c:v>
                </c:pt>
                <c:pt idx="7955">
                  <c:v> 12 </c:v>
                </c:pt>
                <c:pt idx="7956">
                  <c:v> 13 </c:v>
                </c:pt>
                <c:pt idx="7957">
                  <c:v> 14 </c:v>
                </c:pt>
                <c:pt idx="7958">
                  <c:v> 15 </c:v>
                </c:pt>
                <c:pt idx="7959">
                  <c:v> 16 </c:v>
                </c:pt>
                <c:pt idx="7960">
                  <c:v> 17 </c:v>
                </c:pt>
                <c:pt idx="7961">
                  <c:v> 18 </c:v>
                </c:pt>
                <c:pt idx="7962">
                  <c:v> 19 </c:v>
                </c:pt>
                <c:pt idx="7963">
                  <c:v> 20 </c:v>
                </c:pt>
                <c:pt idx="7964">
                  <c:v> 21 </c:v>
                </c:pt>
                <c:pt idx="7965">
                  <c:v> 22 </c:v>
                </c:pt>
                <c:pt idx="7966">
                  <c:v> 23 </c:v>
                </c:pt>
                <c:pt idx="7967">
                  <c:v> 24 </c:v>
                </c:pt>
                <c:pt idx="7968">
                  <c:v>29 Nov 2014</c:v>
                </c:pt>
                <c:pt idx="7969">
                  <c:v> 2 </c:v>
                </c:pt>
                <c:pt idx="7970">
                  <c:v> 3 </c:v>
                </c:pt>
                <c:pt idx="7971">
                  <c:v> 4 </c:v>
                </c:pt>
                <c:pt idx="7972">
                  <c:v> 5 </c:v>
                </c:pt>
                <c:pt idx="7973">
                  <c:v> 6 </c:v>
                </c:pt>
                <c:pt idx="7974">
                  <c:v> 7 </c:v>
                </c:pt>
                <c:pt idx="7975">
                  <c:v> 8 </c:v>
                </c:pt>
                <c:pt idx="7976">
                  <c:v> 9 </c:v>
                </c:pt>
                <c:pt idx="7977">
                  <c:v> 10 </c:v>
                </c:pt>
                <c:pt idx="7978">
                  <c:v> 11 </c:v>
                </c:pt>
                <c:pt idx="7979">
                  <c:v> 12 </c:v>
                </c:pt>
                <c:pt idx="7980">
                  <c:v> 13 </c:v>
                </c:pt>
                <c:pt idx="7981">
                  <c:v> 14 </c:v>
                </c:pt>
                <c:pt idx="7982">
                  <c:v> 15 </c:v>
                </c:pt>
                <c:pt idx="7983">
                  <c:v> 16 </c:v>
                </c:pt>
                <c:pt idx="7984">
                  <c:v> 17 </c:v>
                </c:pt>
                <c:pt idx="7985">
                  <c:v> 18 </c:v>
                </c:pt>
                <c:pt idx="7986">
                  <c:v> 19 </c:v>
                </c:pt>
                <c:pt idx="7987">
                  <c:v> 20 </c:v>
                </c:pt>
                <c:pt idx="7988">
                  <c:v> 21 </c:v>
                </c:pt>
                <c:pt idx="7989">
                  <c:v> 22 </c:v>
                </c:pt>
                <c:pt idx="7990">
                  <c:v> 23 </c:v>
                </c:pt>
                <c:pt idx="7991">
                  <c:v> 24 </c:v>
                </c:pt>
                <c:pt idx="7992">
                  <c:v>30 Nov 2014</c:v>
                </c:pt>
                <c:pt idx="7993">
                  <c:v> 2 </c:v>
                </c:pt>
                <c:pt idx="7994">
                  <c:v> 3 </c:v>
                </c:pt>
                <c:pt idx="7995">
                  <c:v> 4 </c:v>
                </c:pt>
                <c:pt idx="7996">
                  <c:v> 5 </c:v>
                </c:pt>
                <c:pt idx="7997">
                  <c:v> 6 </c:v>
                </c:pt>
                <c:pt idx="7998">
                  <c:v> 7 </c:v>
                </c:pt>
                <c:pt idx="7999">
                  <c:v> 8 </c:v>
                </c:pt>
                <c:pt idx="8000">
                  <c:v> 9 </c:v>
                </c:pt>
                <c:pt idx="8001">
                  <c:v> 10 </c:v>
                </c:pt>
                <c:pt idx="8002">
                  <c:v> 11 </c:v>
                </c:pt>
                <c:pt idx="8003">
                  <c:v> 12 </c:v>
                </c:pt>
                <c:pt idx="8004">
                  <c:v> 13 </c:v>
                </c:pt>
                <c:pt idx="8005">
                  <c:v> 14 </c:v>
                </c:pt>
                <c:pt idx="8006">
                  <c:v> 15 </c:v>
                </c:pt>
                <c:pt idx="8007">
                  <c:v> 16 </c:v>
                </c:pt>
                <c:pt idx="8008">
                  <c:v> 17 </c:v>
                </c:pt>
                <c:pt idx="8009">
                  <c:v> 18 </c:v>
                </c:pt>
                <c:pt idx="8010">
                  <c:v> 19 </c:v>
                </c:pt>
                <c:pt idx="8011">
                  <c:v> 20 </c:v>
                </c:pt>
                <c:pt idx="8012">
                  <c:v> 21 </c:v>
                </c:pt>
                <c:pt idx="8013">
                  <c:v> 22 </c:v>
                </c:pt>
                <c:pt idx="8014">
                  <c:v> 23 </c:v>
                </c:pt>
                <c:pt idx="8015">
                  <c:v> 24 </c:v>
                </c:pt>
                <c:pt idx="8016">
                  <c:v>01 Dec 2014</c:v>
                </c:pt>
                <c:pt idx="8017">
                  <c:v> 2 </c:v>
                </c:pt>
                <c:pt idx="8018">
                  <c:v> 3 </c:v>
                </c:pt>
                <c:pt idx="8019">
                  <c:v> 4 </c:v>
                </c:pt>
                <c:pt idx="8020">
                  <c:v> 5 </c:v>
                </c:pt>
                <c:pt idx="8021">
                  <c:v> 6 </c:v>
                </c:pt>
                <c:pt idx="8022">
                  <c:v> 7 </c:v>
                </c:pt>
                <c:pt idx="8023">
                  <c:v> 8 </c:v>
                </c:pt>
                <c:pt idx="8024">
                  <c:v> 9 </c:v>
                </c:pt>
                <c:pt idx="8025">
                  <c:v> 10 </c:v>
                </c:pt>
                <c:pt idx="8026">
                  <c:v> 11 </c:v>
                </c:pt>
                <c:pt idx="8027">
                  <c:v> 12 </c:v>
                </c:pt>
                <c:pt idx="8028">
                  <c:v> 13 </c:v>
                </c:pt>
                <c:pt idx="8029">
                  <c:v> 14 </c:v>
                </c:pt>
                <c:pt idx="8030">
                  <c:v> 15 </c:v>
                </c:pt>
                <c:pt idx="8031">
                  <c:v> 16 </c:v>
                </c:pt>
                <c:pt idx="8032">
                  <c:v> 17 </c:v>
                </c:pt>
                <c:pt idx="8033">
                  <c:v> 18 </c:v>
                </c:pt>
                <c:pt idx="8034">
                  <c:v> 19 </c:v>
                </c:pt>
                <c:pt idx="8035">
                  <c:v> 20 </c:v>
                </c:pt>
                <c:pt idx="8036">
                  <c:v> 21 </c:v>
                </c:pt>
                <c:pt idx="8037">
                  <c:v> 22 </c:v>
                </c:pt>
                <c:pt idx="8038">
                  <c:v> 23 </c:v>
                </c:pt>
                <c:pt idx="8039">
                  <c:v> 24 </c:v>
                </c:pt>
                <c:pt idx="8040">
                  <c:v>02 Dec 2014</c:v>
                </c:pt>
                <c:pt idx="8041">
                  <c:v> 2 </c:v>
                </c:pt>
                <c:pt idx="8042">
                  <c:v> 3 </c:v>
                </c:pt>
                <c:pt idx="8043">
                  <c:v> 4 </c:v>
                </c:pt>
                <c:pt idx="8044">
                  <c:v> 5 </c:v>
                </c:pt>
                <c:pt idx="8045">
                  <c:v> 6 </c:v>
                </c:pt>
                <c:pt idx="8046">
                  <c:v> 7 </c:v>
                </c:pt>
                <c:pt idx="8047">
                  <c:v> 8 </c:v>
                </c:pt>
                <c:pt idx="8048">
                  <c:v> 9 </c:v>
                </c:pt>
                <c:pt idx="8049">
                  <c:v> 10 </c:v>
                </c:pt>
                <c:pt idx="8050">
                  <c:v> 11 </c:v>
                </c:pt>
                <c:pt idx="8051">
                  <c:v> 12 </c:v>
                </c:pt>
                <c:pt idx="8052">
                  <c:v> 13 </c:v>
                </c:pt>
                <c:pt idx="8053">
                  <c:v> 14 </c:v>
                </c:pt>
                <c:pt idx="8054">
                  <c:v> 15 </c:v>
                </c:pt>
                <c:pt idx="8055">
                  <c:v> 16 </c:v>
                </c:pt>
                <c:pt idx="8056">
                  <c:v> 17 </c:v>
                </c:pt>
                <c:pt idx="8057">
                  <c:v> 18 </c:v>
                </c:pt>
                <c:pt idx="8058">
                  <c:v> 19 </c:v>
                </c:pt>
                <c:pt idx="8059">
                  <c:v> 20 </c:v>
                </c:pt>
                <c:pt idx="8060">
                  <c:v> 21 </c:v>
                </c:pt>
                <c:pt idx="8061">
                  <c:v> 22 </c:v>
                </c:pt>
                <c:pt idx="8062">
                  <c:v> 23 </c:v>
                </c:pt>
                <c:pt idx="8063">
                  <c:v> 24 </c:v>
                </c:pt>
                <c:pt idx="8064">
                  <c:v>03 Dec 2014</c:v>
                </c:pt>
                <c:pt idx="8065">
                  <c:v> 2 </c:v>
                </c:pt>
                <c:pt idx="8066">
                  <c:v> 3 </c:v>
                </c:pt>
                <c:pt idx="8067">
                  <c:v> 4 </c:v>
                </c:pt>
                <c:pt idx="8068">
                  <c:v> 5 </c:v>
                </c:pt>
                <c:pt idx="8069">
                  <c:v> 6 </c:v>
                </c:pt>
                <c:pt idx="8070">
                  <c:v> 7 </c:v>
                </c:pt>
                <c:pt idx="8071">
                  <c:v> 8 </c:v>
                </c:pt>
                <c:pt idx="8072">
                  <c:v> 9 </c:v>
                </c:pt>
                <c:pt idx="8073">
                  <c:v> 10 </c:v>
                </c:pt>
                <c:pt idx="8074">
                  <c:v> 11 </c:v>
                </c:pt>
                <c:pt idx="8075">
                  <c:v> 12 </c:v>
                </c:pt>
                <c:pt idx="8076">
                  <c:v> 13 </c:v>
                </c:pt>
                <c:pt idx="8077">
                  <c:v> 14 </c:v>
                </c:pt>
                <c:pt idx="8078">
                  <c:v> 15 </c:v>
                </c:pt>
                <c:pt idx="8079">
                  <c:v> 16 </c:v>
                </c:pt>
                <c:pt idx="8080">
                  <c:v> 17 </c:v>
                </c:pt>
                <c:pt idx="8081">
                  <c:v> 18 </c:v>
                </c:pt>
                <c:pt idx="8082">
                  <c:v> 19 </c:v>
                </c:pt>
                <c:pt idx="8083">
                  <c:v> 20 </c:v>
                </c:pt>
                <c:pt idx="8084">
                  <c:v> 21 </c:v>
                </c:pt>
                <c:pt idx="8085">
                  <c:v> 22 </c:v>
                </c:pt>
                <c:pt idx="8086">
                  <c:v> 23 </c:v>
                </c:pt>
                <c:pt idx="8087">
                  <c:v> 24 </c:v>
                </c:pt>
                <c:pt idx="8088">
                  <c:v>04 Dec 2014</c:v>
                </c:pt>
                <c:pt idx="8089">
                  <c:v> 2 </c:v>
                </c:pt>
                <c:pt idx="8090">
                  <c:v> 3 </c:v>
                </c:pt>
                <c:pt idx="8091">
                  <c:v> 4 </c:v>
                </c:pt>
                <c:pt idx="8092">
                  <c:v> 5 </c:v>
                </c:pt>
                <c:pt idx="8093">
                  <c:v> 6 </c:v>
                </c:pt>
                <c:pt idx="8094">
                  <c:v> 7 </c:v>
                </c:pt>
                <c:pt idx="8095">
                  <c:v> 8 </c:v>
                </c:pt>
                <c:pt idx="8096">
                  <c:v> 9 </c:v>
                </c:pt>
                <c:pt idx="8097">
                  <c:v> 10 </c:v>
                </c:pt>
                <c:pt idx="8098">
                  <c:v> 11 </c:v>
                </c:pt>
                <c:pt idx="8099">
                  <c:v> 12 </c:v>
                </c:pt>
                <c:pt idx="8100">
                  <c:v> 13 </c:v>
                </c:pt>
                <c:pt idx="8101">
                  <c:v> 14 </c:v>
                </c:pt>
                <c:pt idx="8102">
                  <c:v> 15 </c:v>
                </c:pt>
                <c:pt idx="8103">
                  <c:v> 16 </c:v>
                </c:pt>
                <c:pt idx="8104">
                  <c:v> 17 </c:v>
                </c:pt>
                <c:pt idx="8105">
                  <c:v> 18 </c:v>
                </c:pt>
                <c:pt idx="8106">
                  <c:v> 19 </c:v>
                </c:pt>
                <c:pt idx="8107">
                  <c:v> 20 </c:v>
                </c:pt>
                <c:pt idx="8108">
                  <c:v> 21 </c:v>
                </c:pt>
                <c:pt idx="8109">
                  <c:v> 22 </c:v>
                </c:pt>
                <c:pt idx="8110">
                  <c:v> 23 </c:v>
                </c:pt>
                <c:pt idx="8111">
                  <c:v> 24 </c:v>
                </c:pt>
                <c:pt idx="8112">
                  <c:v>05 Dec 2014</c:v>
                </c:pt>
                <c:pt idx="8113">
                  <c:v> 2 </c:v>
                </c:pt>
                <c:pt idx="8114">
                  <c:v> 3 </c:v>
                </c:pt>
                <c:pt idx="8115">
                  <c:v> 4 </c:v>
                </c:pt>
                <c:pt idx="8116">
                  <c:v> 5 </c:v>
                </c:pt>
                <c:pt idx="8117">
                  <c:v> 6 </c:v>
                </c:pt>
                <c:pt idx="8118">
                  <c:v> 7 </c:v>
                </c:pt>
                <c:pt idx="8119">
                  <c:v> 8 </c:v>
                </c:pt>
                <c:pt idx="8120">
                  <c:v> 9 </c:v>
                </c:pt>
                <c:pt idx="8121">
                  <c:v> 10 </c:v>
                </c:pt>
                <c:pt idx="8122">
                  <c:v> 11 </c:v>
                </c:pt>
                <c:pt idx="8123">
                  <c:v> 12 </c:v>
                </c:pt>
                <c:pt idx="8124">
                  <c:v> 13 </c:v>
                </c:pt>
                <c:pt idx="8125">
                  <c:v> 14 </c:v>
                </c:pt>
                <c:pt idx="8126">
                  <c:v> 15 </c:v>
                </c:pt>
                <c:pt idx="8127">
                  <c:v> 16 </c:v>
                </c:pt>
                <c:pt idx="8128">
                  <c:v> 17 </c:v>
                </c:pt>
                <c:pt idx="8129">
                  <c:v> 18 </c:v>
                </c:pt>
                <c:pt idx="8130">
                  <c:v> 19 </c:v>
                </c:pt>
                <c:pt idx="8131">
                  <c:v> 20 </c:v>
                </c:pt>
                <c:pt idx="8132">
                  <c:v> 21 </c:v>
                </c:pt>
                <c:pt idx="8133">
                  <c:v> 22 </c:v>
                </c:pt>
                <c:pt idx="8134">
                  <c:v> 23 </c:v>
                </c:pt>
                <c:pt idx="8135">
                  <c:v> 24 </c:v>
                </c:pt>
                <c:pt idx="8136">
                  <c:v>06 Dec 2014</c:v>
                </c:pt>
                <c:pt idx="8137">
                  <c:v> 2 </c:v>
                </c:pt>
                <c:pt idx="8138">
                  <c:v> 3 </c:v>
                </c:pt>
                <c:pt idx="8139">
                  <c:v> 4 </c:v>
                </c:pt>
                <c:pt idx="8140">
                  <c:v> 5 </c:v>
                </c:pt>
                <c:pt idx="8141">
                  <c:v> 6 </c:v>
                </c:pt>
                <c:pt idx="8142">
                  <c:v> 7 </c:v>
                </c:pt>
                <c:pt idx="8143">
                  <c:v> 8 </c:v>
                </c:pt>
                <c:pt idx="8144">
                  <c:v> 9 </c:v>
                </c:pt>
                <c:pt idx="8145">
                  <c:v> 10 </c:v>
                </c:pt>
                <c:pt idx="8146">
                  <c:v> 11 </c:v>
                </c:pt>
                <c:pt idx="8147">
                  <c:v> 12 </c:v>
                </c:pt>
                <c:pt idx="8148">
                  <c:v> 13 </c:v>
                </c:pt>
                <c:pt idx="8149">
                  <c:v> 14 </c:v>
                </c:pt>
                <c:pt idx="8150">
                  <c:v> 15 </c:v>
                </c:pt>
                <c:pt idx="8151">
                  <c:v> 16 </c:v>
                </c:pt>
                <c:pt idx="8152">
                  <c:v> 17 </c:v>
                </c:pt>
                <c:pt idx="8153">
                  <c:v> 18 </c:v>
                </c:pt>
                <c:pt idx="8154">
                  <c:v> 19 </c:v>
                </c:pt>
                <c:pt idx="8155">
                  <c:v> 20 </c:v>
                </c:pt>
                <c:pt idx="8156">
                  <c:v> 21 </c:v>
                </c:pt>
                <c:pt idx="8157">
                  <c:v> 22 </c:v>
                </c:pt>
                <c:pt idx="8158">
                  <c:v> 23 </c:v>
                </c:pt>
                <c:pt idx="8159">
                  <c:v> 24 </c:v>
                </c:pt>
                <c:pt idx="8160">
                  <c:v>07 Dec 2014</c:v>
                </c:pt>
                <c:pt idx="8161">
                  <c:v> 2 </c:v>
                </c:pt>
                <c:pt idx="8162">
                  <c:v> 3 </c:v>
                </c:pt>
                <c:pt idx="8163">
                  <c:v> 4 </c:v>
                </c:pt>
                <c:pt idx="8164">
                  <c:v> 5 </c:v>
                </c:pt>
                <c:pt idx="8165">
                  <c:v> 6 </c:v>
                </c:pt>
                <c:pt idx="8166">
                  <c:v> 7 </c:v>
                </c:pt>
                <c:pt idx="8167">
                  <c:v> 8 </c:v>
                </c:pt>
                <c:pt idx="8168">
                  <c:v> 9 </c:v>
                </c:pt>
                <c:pt idx="8169">
                  <c:v> 10 </c:v>
                </c:pt>
                <c:pt idx="8170">
                  <c:v> 11 </c:v>
                </c:pt>
                <c:pt idx="8171">
                  <c:v> 12 </c:v>
                </c:pt>
                <c:pt idx="8172">
                  <c:v> 13 </c:v>
                </c:pt>
                <c:pt idx="8173">
                  <c:v> 14 </c:v>
                </c:pt>
                <c:pt idx="8174">
                  <c:v> 15 </c:v>
                </c:pt>
                <c:pt idx="8175">
                  <c:v> 16 </c:v>
                </c:pt>
                <c:pt idx="8176">
                  <c:v> 17 </c:v>
                </c:pt>
                <c:pt idx="8177">
                  <c:v> 18 </c:v>
                </c:pt>
                <c:pt idx="8178">
                  <c:v> 19 </c:v>
                </c:pt>
                <c:pt idx="8179">
                  <c:v> 20 </c:v>
                </c:pt>
                <c:pt idx="8180">
                  <c:v> 21 </c:v>
                </c:pt>
                <c:pt idx="8181">
                  <c:v> 22 </c:v>
                </c:pt>
                <c:pt idx="8182">
                  <c:v> 23 </c:v>
                </c:pt>
                <c:pt idx="8183">
                  <c:v> 24 </c:v>
                </c:pt>
                <c:pt idx="8184">
                  <c:v>08 Dec 2014</c:v>
                </c:pt>
                <c:pt idx="8185">
                  <c:v> 2 </c:v>
                </c:pt>
                <c:pt idx="8186">
                  <c:v> 3 </c:v>
                </c:pt>
                <c:pt idx="8187">
                  <c:v> 4 </c:v>
                </c:pt>
                <c:pt idx="8188">
                  <c:v> 5 </c:v>
                </c:pt>
                <c:pt idx="8189">
                  <c:v> 6 </c:v>
                </c:pt>
                <c:pt idx="8190">
                  <c:v> 7 </c:v>
                </c:pt>
                <c:pt idx="8191">
                  <c:v> 8 </c:v>
                </c:pt>
                <c:pt idx="8192">
                  <c:v> 9 </c:v>
                </c:pt>
                <c:pt idx="8193">
                  <c:v> 10 </c:v>
                </c:pt>
                <c:pt idx="8194">
                  <c:v> 11 </c:v>
                </c:pt>
                <c:pt idx="8195">
                  <c:v> 12 </c:v>
                </c:pt>
                <c:pt idx="8196">
                  <c:v> 13 </c:v>
                </c:pt>
                <c:pt idx="8197">
                  <c:v> 14 </c:v>
                </c:pt>
                <c:pt idx="8198">
                  <c:v> 15 </c:v>
                </c:pt>
                <c:pt idx="8199">
                  <c:v> 16 </c:v>
                </c:pt>
                <c:pt idx="8200">
                  <c:v> 17 </c:v>
                </c:pt>
                <c:pt idx="8201">
                  <c:v> 18 </c:v>
                </c:pt>
                <c:pt idx="8202">
                  <c:v> 19 </c:v>
                </c:pt>
                <c:pt idx="8203">
                  <c:v> 20 </c:v>
                </c:pt>
                <c:pt idx="8204">
                  <c:v> 21 </c:v>
                </c:pt>
                <c:pt idx="8205">
                  <c:v> 22 </c:v>
                </c:pt>
                <c:pt idx="8206">
                  <c:v> 23 </c:v>
                </c:pt>
                <c:pt idx="8207">
                  <c:v> 24 </c:v>
                </c:pt>
                <c:pt idx="8208">
                  <c:v>09 Dec 2014</c:v>
                </c:pt>
                <c:pt idx="8209">
                  <c:v> 2 </c:v>
                </c:pt>
                <c:pt idx="8210">
                  <c:v> 3 </c:v>
                </c:pt>
                <c:pt idx="8211">
                  <c:v> 4 </c:v>
                </c:pt>
                <c:pt idx="8212">
                  <c:v> 5 </c:v>
                </c:pt>
                <c:pt idx="8213">
                  <c:v> 6 </c:v>
                </c:pt>
                <c:pt idx="8214">
                  <c:v> 7 </c:v>
                </c:pt>
                <c:pt idx="8215">
                  <c:v> 8 </c:v>
                </c:pt>
                <c:pt idx="8216">
                  <c:v> 9 </c:v>
                </c:pt>
                <c:pt idx="8217">
                  <c:v> 10 </c:v>
                </c:pt>
                <c:pt idx="8218">
                  <c:v> 11 </c:v>
                </c:pt>
                <c:pt idx="8219">
                  <c:v> 12 </c:v>
                </c:pt>
                <c:pt idx="8220">
                  <c:v> 13 </c:v>
                </c:pt>
                <c:pt idx="8221">
                  <c:v> 14 </c:v>
                </c:pt>
                <c:pt idx="8222">
                  <c:v> 15 </c:v>
                </c:pt>
                <c:pt idx="8223">
                  <c:v> 16 </c:v>
                </c:pt>
                <c:pt idx="8224">
                  <c:v> 17 </c:v>
                </c:pt>
                <c:pt idx="8225">
                  <c:v> 18 </c:v>
                </c:pt>
                <c:pt idx="8226">
                  <c:v> 19 </c:v>
                </c:pt>
                <c:pt idx="8227">
                  <c:v> 20 </c:v>
                </c:pt>
                <c:pt idx="8228">
                  <c:v> 21 </c:v>
                </c:pt>
                <c:pt idx="8229">
                  <c:v> 22 </c:v>
                </c:pt>
                <c:pt idx="8230">
                  <c:v> 23 </c:v>
                </c:pt>
                <c:pt idx="8231">
                  <c:v> 24 </c:v>
                </c:pt>
                <c:pt idx="8232">
                  <c:v>10 Dec 2014</c:v>
                </c:pt>
                <c:pt idx="8233">
                  <c:v> 2 </c:v>
                </c:pt>
                <c:pt idx="8234">
                  <c:v> 3 </c:v>
                </c:pt>
                <c:pt idx="8235">
                  <c:v> 4 </c:v>
                </c:pt>
                <c:pt idx="8236">
                  <c:v> 5 </c:v>
                </c:pt>
                <c:pt idx="8237">
                  <c:v> 6 </c:v>
                </c:pt>
                <c:pt idx="8238">
                  <c:v> 7 </c:v>
                </c:pt>
                <c:pt idx="8239">
                  <c:v> 8 </c:v>
                </c:pt>
                <c:pt idx="8240">
                  <c:v> 9 </c:v>
                </c:pt>
                <c:pt idx="8241">
                  <c:v> 10 </c:v>
                </c:pt>
                <c:pt idx="8242">
                  <c:v> 11 </c:v>
                </c:pt>
                <c:pt idx="8243">
                  <c:v> 12 </c:v>
                </c:pt>
                <c:pt idx="8244">
                  <c:v> 13 </c:v>
                </c:pt>
                <c:pt idx="8245">
                  <c:v> 14 </c:v>
                </c:pt>
                <c:pt idx="8246">
                  <c:v> 15 </c:v>
                </c:pt>
                <c:pt idx="8247">
                  <c:v> 16 </c:v>
                </c:pt>
                <c:pt idx="8248">
                  <c:v> 17 </c:v>
                </c:pt>
                <c:pt idx="8249">
                  <c:v> 18 </c:v>
                </c:pt>
                <c:pt idx="8250">
                  <c:v> 19 </c:v>
                </c:pt>
                <c:pt idx="8251">
                  <c:v> 20 </c:v>
                </c:pt>
                <c:pt idx="8252">
                  <c:v> 21 </c:v>
                </c:pt>
                <c:pt idx="8253">
                  <c:v> 22 </c:v>
                </c:pt>
                <c:pt idx="8254">
                  <c:v> 23 </c:v>
                </c:pt>
                <c:pt idx="8255">
                  <c:v> 24 </c:v>
                </c:pt>
                <c:pt idx="8256">
                  <c:v>11 Dec 2014</c:v>
                </c:pt>
                <c:pt idx="8257">
                  <c:v> 2 </c:v>
                </c:pt>
                <c:pt idx="8258">
                  <c:v> 3 </c:v>
                </c:pt>
                <c:pt idx="8259">
                  <c:v> 4 </c:v>
                </c:pt>
                <c:pt idx="8260">
                  <c:v> 5 </c:v>
                </c:pt>
                <c:pt idx="8261">
                  <c:v> 6 </c:v>
                </c:pt>
                <c:pt idx="8262">
                  <c:v> 7 </c:v>
                </c:pt>
                <c:pt idx="8263">
                  <c:v> 8 </c:v>
                </c:pt>
                <c:pt idx="8264">
                  <c:v> 9 </c:v>
                </c:pt>
                <c:pt idx="8265">
                  <c:v> 10 </c:v>
                </c:pt>
                <c:pt idx="8266">
                  <c:v> 11 </c:v>
                </c:pt>
                <c:pt idx="8267">
                  <c:v> 12 </c:v>
                </c:pt>
                <c:pt idx="8268">
                  <c:v> 13 </c:v>
                </c:pt>
                <c:pt idx="8269">
                  <c:v> 14 </c:v>
                </c:pt>
                <c:pt idx="8270">
                  <c:v> 15 </c:v>
                </c:pt>
                <c:pt idx="8271">
                  <c:v> 16 </c:v>
                </c:pt>
                <c:pt idx="8272">
                  <c:v> 17 </c:v>
                </c:pt>
                <c:pt idx="8273">
                  <c:v> 18 </c:v>
                </c:pt>
                <c:pt idx="8274">
                  <c:v> 19 </c:v>
                </c:pt>
                <c:pt idx="8275">
                  <c:v> 20 </c:v>
                </c:pt>
                <c:pt idx="8276">
                  <c:v> 21 </c:v>
                </c:pt>
                <c:pt idx="8277">
                  <c:v> 22 </c:v>
                </c:pt>
                <c:pt idx="8278">
                  <c:v> 23 </c:v>
                </c:pt>
                <c:pt idx="8279">
                  <c:v> 24 </c:v>
                </c:pt>
                <c:pt idx="8280">
                  <c:v>12 Dec 2014</c:v>
                </c:pt>
                <c:pt idx="8281">
                  <c:v> 2 </c:v>
                </c:pt>
                <c:pt idx="8282">
                  <c:v> 3 </c:v>
                </c:pt>
                <c:pt idx="8283">
                  <c:v> 4 </c:v>
                </c:pt>
                <c:pt idx="8284">
                  <c:v> 5 </c:v>
                </c:pt>
                <c:pt idx="8285">
                  <c:v> 6 </c:v>
                </c:pt>
                <c:pt idx="8286">
                  <c:v> 7 </c:v>
                </c:pt>
                <c:pt idx="8287">
                  <c:v> 8 </c:v>
                </c:pt>
                <c:pt idx="8288">
                  <c:v> 9 </c:v>
                </c:pt>
                <c:pt idx="8289">
                  <c:v> 10 </c:v>
                </c:pt>
                <c:pt idx="8290">
                  <c:v> 11 </c:v>
                </c:pt>
                <c:pt idx="8291">
                  <c:v> 12 </c:v>
                </c:pt>
                <c:pt idx="8292">
                  <c:v> 13 </c:v>
                </c:pt>
                <c:pt idx="8293">
                  <c:v> 14 </c:v>
                </c:pt>
                <c:pt idx="8294">
                  <c:v> 15 </c:v>
                </c:pt>
                <c:pt idx="8295">
                  <c:v> 16 </c:v>
                </c:pt>
                <c:pt idx="8296">
                  <c:v> 17 </c:v>
                </c:pt>
                <c:pt idx="8297">
                  <c:v> 18 </c:v>
                </c:pt>
                <c:pt idx="8298">
                  <c:v> 19 </c:v>
                </c:pt>
                <c:pt idx="8299">
                  <c:v> 20 </c:v>
                </c:pt>
                <c:pt idx="8300">
                  <c:v> 21 </c:v>
                </c:pt>
                <c:pt idx="8301">
                  <c:v> 22 </c:v>
                </c:pt>
                <c:pt idx="8302">
                  <c:v> 23 </c:v>
                </c:pt>
                <c:pt idx="8303">
                  <c:v> 24 </c:v>
                </c:pt>
                <c:pt idx="8304">
                  <c:v>13 Dec 2014</c:v>
                </c:pt>
                <c:pt idx="8305">
                  <c:v> 2 </c:v>
                </c:pt>
                <c:pt idx="8306">
                  <c:v> 3 </c:v>
                </c:pt>
                <c:pt idx="8307">
                  <c:v> 4 </c:v>
                </c:pt>
                <c:pt idx="8308">
                  <c:v> 5 </c:v>
                </c:pt>
                <c:pt idx="8309">
                  <c:v> 6 </c:v>
                </c:pt>
                <c:pt idx="8310">
                  <c:v> 7 </c:v>
                </c:pt>
                <c:pt idx="8311">
                  <c:v> 8 </c:v>
                </c:pt>
                <c:pt idx="8312">
                  <c:v> 9 </c:v>
                </c:pt>
                <c:pt idx="8313">
                  <c:v> 10 </c:v>
                </c:pt>
                <c:pt idx="8314">
                  <c:v> 11 </c:v>
                </c:pt>
                <c:pt idx="8315">
                  <c:v> 12 </c:v>
                </c:pt>
                <c:pt idx="8316">
                  <c:v> 13 </c:v>
                </c:pt>
                <c:pt idx="8317">
                  <c:v> 14 </c:v>
                </c:pt>
                <c:pt idx="8318">
                  <c:v> 15 </c:v>
                </c:pt>
                <c:pt idx="8319">
                  <c:v> 16 </c:v>
                </c:pt>
                <c:pt idx="8320">
                  <c:v> 17 </c:v>
                </c:pt>
                <c:pt idx="8321">
                  <c:v> 18 </c:v>
                </c:pt>
                <c:pt idx="8322">
                  <c:v> 19 </c:v>
                </c:pt>
                <c:pt idx="8323">
                  <c:v> 20 </c:v>
                </c:pt>
                <c:pt idx="8324">
                  <c:v> 21 </c:v>
                </c:pt>
                <c:pt idx="8325">
                  <c:v> 22 </c:v>
                </c:pt>
                <c:pt idx="8326">
                  <c:v> 23 </c:v>
                </c:pt>
                <c:pt idx="8327">
                  <c:v> 24 </c:v>
                </c:pt>
                <c:pt idx="8328">
                  <c:v>14 Dec 2014</c:v>
                </c:pt>
                <c:pt idx="8329">
                  <c:v> 2 </c:v>
                </c:pt>
                <c:pt idx="8330">
                  <c:v> 3 </c:v>
                </c:pt>
                <c:pt idx="8331">
                  <c:v> 4 </c:v>
                </c:pt>
                <c:pt idx="8332">
                  <c:v> 5 </c:v>
                </c:pt>
                <c:pt idx="8333">
                  <c:v> 6 </c:v>
                </c:pt>
                <c:pt idx="8334">
                  <c:v> 7 </c:v>
                </c:pt>
                <c:pt idx="8335">
                  <c:v> 8 </c:v>
                </c:pt>
                <c:pt idx="8336">
                  <c:v> 9 </c:v>
                </c:pt>
                <c:pt idx="8337">
                  <c:v> 10 </c:v>
                </c:pt>
                <c:pt idx="8338">
                  <c:v> 11 </c:v>
                </c:pt>
                <c:pt idx="8339">
                  <c:v> 12 </c:v>
                </c:pt>
                <c:pt idx="8340">
                  <c:v> 13 </c:v>
                </c:pt>
                <c:pt idx="8341">
                  <c:v> 14 </c:v>
                </c:pt>
                <c:pt idx="8342">
                  <c:v> 15 </c:v>
                </c:pt>
                <c:pt idx="8343">
                  <c:v> 16 </c:v>
                </c:pt>
                <c:pt idx="8344">
                  <c:v> 17 </c:v>
                </c:pt>
                <c:pt idx="8345">
                  <c:v> 18 </c:v>
                </c:pt>
                <c:pt idx="8346">
                  <c:v> 19 </c:v>
                </c:pt>
                <c:pt idx="8347">
                  <c:v> 20 </c:v>
                </c:pt>
                <c:pt idx="8348">
                  <c:v> 21 </c:v>
                </c:pt>
                <c:pt idx="8349">
                  <c:v> 22 </c:v>
                </c:pt>
                <c:pt idx="8350">
                  <c:v> 23 </c:v>
                </c:pt>
                <c:pt idx="8351">
                  <c:v> 24 </c:v>
                </c:pt>
                <c:pt idx="8352">
                  <c:v>15 Dec 2014</c:v>
                </c:pt>
                <c:pt idx="8353">
                  <c:v> 2 </c:v>
                </c:pt>
                <c:pt idx="8354">
                  <c:v> 3 </c:v>
                </c:pt>
                <c:pt idx="8355">
                  <c:v> 4 </c:v>
                </c:pt>
                <c:pt idx="8356">
                  <c:v> 5 </c:v>
                </c:pt>
                <c:pt idx="8357">
                  <c:v> 6 </c:v>
                </c:pt>
                <c:pt idx="8358">
                  <c:v> 7 </c:v>
                </c:pt>
                <c:pt idx="8359">
                  <c:v> 8 </c:v>
                </c:pt>
                <c:pt idx="8360">
                  <c:v> 9 </c:v>
                </c:pt>
                <c:pt idx="8361">
                  <c:v> 10 </c:v>
                </c:pt>
                <c:pt idx="8362">
                  <c:v> 11 </c:v>
                </c:pt>
                <c:pt idx="8363">
                  <c:v> 12 </c:v>
                </c:pt>
                <c:pt idx="8364">
                  <c:v> 13 </c:v>
                </c:pt>
                <c:pt idx="8365">
                  <c:v> 14 </c:v>
                </c:pt>
                <c:pt idx="8366">
                  <c:v> 15 </c:v>
                </c:pt>
                <c:pt idx="8367">
                  <c:v> 16 </c:v>
                </c:pt>
                <c:pt idx="8368">
                  <c:v> 17 </c:v>
                </c:pt>
                <c:pt idx="8369">
                  <c:v> 18 </c:v>
                </c:pt>
                <c:pt idx="8370">
                  <c:v> 19 </c:v>
                </c:pt>
                <c:pt idx="8371">
                  <c:v> 20 </c:v>
                </c:pt>
                <c:pt idx="8372">
                  <c:v> 21 </c:v>
                </c:pt>
                <c:pt idx="8373">
                  <c:v> 22 </c:v>
                </c:pt>
                <c:pt idx="8374">
                  <c:v> 23 </c:v>
                </c:pt>
                <c:pt idx="8375">
                  <c:v> 24 </c:v>
                </c:pt>
                <c:pt idx="8376">
                  <c:v>16 Dec 2014</c:v>
                </c:pt>
                <c:pt idx="8377">
                  <c:v> 2 </c:v>
                </c:pt>
                <c:pt idx="8378">
                  <c:v> 3 </c:v>
                </c:pt>
                <c:pt idx="8379">
                  <c:v> 4 </c:v>
                </c:pt>
                <c:pt idx="8380">
                  <c:v> 5 </c:v>
                </c:pt>
                <c:pt idx="8381">
                  <c:v> 6 </c:v>
                </c:pt>
                <c:pt idx="8382">
                  <c:v> 7 </c:v>
                </c:pt>
                <c:pt idx="8383">
                  <c:v> 8 </c:v>
                </c:pt>
                <c:pt idx="8384">
                  <c:v> 9 </c:v>
                </c:pt>
                <c:pt idx="8385">
                  <c:v> 10 </c:v>
                </c:pt>
                <c:pt idx="8386">
                  <c:v> 11 </c:v>
                </c:pt>
                <c:pt idx="8387">
                  <c:v> 12 </c:v>
                </c:pt>
                <c:pt idx="8388">
                  <c:v> 13 </c:v>
                </c:pt>
                <c:pt idx="8389">
                  <c:v> 14 </c:v>
                </c:pt>
                <c:pt idx="8390">
                  <c:v> 15 </c:v>
                </c:pt>
                <c:pt idx="8391">
                  <c:v> 16 </c:v>
                </c:pt>
                <c:pt idx="8392">
                  <c:v> 17 </c:v>
                </c:pt>
                <c:pt idx="8393">
                  <c:v> 18 </c:v>
                </c:pt>
                <c:pt idx="8394">
                  <c:v> 19 </c:v>
                </c:pt>
                <c:pt idx="8395">
                  <c:v> 20 </c:v>
                </c:pt>
                <c:pt idx="8396">
                  <c:v> 21 </c:v>
                </c:pt>
                <c:pt idx="8397">
                  <c:v> 22 </c:v>
                </c:pt>
                <c:pt idx="8398">
                  <c:v> 23 </c:v>
                </c:pt>
                <c:pt idx="8399">
                  <c:v> 24 </c:v>
                </c:pt>
                <c:pt idx="8400">
                  <c:v>17 Dec 2014</c:v>
                </c:pt>
                <c:pt idx="8401">
                  <c:v> 2 </c:v>
                </c:pt>
                <c:pt idx="8402">
                  <c:v> 3 </c:v>
                </c:pt>
                <c:pt idx="8403">
                  <c:v> 4 </c:v>
                </c:pt>
                <c:pt idx="8404">
                  <c:v> 5 </c:v>
                </c:pt>
                <c:pt idx="8405">
                  <c:v> 6 </c:v>
                </c:pt>
                <c:pt idx="8406">
                  <c:v> 7 </c:v>
                </c:pt>
                <c:pt idx="8407">
                  <c:v> 8 </c:v>
                </c:pt>
                <c:pt idx="8408">
                  <c:v> 9 </c:v>
                </c:pt>
                <c:pt idx="8409">
                  <c:v> 10 </c:v>
                </c:pt>
                <c:pt idx="8410">
                  <c:v> 11 </c:v>
                </c:pt>
                <c:pt idx="8411">
                  <c:v> 12 </c:v>
                </c:pt>
                <c:pt idx="8412">
                  <c:v> 13 </c:v>
                </c:pt>
                <c:pt idx="8413">
                  <c:v> 14 </c:v>
                </c:pt>
                <c:pt idx="8414">
                  <c:v> 15 </c:v>
                </c:pt>
                <c:pt idx="8415">
                  <c:v> 16 </c:v>
                </c:pt>
                <c:pt idx="8416">
                  <c:v> 17 </c:v>
                </c:pt>
                <c:pt idx="8417">
                  <c:v> 18 </c:v>
                </c:pt>
                <c:pt idx="8418">
                  <c:v> 19 </c:v>
                </c:pt>
                <c:pt idx="8419">
                  <c:v> 20 </c:v>
                </c:pt>
                <c:pt idx="8420">
                  <c:v> 21 </c:v>
                </c:pt>
                <c:pt idx="8421">
                  <c:v> 22 </c:v>
                </c:pt>
                <c:pt idx="8422">
                  <c:v> 23 </c:v>
                </c:pt>
                <c:pt idx="8423">
                  <c:v> 24 </c:v>
                </c:pt>
                <c:pt idx="8424">
                  <c:v>18 Dec 2014</c:v>
                </c:pt>
                <c:pt idx="8425">
                  <c:v> 2 </c:v>
                </c:pt>
                <c:pt idx="8426">
                  <c:v> 3 </c:v>
                </c:pt>
                <c:pt idx="8427">
                  <c:v> 4 </c:v>
                </c:pt>
                <c:pt idx="8428">
                  <c:v> 5 </c:v>
                </c:pt>
                <c:pt idx="8429">
                  <c:v> 6 </c:v>
                </c:pt>
                <c:pt idx="8430">
                  <c:v> 7 </c:v>
                </c:pt>
                <c:pt idx="8431">
                  <c:v> 8 </c:v>
                </c:pt>
                <c:pt idx="8432">
                  <c:v> 9 </c:v>
                </c:pt>
                <c:pt idx="8433">
                  <c:v> 10 </c:v>
                </c:pt>
                <c:pt idx="8434">
                  <c:v> 11 </c:v>
                </c:pt>
                <c:pt idx="8435">
                  <c:v> 12 </c:v>
                </c:pt>
                <c:pt idx="8436">
                  <c:v> 13 </c:v>
                </c:pt>
                <c:pt idx="8437">
                  <c:v> 14 </c:v>
                </c:pt>
                <c:pt idx="8438">
                  <c:v> 15 </c:v>
                </c:pt>
                <c:pt idx="8439">
                  <c:v> 16 </c:v>
                </c:pt>
                <c:pt idx="8440">
                  <c:v> 17 </c:v>
                </c:pt>
                <c:pt idx="8441">
                  <c:v> 18 </c:v>
                </c:pt>
                <c:pt idx="8442">
                  <c:v> 19 </c:v>
                </c:pt>
                <c:pt idx="8443">
                  <c:v> 20 </c:v>
                </c:pt>
                <c:pt idx="8444">
                  <c:v> 21 </c:v>
                </c:pt>
                <c:pt idx="8445">
                  <c:v> 22 </c:v>
                </c:pt>
                <c:pt idx="8446">
                  <c:v> 23 </c:v>
                </c:pt>
                <c:pt idx="8447">
                  <c:v> 24 </c:v>
                </c:pt>
                <c:pt idx="8448">
                  <c:v>19 Dec 2014</c:v>
                </c:pt>
                <c:pt idx="8449">
                  <c:v> 2 </c:v>
                </c:pt>
                <c:pt idx="8450">
                  <c:v> 3 </c:v>
                </c:pt>
                <c:pt idx="8451">
                  <c:v> 4 </c:v>
                </c:pt>
                <c:pt idx="8452">
                  <c:v> 5 </c:v>
                </c:pt>
                <c:pt idx="8453">
                  <c:v> 6 </c:v>
                </c:pt>
                <c:pt idx="8454">
                  <c:v> 7 </c:v>
                </c:pt>
                <c:pt idx="8455">
                  <c:v> 8 </c:v>
                </c:pt>
                <c:pt idx="8456">
                  <c:v> 9 </c:v>
                </c:pt>
                <c:pt idx="8457">
                  <c:v> 10 </c:v>
                </c:pt>
                <c:pt idx="8458">
                  <c:v> 11 </c:v>
                </c:pt>
                <c:pt idx="8459">
                  <c:v> 12 </c:v>
                </c:pt>
                <c:pt idx="8460">
                  <c:v> 13 </c:v>
                </c:pt>
                <c:pt idx="8461">
                  <c:v> 14 </c:v>
                </c:pt>
                <c:pt idx="8462">
                  <c:v> 15 </c:v>
                </c:pt>
                <c:pt idx="8463">
                  <c:v> 16 </c:v>
                </c:pt>
                <c:pt idx="8464">
                  <c:v> 17 </c:v>
                </c:pt>
                <c:pt idx="8465">
                  <c:v> 18 </c:v>
                </c:pt>
                <c:pt idx="8466">
                  <c:v> 19 </c:v>
                </c:pt>
                <c:pt idx="8467">
                  <c:v> 20 </c:v>
                </c:pt>
                <c:pt idx="8468">
                  <c:v> 21 </c:v>
                </c:pt>
                <c:pt idx="8469">
                  <c:v> 22 </c:v>
                </c:pt>
                <c:pt idx="8470">
                  <c:v> 23 </c:v>
                </c:pt>
                <c:pt idx="8471">
                  <c:v> 24 </c:v>
                </c:pt>
                <c:pt idx="8472">
                  <c:v>20 Dec 2014</c:v>
                </c:pt>
                <c:pt idx="8473">
                  <c:v> 2 </c:v>
                </c:pt>
                <c:pt idx="8474">
                  <c:v> 3 </c:v>
                </c:pt>
                <c:pt idx="8475">
                  <c:v> 4 </c:v>
                </c:pt>
                <c:pt idx="8476">
                  <c:v> 5 </c:v>
                </c:pt>
                <c:pt idx="8477">
                  <c:v> 6 </c:v>
                </c:pt>
                <c:pt idx="8478">
                  <c:v> 7 </c:v>
                </c:pt>
                <c:pt idx="8479">
                  <c:v> 8 </c:v>
                </c:pt>
                <c:pt idx="8480">
                  <c:v> 9 </c:v>
                </c:pt>
                <c:pt idx="8481">
                  <c:v> 10 </c:v>
                </c:pt>
                <c:pt idx="8482">
                  <c:v> 11 </c:v>
                </c:pt>
                <c:pt idx="8483">
                  <c:v> 12 </c:v>
                </c:pt>
                <c:pt idx="8484">
                  <c:v> 13 </c:v>
                </c:pt>
                <c:pt idx="8485">
                  <c:v> 14 </c:v>
                </c:pt>
                <c:pt idx="8486">
                  <c:v> 15 </c:v>
                </c:pt>
                <c:pt idx="8487">
                  <c:v> 16 </c:v>
                </c:pt>
                <c:pt idx="8488">
                  <c:v> 17 </c:v>
                </c:pt>
                <c:pt idx="8489">
                  <c:v> 18 </c:v>
                </c:pt>
                <c:pt idx="8490">
                  <c:v> 19 </c:v>
                </c:pt>
                <c:pt idx="8491">
                  <c:v> 20 </c:v>
                </c:pt>
                <c:pt idx="8492">
                  <c:v> 21 </c:v>
                </c:pt>
                <c:pt idx="8493">
                  <c:v> 22 </c:v>
                </c:pt>
                <c:pt idx="8494">
                  <c:v> 23 </c:v>
                </c:pt>
                <c:pt idx="8495">
                  <c:v> 24 </c:v>
                </c:pt>
                <c:pt idx="8496">
                  <c:v>21 Dec 2014</c:v>
                </c:pt>
                <c:pt idx="8497">
                  <c:v> 2 </c:v>
                </c:pt>
                <c:pt idx="8498">
                  <c:v> 3 </c:v>
                </c:pt>
                <c:pt idx="8499">
                  <c:v> 4 </c:v>
                </c:pt>
                <c:pt idx="8500">
                  <c:v> 5 </c:v>
                </c:pt>
                <c:pt idx="8501">
                  <c:v> 6 </c:v>
                </c:pt>
                <c:pt idx="8502">
                  <c:v> 7 </c:v>
                </c:pt>
                <c:pt idx="8503">
                  <c:v> 8 </c:v>
                </c:pt>
                <c:pt idx="8504">
                  <c:v> 9 </c:v>
                </c:pt>
                <c:pt idx="8505">
                  <c:v> 10 </c:v>
                </c:pt>
                <c:pt idx="8506">
                  <c:v> 11 </c:v>
                </c:pt>
                <c:pt idx="8507">
                  <c:v> 12 </c:v>
                </c:pt>
                <c:pt idx="8508">
                  <c:v> 13 </c:v>
                </c:pt>
                <c:pt idx="8509">
                  <c:v> 14 </c:v>
                </c:pt>
                <c:pt idx="8510">
                  <c:v> 15 </c:v>
                </c:pt>
                <c:pt idx="8511">
                  <c:v> 16 </c:v>
                </c:pt>
                <c:pt idx="8512">
                  <c:v> 17 </c:v>
                </c:pt>
                <c:pt idx="8513">
                  <c:v> 18 </c:v>
                </c:pt>
                <c:pt idx="8514">
                  <c:v> 19 </c:v>
                </c:pt>
                <c:pt idx="8515">
                  <c:v> 20 </c:v>
                </c:pt>
                <c:pt idx="8516">
                  <c:v> 21 </c:v>
                </c:pt>
                <c:pt idx="8517">
                  <c:v> 22 </c:v>
                </c:pt>
                <c:pt idx="8518">
                  <c:v> 23 </c:v>
                </c:pt>
                <c:pt idx="8519">
                  <c:v> 24 </c:v>
                </c:pt>
                <c:pt idx="8520">
                  <c:v>22 Dec 2014</c:v>
                </c:pt>
                <c:pt idx="8521">
                  <c:v> 2 </c:v>
                </c:pt>
                <c:pt idx="8522">
                  <c:v> 3 </c:v>
                </c:pt>
                <c:pt idx="8523">
                  <c:v> 4 </c:v>
                </c:pt>
                <c:pt idx="8524">
                  <c:v> 5 </c:v>
                </c:pt>
                <c:pt idx="8525">
                  <c:v> 6 </c:v>
                </c:pt>
                <c:pt idx="8526">
                  <c:v> 7 </c:v>
                </c:pt>
                <c:pt idx="8527">
                  <c:v> 8 </c:v>
                </c:pt>
                <c:pt idx="8528">
                  <c:v> 9 </c:v>
                </c:pt>
                <c:pt idx="8529">
                  <c:v> 10 </c:v>
                </c:pt>
                <c:pt idx="8530">
                  <c:v> 11 </c:v>
                </c:pt>
                <c:pt idx="8531">
                  <c:v> 12 </c:v>
                </c:pt>
                <c:pt idx="8532">
                  <c:v> 13 </c:v>
                </c:pt>
                <c:pt idx="8533">
                  <c:v> 14 </c:v>
                </c:pt>
                <c:pt idx="8534">
                  <c:v> 15 </c:v>
                </c:pt>
                <c:pt idx="8535">
                  <c:v> 16 </c:v>
                </c:pt>
                <c:pt idx="8536">
                  <c:v> 17 </c:v>
                </c:pt>
                <c:pt idx="8537">
                  <c:v> 18 </c:v>
                </c:pt>
                <c:pt idx="8538">
                  <c:v> 19 </c:v>
                </c:pt>
                <c:pt idx="8539">
                  <c:v> 20 </c:v>
                </c:pt>
                <c:pt idx="8540">
                  <c:v> 21 </c:v>
                </c:pt>
                <c:pt idx="8541">
                  <c:v> 22 </c:v>
                </c:pt>
                <c:pt idx="8542">
                  <c:v> 23 </c:v>
                </c:pt>
                <c:pt idx="8543">
                  <c:v> 24 </c:v>
                </c:pt>
                <c:pt idx="8544">
                  <c:v>23 Dec 2014</c:v>
                </c:pt>
                <c:pt idx="8545">
                  <c:v> 2 </c:v>
                </c:pt>
                <c:pt idx="8546">
                  <c:v> 3 </c:v>
                </c:pt>
                <c:pt idx="8547">
                  <c:v> 4 </c:v>
                </c:pt>
                <c:pt idx="8548">
                  <c:v> 5 </c:v>
                </c:pt>
                <c:pt idx="8549">
                  <c:v> 6 </c:v>
                </c:pt>
                <c:pt idx="8550">
                  <c:v> 7 </c:v>
                </c:pt>
                <c:pt idx="8551">
                  <c:v> 8 </c:v>
                </c:pt>
                <c:pt idx="8552">
                  <c:v> 9 </c:v>
                </c:pt>
                <c:pt idx="8553">
                  <c:v> 10 </c:v>
                </c:pt>
                <c:pt idx="8554">
                  <c:v> 11 </c:v>
                </c:pt>
                <c:pt idx="8555">
                  <c:v> 12 </c:v>
                </c:pt>
                <c:pt idx="8556">
                  <c:v> 13 </c:v>
                </c:pt>
                <c:pt idx="8557">
                  <c:v> 14 </c:v>
                </c:pt>
                <c:pt idx="8558">
                  <c:v> 15 </c:v>
                </c:pt>
                <c:pt idx="8559">
                  <c:v> 16 </c:v>
                </c:pt>
                <c:pt idx="8560">
                  <c:v> 17 </c:v>
                </c:pt>
                <c:pt idx="8561">
                  <c:v> 18 </c:v>
                </c:pt>
                <c:pt idx="8562">
                  <c:v> 19 </c:v>
                </c:pt>
                <c:pt idx="8563">
                  <c:v> 20 </c:v>
                </c:pt>
                <c:pt idx="8564">
                  <c:v> 21 </c:v>
                </c:pt>
                <c:pt idx="8565">
                  <c:v> 22 </c:v>
                </c:pt>
                <c:pt idx="8566">
                  <c:v> 23 </c:v>
                </c:pt>
                <c:pt idx="8567">
                  <c:v> 24 </c:v>
                </c:pt>
                <c:pt idx="8568">
                  <c:v>24 Dec 2014</c:v>
                </c:pt>
                <c:pt idx="8569">
                  <c:v> 2 </c:v>
                </c:pt>
                <c:pt idx="8570">
                  <c:v> 3 </c:v>
                </c:pt>
                <c:pt idx="8571">
                  <c:v> 4 </c:v>
                </c:pt>
                <c:pt idx="8572">
                  <c:v> 5 </c:v>
                </c:pt>
                <c:pt idx="8573">
                  <c:v> 6 </c:v>
                </c:pt>
                <c:pt idx="8574">
                  <c:v> 7 </c:v>
                </c:pt>
                <c:pt idx="8575">
                  <c:v> 8 </c:v>
                </c:pt>
                <c:pt idx="8576">
                  <c:v> 9 </c:v>
                </c:pt>
                <c:pt idx="8577">
                  <c:v> 10 </c:v>
                </c:pt>
                <c:pt idx="8578">
                  <c:v> 11 </c:v>
                </c:pt>
                <c:pt idx="8579">
                  <c:v> 12 </c:v>
                </c:pt>
                <c:pt idx="8580">
                  <c:v> 13 </c:v>
                </c:pt>
                <c:pt idx="8581">
                  <c:v> 14 </c:v>
                </c:pt>
                <c:pt idx="8582">
                  <c:v> 15 </c:v>
                </c:pt>
                <c:pt idx="8583">
                  <c:v> 16 </c:v>
                </c:pt>
                <c:pt idx="8584">
                  <c:v> 17 </c:v>
                </c:pt>
                <c:pt idx="8585">
                  <c:v> 18 </c:v>
                </c:pt>
                <c:pt idx="8586">
                  <c:v> 19 </c:v>
                </c:pt>
                <c:pt idx="8587">
                  <c:v> 20 </c:v>
                </c:pt>
                <c:pt idx="8588">
                  <c:v> 21 </c:v>
                </c:pt>
                <c:pt idx="8589">
                  <c:v> 22 </c:v>
                </c:pt>
                <c:pt idx="8590">
                  <c:v> 23 </c:v>
                </c:pt>
                <c:pt idx="8591">
                  <c:v> 24 </c:v>
                </c:pt>
                <c:pt idx="8592">
                  <c:v>25 Dec 2014</c:v>
                </c:pt>
                <c:pt idx="8593">
                  <c:v> 2 </c:v>
                </c:pt>
                <c:pt idx="8594">
                  <c:v> 3 </c:v>
                </c:pt>
                <c:pt idx="8595">
                  <c:v> 4 </c:v>
                </c:pt>
                <c:pt idx="8596">
                  <c:v> 5 </c:v>
                </c:pt>
                <c:pt idx="8597">
                  <c:v> 6 </c:v>
                </c:pt>
                <c:pt idx="8598">
                  <c:v> 7 </c:v>
                </c:pt>
                <c:pt idx="8599">
                  <c:v> 8 </c:v>
                </c:pt>
                <c:pt idx="8600">
                  <c:v> 9 </c:v>
                </c:pt>
                <c:pt idx="8601">
                  <c:v> 10 </c:v>
                </c:pt>
                <c:pt idx="8602">
                  <c:v> 11 </c:v>
                </c:pt>
                <c:pt idx="8603">
                  <c:v> 12 </c:v>
                </c:pt>
                <c:pt idx="8604">
                  <c:v> 13 </c:v>
                </c:pt>
                <c:pt idx="8605">
                  <c:v> 14 </c:v>
                </c:pt>
                <c:pt idx="8606">
                  <c:v> 15 </c:v>
                </c:pt>
                <c:pt idx="8607">
                  <c:v> 16 </c:v>
                </c:pt>
                <c:pt idx="8608">
                  <c:v> 17 </c:v>
                </c:pt>
                <c:pt idx="8609">
                  <c:v> 18 </c:v>
                </c:pt>
                <c:pt idx="8610">
                  <c:v> 19 </c:v>
                </c:pt>
                <c:pt idx="8611">
                  <c:v> 20 </c:v>
                </c:pt>
                <c:pt idx="8612">
                  <c:v> 21 </c:v>
                </c:pt>
                <c:pt idx="8613">
                  <c:v> 22 </c:v>
                </c:pt>
                <c:pt idx="8614">
                  <c:v> 23 </c:v>
                </c:pt>
                <c:pt idx="8615">
                  <c:v> 24 </c:v>
                </c:pt>
                <c:pt idx="8616">
                  <c:v>26 Dec 2014</c:v>
                </c:pt>
                <c:pt idx="8617">
                  <c:v> 2 </c:v>
                </c:pt>
                <c:pt idx="8618">
                  <c:v> 3 </c:v>
                </c:pt>
                <c:pt idx="8619">
                  <c:v> 4 </c:v>
                </c:pt>
                <c:pt idx="8620">
                  <c:v> 5 </c:v>
                </c:pt>
                <c:pt idx="8621">
                  <c:v> 6 </c:v>
                </c:pt>
                <c:pt idx="8622">
                  <c:v> 7 </c:v>
                </c:pt>
                <c:pt idx="8623">
                  <c:v> 8 </c:v>
                </c:pt>
                <c:pt idx="8624">
                  <c:v> 9 </c:v>
                </c:pt>
                <c:pt idx="8625">
                  <c:v> 10 </c:v>
                </c:pt>
                <c:pt idx="8626">
                  <c:v> 11 </c:v>
                </c:pt>
                <c:pt idx="8627">
                  <c:v> 12 </c:v>
                </c:pt>
                <c:pt idx="8628">
                  <c:v> 13 </c:v>
                </c:pt>
                <c:pt idx="8629">
                  <c:v> 14 </c:v>
                </c:pt>
                <c:pt idx="8630">
                  <c:v> 15 </c:v>
                </c:pt>
                <c:pt idx="8631">
                  <c:v> 16 </c:v>
                </c:pt>
                <c:pt idx="8632">
                  <c:v> 17 </c:v>
                </c:pt>
                <c:pt idx="8633">
                  <c:v> 18 </c:v>
                </c:pt>
                <c:pt idx="8634">
                  <c:v> 19 </c:v>
                </c:pt>
                <c:pt idx="8635">
                  <c:v> 20 </c:v>
                </c:pt>
                <c:pt idx="8636">
                  <c:v> 21 </c:v>
                </c:pt>
                <c:pt idx="8637">
                  <c:v> 22 </c:v>
                </c:pt>
                <c:pt idx="8638">
                  <c:v> 23 </c:v>
                </c:pt>
                <c:pt idx="8639">
                  <c:v> 24 </c:v>
                </c:pt>
                <c:pt idx="8640">
                  <c:v>27 Dec 2014</c:v>
                </c:pt>
                <c:pt idx="8641">
                  <c:v> 2 </c:v>
                </c:pt>
                <c:pt idx="8642">
                  <c:v> 3 </c:v>
                </c:pt>
                <c:pt idx="8643">
                  <c:v> 4 </c:v>
                </c:pt>
                <c:pt idx="8644">
                  <c:v> 5 </c:v>
                </c:pt>
                <c:pt idx="8645">
                  <c:v> 6 </c:v>
                </c:pt>
                <c:pt idx="8646">
                  <c:v> 7 </c:v>
                </c:pt>
                <c:pt idx="8647">
                  <c:v> 8 </c:v>
                </c:pt>
                <c:pt idx="8648">
                  <c:v> 9 </c:v>
                </c:pt>
                <c:pt idx="8649">
                  <c:v> 10 </c:v>
                </c:pt>
                <c:pt idx="8650">
                  <c:v> 11 </c:v>
                </c:pt>
                <c:pt idx="8651">
                  <c:v> 12 </c:v>
                </c:pt>
                <c:pt idx="8652">
                  <c:v> 13 </c:v>
                </c:pt>
                <c:pt idx="8653">
                  <c:v> 14 </c:v>
                </c:pt>
                <c:pt idx="8654">
                  <c:v> 15 </c:v>
                </c:pt>
                <c:pt idx="8655">
                  <c:v> 16 </c:v>
                </c:pt>
                <c:pt idx="8656">
                  <c:v> 17 </c:v>
                </c:pt>
                <c:pt idx="8657">
                  <c:v> 18 </c:v>
                </c:pt>
                <c:pt idx="8658">
                  <c:v> 19 </c:v>
                </c:pt>
                <c:pt idx="8659">
                  <c:v> 20 </c:v>
                </c:pt>
                <c:pt idx="8660">
                  <c:v> 21 </c:v>
                </c:pt>
                <c:pt idx="8661">
                  <c:v> 22 </c:v>
                </c:pt>
                <c:pt idx="8662">
                  <c:v> 23 </c:v>
                </c:pt>
                <c:pt idx="8663">
                  <c:v> 24 </c:v>
                </c:pt>
                <c:pt idx="8664">
                  <c:v>28 Dec 2014</c:v>
                </c:pt>
                <c:pt idx="8665">
                  <c:v> 2 </c:v>
                </c:pt>
                <c:pt idx="8666">
                  <c:v> 3 </c:v>
                </c:pt>
                <c:pt idx="8667">
                  <c:v> 4 </c:v>
                </c:pt>
                <c:pt idx="8668">
                  <c:v> 5 </c:v>
                </c:pt>
                <c:pt idx="8669">
                  <c:v> 6 </c:v>
                </c:pt>
                <c:pt idx="8670">
                  <c:v> 7 </c:v>
                </c:pt>
                <c:pt idx="8671">
                  <c:v> 8 </c:v>
                </c:pt>
                <c:pt idx="8672">
                  <c:v> 9 </c:v>
                </c:pt>
                <c:pt idx="8673">
                  <c:v> 10 </c:v>
                </c:pt>
                <c:pt idx="8674">
                  <c:v> 11 </c:v>
                </c:pt>
                <c:pt idx="8675">
                  <c:v> 12 </c:v>
                </c:pt>
                <c:pt idx="8676">
                  <c:v> 13 </c:v>
                </c:pt>
                <c:pt idx="8677">
                  <c:v> 14 </c:v>
                </c:pt>
                <c:pt idx="8678">
                  <c:v> 15 </c:v>
                </c:pt>
                <c:pt idx="8679">
                  <c:v> 16 </c:v>
                </c:pt>
                <c:pt idx="8680">
                  <c:v> 17 </c:v>
                </c:pt>
                <c:pt idx="8681">
                  <c:v> 18 </c:v>
                </c:pt>
                <c:pt idx="8682">
                  <c:v> 19 </c:v>
                </c:pt>
                <c:pt idx="8683">
                  <c:v> 20 </c:v>
                </c:pt>
                <c:pt idx="8684">
                  <c:v> 21 </c:v>
                </c:pt>
                <c:pt idx="8685">
                  <c:v> 22 </c:v>
                </c:pt>
                <c:pt idx="8686">
                  <c:v> 23 </c:v>
                </c:pt>
                <c:pt idx="8687">
                  <c:v> 24 </c:v>
                </c:pt>
                <c:pt idx="8688">
                  <c:v>29 Dec 2014</c:v>
                </c:pt>
                <c:pt idx="8689">
                  <c:v> 2 </c:v>
                </c:pt>
                <c:pt idx="8690">
                  <c:v> 3 </c:v>
                </c:pt>
                <c:pt idx="8691">
                  <c:v> 4 </c:v>
                </c:pt>
                <c:pt idx="8692">
                  <c:v> 5 </c:v>
                </c:pt>
                <c:pt idx="8693">
                  <c:v> 6 </c:v>
                </c:pt>
                <c:pt idx="8694">
                  <c:v> 7 </c:v>
                </c:pt>
                <c:pt idx="8695">
                  <c:v> 8 </c:v>
                </c:pt>
                <c:pt idx="8696">
                  <c:v> 9 </c:v>
                </c:pt>
                <c:pt idx="8697">
                  <c:v> 10 </c:v>
                </c:pt>
                <c:pt idx="8698">
                  <c:v> 11 </c:v>
                </c:pt>
                <c:pt idx="8699">
                  <c:v> 12 </c:v>
                </c:pt>
                <c:pt idx="8700">
                  <c:v> 13 </c:v>
                </c:pt>
                <c:pt idx="8701">
                  <c:v> 14 </c:v>
                </c:pt>
                <c:pt idx="8702">
                  <c:v> 15 </c:v>
                </c:pt>
                <c:pt idx="8703">
                  <c:v> 16 </c:v>
                </c:pt>
                <c:pt idx="8704">
                  <c:v> 17 </c:v>
                </c:pt>
                <c:pt idx="8705">
                  <c:v> 18 </c:v>
                </c:pt>
                <c:pt idx="8706">
                  <c:v> 19 </c:v>
                </c:pt>
                <c:pt idx="8707">
                  <c:v> 20 </c:v>
                </c:pt>
                <c:pt idx="8708">
                  <c:v> 21 </c:v>
                </c:pt>
                <c:pt idx="8709">
                  <c:v> 22 </c:v>
                </c:pt>
                <c:pt idx="8710">
                  <c:v> 23 </c:v>
                </c:pt>
                <c:pt idx="8711">
                  <c:v> 24 </c:v>
                </c:pt>
                <c:pt idx="8712">
                  <c:v>30 Dec 2014</c:v>
                </c:pt>
                <c:pt idx="8713">
                  <c:v> 2 </c:v>
                </c:pt>
                <c:pt idx="8714">
                  <c:v> 3 </c:v>
                </c:pt>
                <c:pt idx="8715">
                  <c:v> 4 </c:v>
                </c:pt>
                <c:pt idx="8716">
                  <c:v> 5 </c:v>
                </c:pt>
                <c:pt idx="8717">
                  <c:v> 6 </c:v>
                </c:pt>
                <c:pt idx="8718">
                  <c:v> 7 </c:v>
                </c:pt>
                <c:pt idx="8719">
                  <c:v> 8 </c:v>
                </c:pt>
                <c:pt idx="8720">
                  <c:v> 9 </c:v>
                </c:pt>
                <c:pt idx="8721">
                  <c:v> 10 </c:v>
                </c:pt>
                <c:pt idx="8722">
                  <c:v> 11 </c:v>
                </c:pt>
                <c:pt idx="8723">
                  <c:v> 12 </c:v>
                </c:pt>
                <c:pt idx="8724">
                  <c:v> 13 </c:v>
                </c:pt>
                <c:pt idx="8725">
                  <c:v> 14 </c:v>
                </c:pt>
                <c:pt idx="8726">
                  <c:v> 15 </c:v>
                </c:pt>
                <c:pt idx="8727">
                  <c:v> 16 </c:v>
                </c:pt>
                <c:pt idx="8728">
                  <c:v> 17 </c:v>
                </c:pt>
                <c:pt idx="8729">
                  <c:v> 18 </c:v>
                </c:pt>
                <c:pt idx="8730">
                  <c:v> 19 </c:v>
                </c:pt>
                <c:pt idx="8731">
                  <c:v> 20 </c:v>
                </c:pt>
                <c:pt idx="8732">
                  <c:v> 21 </c:v>
                </c:pt>
                <c:pt idx="8733">
                  <c:v> 22 </c:v>
                </c:pt>
                <c:pt idx="8734">
                  <c:v> 23 </c:v>
                </c:pt>
                <c:pt idx="8735">
                  <c:v> 24 </c:v>
                </c:pt>
                <c:pt idx="8736">
                  <c:v>31 Dec 2014</c:v>
                </c:pt>
                <c:pt idx="8737">
                  <c:v> 2 </c:v>
                </c:pt>
                <c:pt idx="8738">
                  <c:v> 3 </c:v>
                </c:pt>
                <c:pt idx="8739">
                  <c:v> 4 </c:v>
                </c:pt>
                <c:pt idx="8740">
                  <c:v> 5 </c:v>
                </c:pt>
                <c:pt idx="8741">
                  <c:v> 6 </c:v>
                </c:pt>
                <c:pt idx="8742">
                  <c:v> 7 </c:v>
                </c:pt>
                <c:pt idx="8743">
                  <c:v> 8 </c:v>
                </c:pt>
                <c:pt idx="8744">
                  <c:v> 9 </c:v>
                </c:pt>
                <c:pt idx="8745">
                  <c:v> 10 </c:v>
                </c:pt>
                <c:pt idx="8746">
                  <c:v> 11 </c:v>
                </c:pt>
                <c:pt idx="8747">
                  <c:v> 12 </c:v>
                </c:pt>
                <c:pt idx="8748">
                  <c:v> 13 </c:v>
                </c:pt>
                <c:pt idx="8749">
                  <c:v> 14 </c:v>
                </c:pt>
                <c:pt idx="8750">
                  <c:v> 15 </c:v>
                </c:pt>
                <c:pt idx="8751">
                  <c:v> 16 </c:v>
                </c:pt>
                <c:pt idx="8752">
                  <c:v> 17 </c:v>
                </c:pt>
                <c:pt idx="8753">
                  <c:v> 18 </c:v>
                </c:pt>
                <c:pt idx="8754">
                  <c:v> 19 </c:v>
                </c:pt>
                <c:pt idx="8755">
                  <c:v> 20 </c:v>
                </c:pt>
                <c:pt idx="8756">
                  <c:v> 21 </c:v>
                </c:pt>
                <c:pt idx="8757">
                  <c:v> 22 </c:v>
                </c:pt>
                <c:pt idx="8758">
                  <c:v> 23 </c:v>
                </c:pt>
                <c:pt idx="8759">
                  <c:v> 24 </c:v>
                </c:pt>
              </c:strCache>
            </c:strRef>
          </c:cat>
          <c:val>
            <c:numRef>
              <c:f>Data!$C$2:$C$8761</c:f>
              <c:numCache>
                <c:formatCode>General</c:formatCode>
                <c:ptCount val="8760"/>
                <c:pt idx="0">
                  <c:v>300</c:v>
                </c:pt>
                <c:pt idx="1">
                  <c:v>300</c:v>
                </c:pt>
                <c:pt idx="2" formatCode="0.00E+00">
                  <c:v>300</c:v>
                </c:pt>
                <c:pt idx="3">
                  <c:v>300</c:v>
                </c:pt>
                <c:pt idx="4">
                  <c:v>300</c:v>
                </c:pt>
                <c:pt idx="5" formatCode="0.00E+00">
                  <c:v>300</c:v>
                </c:pt>
                <c:pt idx="6">
                  <c:v>300</c:v>
                </c:pt>
                <c:pt idx="7">
                  <c:v>300</c:v>
                </c:pt>
                <c:pt idx="8">
                  <c:v>300</c:v>
                </c:pt>
                <c:pt idx="9" formatCode="0.00E+00">
                  <c:v>300</c:v>
                </c:pt>
                <c:pt idx="10">
                  <c:v>300</c:v>
                </c:pt>
                <c:pt idx="11">
                  <c:v>300</c:v>
                </c:pt>
                <c:pt idx="12">
                  <c:v>300</c:v>
                </c:pt>
                <c:pt idx="13">
                  <c:v>300</c:v>
                </c:pt>
                <c:pt idx="14">
                  <c:v>300</c:v>
                </c:pt>
                <c:pt idx="15">
                  <c:v>300</c:v>
                </c:pt>
                <c:pt idx="16">
                  <c:v>300</c:v>
                </c:pt>
                <c:pt idx="17">
                  <c:v>300</c:v>
                </c:pt>
                <c:pt idx="18">
                  <c:v>300</c:v>
                </c:pt>
                <c:pt idx="19">
                  <c:v>300</c:v>
                </c:pt>
                <c:pt idx="20">
                  <c:v>300</c:v>
                </c:pt>
                <c:pt idx="21">
                  <c:v>300</c:v>
                </c:pt>
                <c:pt idx="22">
                  <c:v>300</c:v>
                </c:pt>
                <c:pt idx="23">
                  <c:v>300</c:v>
                </c:pt>
                <c:pt idx="24">
                  <c:v>300</c:v>
                </c:pt>
                <c:pt idx="25">
                  <c:v>300</c:v>
                </c:pt>
                <c:pt idx="26">
                  <c:v>300</c:v>
                </c:pt>
                <c:pt idx="27">
                  <c:v>300</c:v>
                </c:pt>
                <c:pt idx="28">
                  <c:v>300</c:v>
                </c:pt>
                <c:pt idx="29">
                  <c:v>300</c:v>
                </c:pt>
                <c:pt idx="30">
                  <c:v>300</c:v>
                </c:pt>
                <c:pt idx="31">
                  <c:v>300</c:v>
                </c:pt>
                <c:pt idx="32">
                  <c:v>300</c:v>
                </c:pt>
                <c:pt idx="33">
                  <c:v>300</c:v>
                </c:pt>
                <c:pt idx="34">
                  <c:v>300</c:v>
                </c:pt>
                <c:pt idx="35">
                  <c:v>300</c:v>
                </c:pt>
                <c:pt idx="36">
                  <c:v>300</c:v>
                </c:pt>
                <c:pt idx="37">
                  <c:v>300</c:v>
                </c:pt>
                <c:pt idx="38">
                  <c:v>300</c:v>
                </c:pt>
                <c:pt idx="39">
                  <c:v>300</c:v>
                </c:pt>
                <c:pt idx="40">
                  <c:v>300</c:v>
                </c:pt>
                <c:pt idx="41">
                  <c:v>300</c:v>
                </c:pt>
                <c:pt idx="42">
                  <c:v>300</c:v>
                </c:pt>
                <c:pt idx="43">
                  <c:v>300</c:v>
                </c:pt>
                <c:pt idx="44">
                  <c:v>300</c:v>
                </c:pt>
                <c:pt idx="45">
                  <c:v>300</c:v>
                </c:pt>
                <c:pt idx="46">
                  <c:v>300</c:v>
                </c:pt>
                <c:pt idx="47">
                  <c:v>300</c:v>
                </c:pt>
                <c:pt idx="48">
                  <c:v>300</c:v>
                </c:pt>
                <c:pt idx="49">
                  <c:v>300</c:v>
                </c:pt>
                <c:pt idx="50">
                  <c:v>300</c:v>
                </c:pt>
                <c:pt idx="51">
                  <c:v>300</c:v>
                </c:pt>
                <c:pt idx="52">
                  <c:v>300</c:v>
                </c:pt>
                <c:pt idx="53">
                  <c:v>300</c:v>
                </c:pt>
                <c:pt idx="54">
                  <c:v>300</c:v>
                </c:pt>
                <c:pt idx="55">
                  <c:v>300</c:v>
                </c:pt>
                <c:pt idx="56">
                  <c:v>300</c:v>
                </c:pt>
                <c:pt idx="57">
                  <c:v>300</c:v>
                </c:pt>
                <c:pt idx="58">
                  <c:v>300</c:v>
                </c:pt>
                <c:pt idx="59">
                  <c:v>300</c:v>
                </c:pt>
                <c:pt idx="60">
                  <c:v>300</c:v>
                </c:pt>
                <c:pt idx="61">
                  <c:v>300</c:v>
                </c:pt>
                <c:pt idx="62">
                  <c:v>300</c:v>
                </c:pt>
                <c:pt idx="63">
                  <c:v>300</c:v>
                </c:pt>
                <c:pt idx="64">
                  <c:v>300</c:v>
                </c:pt>
                <c:pt idx="65">
                  <c:v>300</c:v>
                </c:pt>
                <c:pt idx="66">
                  <c:v>300</c:v>
                </c:pt>
                <c:pt idx="67">
                  <c:v>300</c:v>
                </c:pt>
                <c:pt idx="68">
                  <c:v>300</c:v>
                </c:pt>
                <c:pt idx="69">
                  <c:v>300</c:v>
                </c:pt>
                <c:pt idx="70">
                  <c:v>300</c:v>
                </c:pt>
                <c:pt idx="71">
                  <c:v>300</c:v>
                </c:pt>
                <c:pt idx="72">
                  <c:v>300</c:v>
                </c:pt>
                <c:pt idx="73">
                  <c:v>300</c:v>
                </c:pt>
                <c:pt idx="74">
                  <c:v>300</c:v>
                </c:pt>
                <c:pt idx="75">
                  <c:v>300</c:v>
                </c:pt>
                <c:pt idx="76">
                  <c:v>300</c:v>
                </c:pt>
                <c:pt idx="77">
                  <c:v>300</c:v>
                </c:pt>
                <c:pt idx="78">
                  <c:v>300</c:v>
                </c:pt>
                <c:pt idx="79">
                  <c:v>300</c:v>
                </c:pt>
                <c:pt idx="80">
                  <c:v>300</c:v>
                </c:pt>
                <c:pt idx="81">
                  <c:v>300</c:v>
                </c:pt>
                <c:pt idx="82">
                  <c:v>300</c:v>
                </c:pt>
                <c:pt idx="83">
                  <c:v>300</c:v>
                </c:pt>
                <c:pt idx="84">
                  <c:v>300</c:v>
                </c:pt>
                <c:pt idx="85">
                  <c:v>300</c:v>
                </c:pt>
                <c:pt idx="86">
                  <c:v>300</c:v>
                </c:pt>
                <c:pt idx="87">
                  <c:v>300</c:v>
                </c:pt>
                <c:pt idx="88">
                  <c:v>300</c:v>
                </c:pt>
                <c:pt idx="89">
                  <c:v>300</c:v>
                </c:pt>
                <c:pt idx="90">
                  <c:v>300</c:v>
                </c:pt>
                <c:pt idx="91">
                  <c:v>300</c:v>
                </c:pt>
                <c:pt idx="92">
                  <c:v>300</c:v>
                </c:pt>
                <c:pt idx="93">
                  <c:v>300</c:v>
                </c:pt>
                <c:pt idx="94">
                  <c:v>300</c:v>
                </c:pt>
                <c:pt idx="95">
                  <c:v>300</c:v>
                </c:pt>
                <c:pt idx="96">
                  <c:v>300</c:v>
                </c:pt>
                <c:pt idx="97">
                  <c:v>300</c:v>
                </c:pt>
                <c:pt idx="98">
                  <c:v>300</c:v>
                </c:pt>
                <c:pt idx="99">
                  <c:v>300</c:v>
                </c:pt>
                <c:pt idx="100">
                  <c:v>300</c:v>
                </c:pt>
                <c:pt idx="101">
                  <c:v>300</c:v>
                </c:pt>
                <c:pt idx="102">
                  <c:v>300</c:v>
                </c:pt>
                <c:pt idx="103">
                  <c:v>300</c:v>
                </c:pt>
                <c:pt idx="104">
                  <c:v>300</c:v>
                </c:pt>
                <c:pt idx="105">
                  <c:v>300</c:v>
                </c:pt>
                <c:pt idx="106">
                  <c:v>300</c:v>
                </c:pt>
                <c:pt idx="107">
                  <c:v>300</c:v>
                </c:pt>
                <c:pt idx="108">
                  <c:v>300</c:v>
                </c:pt>
                <c:pt idx="109">
                  <c:v>300</c:v>
                </c:pt>
                <c:pt idx="110">
                  <c:v>300</c:v>
                </c:pt>
                <c:pt idx="111">
                  <c:v>300</c:v>
                </c:pt>
                <c:pt idx="112">
                  <c:v>300</c:v>
                </c:pt>
                <c:pt idx="113">
                  <c:v>300</c:v>
                </c:pt>
                <c:pt idx="114">
                  <c:v>300</c:v>
                </c:pt>
                <c:pt idx="115">
                  <c:v>300</c:v>
                </c:pt>
                <c:pt idx="116">
                  <c:v>300</c:v>
                </c:pt>
                <c:pt idx="117">
                  <c:v>300</c:v>
                </c:pt>
                <c:pt idx="118">
                  <c:v>300</c:v>
                </c:pt>
                <c:pt idx="119">
                  <c:v>300</c:v>
                </c:pt>
                <c:pt idx="120">
                  <c:v>300</c:v>
                </c:pt>
                <c:pt idx="121">
                  <c:v>300</c:v>
                </c:pt>
                <c:pt idx="122">
                  <c:v>300</c:v>
                </c:pt>
                <c:pt idx="123">
                  <c:v>300</c:v>
                </c:pt>
                <c:pt idx="124">
                  <c:v>300</c:v>
                </c:pt>
                <c:pt idx="125">
                  <c:v>300</c:v>
                </c:pt>
                <c:pt idx="126">
                  <c:v>300</c:v>
                </c:pt>
                <c:pt idx="127">
                  <c:v>300</c:v>
                </c:pt>
                <c:pt idx="128">
                  <c:v>300</c:v>
                </c:pt>
                <c:pt idx="129">
                  <c:v>300</c:v>
                </c:pt>
                <c:pt idx="130">
                  <c:v>300</c:v>
                </c:pt>
                <c:pt idx="131">
                  <c:v>300</c:v>
                </c:pt>
                <c:pt idx="132">
                  <c:v>300</c:v>
                </c:pt>
                <c:pt idx="133">
                  <c:v>300</c:v>
                </c:pt>
                <c:pt idx="134">
                  <c:v>300</c:v>
                </c:pt>
                <c:pt idx="135">
                  <c:v>300</c:v>
                </c:pt>
                <c:pt idx="136">
                  <c:v>300</c:v>
                </c:pt>
                <c:pt idx="137">
                  <c:v>300</c:v>
                </c:pt>
                <c:pt idx="138">
                  <c:v>300</c:v>
                </c:pt>
                <c:pt idx="139">
                  <c:v>300</c:v>
                </c:pt>
                <c:pt idx="140">
                  <c:v>300</c:v>
                </c:pt>
                <c:pt idx="141">
                  <c:v>300</c:v>
                </c:pt>
                <c:pt idx="142">
                  <c:v>300</c:v>
                </c:pt>
                <c:pt idx="143">
                  <c:v>300</c:v>
                </c:pt>
                <c:pt idx="144">
                  <c:v>300</c:v>
                </c:pt>
                <c:pt idx="145">
                  <c:v>300</c:v>
                </c:pt>
                <c:pt idx="146">
                  <c:v>300</c:v>
                </c:pt>
                <c:pt idx="147">
                  <c:v>300</c:v>
                </c:pt>
                <c:pt idx="148">
                  <c:v>300</c:v>
                </c:pt>
                <c:pt idx="149">
                  <c:v>300</c:v>
                </c:pt>
                <c:pt idx="150">
                  <c:v>300</c:v>
                </c:pt>
                <c:pt idx="151">
                  <c:v>300</c:v>
                </c:pt>
                <c:pt idx="152">
                  <c:v>300</c:v>
                </c:pt>
                <c:pt idx="153">
                  <c:v>300</c:v>
                </c:pt>
                <c:pt idx="154">
                  <c:v>300</c:v>
                </c:pt>
                <c:pt idx="155">
                  <c:v>300</c:v>
                </c:pt>
                <c:pt idx="156">
                  <c:v>300</c:v>
                </c:pt>
                <c:pt idx="157">
                  <c:v>300</c:v>
                </c:pt>
                <c:pt idx="158">
                  <c:v>300</c:v>
                </c:pt>
                <c:pt idx="159">
                  <c:v>300</c:v>
                </c:pt>
                <c:pt idx="160">
                  <c:v>300</c:v>
                </c:pt>
                <c:pt idx="161">
                  <c:v>300</c:v>
                </c:pt>
                <c:pt idx="162">
                  <c:v>300</c:v>
                </c:pt>
                <c:pt idx="163">
                  <c:v>300</c:v>
                </c:pt>
                <c:pt idx="164">
                  <c:v>300</c:v>
                </c:pt>
                <c:pt idx="165">
                  <c:v>300</c:v>
                </c:pt>
                <c:pt idx="166">
                  <c:v>300</c:v>
                </c:pt>
                <c:pt idx="167">
                  <c:v>300</c:v>
                </c:pt>
                <c:pt idx="168">
                  <c:v>300</c:v>
                </c:pt>
                <c:pt idx="169">
                  <c:v>300</c:v>
                </c:pt>
                <c:pt idx="170">
                  <c:v>300</c:v>
                </c:pt>
                <c:pt idx="171">
                  <c:v>300</c:v>
                </c:pt>
                <c:pt idx="172">
                  <c:v>300</c:v>
                </c:pt>
                <c:pt idx="173">
                  <c:v>300</c:v>
                </c:pt>
                <c:pt idx="174">
                  <c:v>300</c:v>
                </c:pt>
                <c:pt idx="175">
                  <c:v>300</c:v>
                </c:pt>
                <c:pt idx="176">
                  <c:v>300</c:v>
                </c:pt>
                <c:pt idx="177">
                  <c:v>300</c:v>
                </c:pt>
                <c:pt idx="178">
                  <c:v>300</c:v>
                </c:pt>
                <c:pt idx="179">
                  <c:v>300</c:v>
                </c:pt>
                <c:pt idx="180">
                  <c:v>300</c:v>
                </c:pt>
                <c:pt idx="181">
                  <c:v>300</c:v>
                </c:pt>
                <c:pt idx="182">
                  <c:v>300</c:v>
                </c:pt>
                <c:pt idx="183">
                  <c:v>300</c:v>
                </c:pt>
                <c:pt idx="184">
                  <c:v>300</c:v>
                </c:pt>
                <c:pt idx="185">
                  <c:v>300</c:v>
                </c:pt>
                <c:pt idx="186">
                  <c:v>300</c:v>
                </c:pt>
                <c:pt idx="187">
                  <c:v>300</c:v>
                </c:pt>
                <c:pt idx="188">
                  <c:v>300</c:v>
                </c:pt>
                <c:pt idx="189">
                  <c:v>300</c:v>
                </c:pt>
                <c:pt idx="190">
                  <c:v>300</c:v>
                </c:pt>
                <c:pt idx="191">
                  <c:v>300</c:v>
                </c:pt>
                <c:pt idx="192">
                  <c:v>300</c:v>
                </c:pt>
                <c:pt idx="193">
                  <c:v>300</c:v>
                </c:pt>
                <c:pt idx="194">
                  <c:v>300</c:v>
                </c:pt>
                <c:pt idx="195">
                  <c:v>300</c:v>
                </c:pt>
                <c:pt idx="196">
                  <c:v>300</c:v>
                </c:pt>
                <c:pt idx="197">
                  <c:v>300</c:v>
                </c:pt>
                <c:pt idx="198">
                  <c:v>300</c:v>
                </c:pt>
                <c:pt idx="199">
                  <c:v>300</c:v>
                </c:pt>
                <c:pt idx="200">
                  <c:v>300</c:v>
                </c:pt>
                <c:pt idx="201">
                  <c:v>300</c:v>
                </c:pt>
                <c:pt idx="202">
                  <c:v>300</c:v>
                </c:pt>
                <c:pt idx="203">
                  <c:v>300</c:v>
                </c:pt>
                <c:pt idx="204">
                  <c:v>300</c:v>
                </c:pt>
                <c:pt idx="205">
                  <c:v>300</c:v>
                </c:pt>
                <c:pt idx="206">
                  <c:v>300</c:v>
                </c:pt>
                <c:pt idx="207">
                  <c:v>300</c:v>
                </c:pt>
                <c:pt idx="208">
                  <c:v>300</c:v>
                </c:pt>
                <c:pt idx="209">
                  <c:v>300</c:v>
                </c:pt>
                <c:pt idx="210">
                  <c:v>300</c:v>
                </c:pt>
                <c:pt idx="211">
                  <c:v>300</c:v>
                </c:pt>
                <c:pt idx="212">
                  <c:v>300</c:v>
                </c:pt>
                <c:pt idx="213">
                  <c:v>300</c:v>
                </c:pt>
                <c:pt idx="214">
                  <c:v>300</c:v>
                </c:pt>
                <c:pt idx="215">
                  <c:v>300</c:v>
                </c:pt>
                <c:pt idx="216">
                  <c:v>300</c:v>
                </c:pt>
                <c:pt idx="217">
                  <c:v>300</c:v>
                </c:pt>
                <c:pt idx="218">
                  <c:v>300</c:v>
                </c:pt>
                <c:pt idx="219">
                  <c:v>300</c:v>
                </c:pt>
                <c:pt idx="220">
                  <c:v>300</c:v>
                </c:pt>
                <c:pt idx="221">
                  <c:v>300</c:v>
                </c:pt>
                <c:pt idx="222">
                  <c:v>300</c:v>
                </c:pt>
                <c:pt idx="223">
                  <c:v>300</c:v>
                </c:pt>
                <c:pt idx="224">
                  <c:v>300</c:v>
                </c:pt>
                <c:pt idx="225">
                  <c:v>300</c:v>
                </c:pt>
                <c:pt idx="226">
                  <c:v>300</c:v>
                </c:pt>
                <c:pt idx="227">
                  <c:v>300</c:v>
                </c:pt>
                <c:pt idx="228">
                  <c:v>300</c:v>
                </c:pt>
                <c:pt idx="229">
                  <c:v>300</c:v>
                </c:pt>
                <c:pt idx="230">
                  <c:v>300</c:v>
                </c:pt>
                <c:pt idx="231">
                  <c:v>300</c:v>
                </c:pt>
                <c:pt idx="232">
                  <c:v>300</c:v>
                </c:pt>
                <c:pt idx="233">
                  <c:v>300</c:v>
                </c:pt>
                <c:pt idx="234">
                  <c:v>300</c:v>
                </c:pt>
                <c:pt idx="235">
                  <c:v>300</c:v>
                </c:pt>
                <c:pt idx="236">
                  <c:v>300</c:v>
                </c:pt>
                <c:pt idx="237">
                  <c:v>300</c:v>
                </c:pt>
                <c:pt idx="238">
                  <c:v>300</c:v>
                </c:pt>
                <c:pt idx="239">
                  <c:v>300</c:v>
                </c:pt>
                <c:pt idx="240">
                  <c:v>300</c:v>
                </c:pt>
                <c:pt idx="241">
                  <c:v>300</c:v>
                </c:pt>
                <c:pt idx="242">
                  <c:v>300</c:v>
                </c:pt>
                <c:pt idx="243">
                  <c:v>300</c:v>
                </c:pt>
                <c:pt idx="244">
                  <c:v>300</c:v>
                </c:pt>
                <c:pt idx="245">
                  <c:v>300</c:v>
                </c:pt>
                <c:pt idx="246">
                  <c:v>300</c:v>
                </c:pt>
                <c:pt idx="247">
                  <c:v>300</c:v>
                </c:pt>
                <c:pt idx="248">
                  <c:v>300</c:v>
                </c:pt>
                <c:pt idx="249">
                  <c:v>300</c:v>
                </c:pt>
                <c:pt idx="250">
                  <c:v>300</c:v>
                </c:pt>
                <c:pt idx="251">
                  <c:v>300</c:v>
                </c:pt>
                <c:pt idx="252">
                  <c:v>300</c:v>
                </c:pt>
                <c:pt idx="253">
                  <c:v>300</c:v>
                </c:pt>
                <c:pt idx="254">
                  <c:v>300</c:v>
                </c:pt>
                <c:pt idx="255">
                  <c:v>300</c:v>
                </c:pt>
                <c:pt idx="256">
                  <c:v>300</c:v>
                </c:pt>
                <c:pt idx="257">
                  <c:v>300</c:v>
                </c:pt>
                <c:pt idx="258">
                  <c:v>300</c:v>
                </c:pt>
                <c:pt idx="259">
                  <c:v>300</c:v>
                </c:pt>
                <c:pt idx="260">
                  <c:v>300</c:v>
                </c:pt>
                <c:pt idx="261">
                  <c:v>300</c:v>
                </c:pt>
                <c:pt idx="262">
                  <c:v>300</c:v>
                </c:pt>
                <c:pt idx="263">
                  <c:v>300</c:v>
                </c:pt>
                <c:pt idx="264">
                  <c:v>300</c:v>
                </c:pt>
                <c:pt idx="265">
                  <c:v>300</c:v>
                </c:pt>
                <c:pt idx="266">
                  <c:v>300</c:v>
                </c:pt>
                <c:pt idx="267">
                  <c:v>300</c:v>
                </c:pt>
                <c:pt idx="268">
                  <c:v>300</c:v>
                </c:pt>
                <c:pt idx="269">
                  <c:v>300</c:v>
                </c:pt>
                <c:pt idx="270">
                  <c:v>300</c:v>
                </c:pt>
                <c:pt idx="271">
                  <c:v>300</c:v>
                </c:pt>
                <c:pt idx="272">
                  <c:v>300</c:v>
                </c:pt>
                <c:pt idx="273">
                  <c:v>300</c:v>
                </c:pt>
                <c:pt idx="274">
                  <c:v>300</c:v>
                </c:pt>
                <c:pt idx="275">
                  <c:v>300</c:v>
                </c:pt>
                <c:pt idx="276">
                  <c:v>300</c:v>
                </c:pt>
                <c:pt idx="277">
                  <c:v>300</c:v>
                </c:pt>
                <c:pt idx="278">
                  <c:v>300</c:v>
                </c:pt>
                <c:pt idx="279">
                  <c:v>300</c:v>
                </c:pt>
                <c:pt idx="280">
                  <c:v>300</c:v>
                </c:pt>
                <c:pt idx="281">
                  <c:v>300</c:v>
                </c:pt>
                <c:pt idx="282">
                  <c:v>300</c:v>
                </c:pt>
                <c:pt idx="283">
                  <c:v>300</c:v>
                </c:pt>
                <c:pt idx="284">
                  <c:v>300</c:v>
                </c:pt>
                <c:pt idx="285">
                  <c:v>300</c:v>
                </c:pt>
                <c:pt idx="286">
                  <c:v>300</c:v>
                </c:pt>
                <c:pt idx="287">
                  <c:v>300</c:v>
                </c:pt>
                <c:pt idx="288">
                  <c:v>300</c:v>
                </c:pt>
                <c:pt idx="289">
                  <c:v>300</c:v>
                </c:pt>
                <c:pt idx="290">
                  <c:v>300</c:v>
                </c:pt>
                <c:pt idx="291">
                  <c:v>300</c:v>
                </c:pt>
                <c:pt idx="292">
                  <c:v>300</c:v>
                </c:pt>
                <c:pt idx="293">
                  <c:v>300</c:v>
                </c:pt>
                <c:pt idx="294">
                  <c:v>300</c:v>
                </c:pt>
                <c:pt idx="295">
                  <c:v>300</c:v>
                </c:pt>
                <c:pt idx="296">
                  <c:v>300</c:v>
                </c:pt>
                <c:pt idx="297">
                  <c:v>300</c:v>
                </c:pt>
                <c:pt idx="298">
                  <c:v>300</c:v>
                </c:pt>
                <c:pt idx="299">
                  <c:v>300</c:v>
                </c:pt>
                <c:pt idx="300">
                  <c:v>300</c:v>
                </c:pt>
                <c:pt idx="301">
                  <c:v>300</c:v>
                </c:pt>
                <c:pt idx="302">
                  <c:v>300</c:v>
                </c:pt>
                <c:pt idx="303">
                  <c:v>300</c:v>
                </c:pt>
                <c:pt idx="304">
                  <c:v>300</c:v>
                </c:pt>
                <c:pt idx="305">
                  <c:v>300</c:v>
                </c:pt>
                <c:pt idx="306">
                  <c:v>300</c:v>
                </c:pt>
                <c:pt idx="307">
                  <c:v>300</c:v>
                </c:pt>
                <c:pt idx="308">
                  <c:v>300</c:v>
                </c:pt>
                <c:pt idx="309">
                  <c:v>300</c:v>
                </c:pt>
                <c:pt idx="310">
                  <c:v>300</c:v>
                </c:pt>
                <c:pt idx="311">
                  <c:v>300</c:v>
                </c:pt>
                <c:pt idx="312">
                  <c:v>300</c:v>
                </c:pt>
                <c:pt idx="313">
                  <c:v>300</c:v>
                </c:pt>
                <c:pt idx="314">
                  <c:v>300</c:v>
                </c:pt>
                <c:pt idx="315">
                  <c:v>300</c:v>
                </c:pt>
                <c:pt idx="316">
                  <c:v>300</c:v>
                </c:pt>
                <c:pt idx="317">
                  <c:v>300</c:v>
                </c:pt>
                <c:pt idx="318">
                  <c:v>300</c:v>
                </c:pt>
                <c:pt idx="319">
                  <c:v>300</c:v>
                </c:pt>
                <c:pt idx="320">
                  <c:v>300</c:v>
                </c:pt>
                <c:pt idx="321">
                  <c:v>300</c:v>
                </c:pt>
                <c:pt idx="322">
                  <c:v>300</c:v>
                </c:pt>
                <c:pt idx="323">
                  <c:v>300</c:v>
                </c:pt>
                <c:pt idx="324">
                  <c:v>300</c:v>
                </c:pt>
                <c:pt idx="325">
                  <c:v>300</c:v>
                </c:pt>
                <c:pt idx="326">
                  <c:v>300</c:v>
                </c:pt>
                <c:pt idx="327">
                  <c:v>300</c:v>
                </c:pt>
                <c:pt idx="328">
                  <c:v>300</c:v>
                </c:pt>
                <c:pt idx="329">
                  <c:v>300</c:v>
                </c:pt>
                <c:pt idx="330">
                  <c:v>300</c:v>
                </c:pt>
                <c:pt idx="331">
                  <c:v>300</c:v>
                </c:pt>
                <c:pt idx="332">
                  <c:v>300</c:v>
                </c:pt>
                <c:pt idx="333">
                  <c:v>300</c:v>
                </c:pt>
                <c:pt idx="334">
                  <c:v>300</c:v>
                </c:pt>
                <c:pt idx="335">
                  <c:v>300</c:v>
                </c:pt>
                <c:pt idx="336">
                  <c:v>300</c:v>
                </c:pt>
                <c:pt idx="337">
                  <c:v>300</c:v>
                </c:pt>
                <c:pt idx="338">
                  <c:v>300</c:v>
                </c:pt>
                <c:pt idx="339">
                  <c:v>300</c:v>
                </c:pt>
                <c:pt idx="340">
                  <c:v>300</c:v>
                </c:pt>
                <c:pt idx="341">
                  <c:v>300</c:v>
                </c:pt>
                <c:pt idx="342">
                  <c:v>300</c:v>
                </c:pt>
                <c:pt idx="343">
                  <c:v>300</c:v>
                </c:pt>
                <c:pt idx="344">
                  <c:v>300</c:v>
                </c:pt>
                <c:pt idx="345">
                  <c:v>300</c:v>
                </c:pt>
                <c:pt idx="346">
                  <c:v>300</c:v>
                </c:pt>
                <c:pt idx="347">
                  <c:v>300</c:v>
                </c:pt>
                <c:pt idx="348">
                  <c:v>300</c:v>
                </c:pt>
                <c:pt idx="349">
                  <c:v>300</c:v>
                </c:pt>
                <c:pt idx="350">
                  <c:v>300</c:v>
                </c:pt>
                <c:pt idx="351">
                  <c:v>300</c:v>
                </c:pt>
                <c:pt idx="352">
                  <c:v>300</c:v>
                </c:pt>
                <c:pt idx="353">
                  <c:v>300</c:v>
                </c:pt>
                <c:pt idx="354">
                  <c:v>300</c:v>
                </c:pt>
                <c:pt idx="355">
                  <c:v>300</c:v>
                </c:pt>
                <c:pt idx="356">
                  <c:v>300</c:v>
                </c:pt>
                <c:pt idx="357">
                  <c:v>300</c:v>
                </c:pt>
                <c:pt idx="358">
                  <c:v>300</c:v>
                </c:pt>
                <c:pt idx="359">
                  <c:v>300</c:v>
                </c:pt>
                <c:pt idx="360">
                  <c:v>300</c:v>
                </c:pt>
                <c:pt idx="361">
                  <c:v>300</c:v>
                </c:pt>
                <c:pt idx="362">
                  <c:v>300</c:v>
                </c:pt>
                <c:pt idx="363">
                  <c:v>300</c:v>
                </c:pt>
                <c:pt idx="364">
                  <c:v>300</c:v>
                </c:pt>
                <c:pt idx="365">
                  <c:v>300</c:v>
                </c:pt>
                <c:pt idx="366">
                  <c:v>300</c:v>
                </c:pt>
                <c:pt idx="367">
                  <c:v>300</c:v>
                </c:pt>
                <c:pt idx="368">
                  <c:v>300</c:v>
                </c:pt>
                <c:pt idx="369">
                  <c:v>300</c:v>
                </c:pt>
                <c:pt idx="370">
                  <c:v>300</c:v>
                </c:pt>
                <c:pt idx="371">
                  <c:v>300</c:v>
                </c:pt>
                <c:pt idx="372">
                  <c:v>300</c:v>
                </c:pt>
                <c:pt idx="373">
                  <c:v>300</c:v>
                </c:pt>
                <c:pt idx="374">
                  <c:v>300</c:v>
                </c:pt>
                <c:pt idx="375">
                  <c:v>300</c:v>
                </c:pt>
                <c:pt idx="376">
                  <c:v>300</c:v>
                </c:pt>
                <c:pt idx="377">
                  <c:v>300</c:v>
                </c:pt>
                <c:pt idx="378">
                  <c:v>300</c:v>
                </c:pt>
                <c:pt idx="379">
                  <c:v>300</c:v>
                </c:pt>
                <c:pt idx="380">
                  <c:v>300</c:v>
                </c:pt>
                <c:pt idx="381">
                  <c:v>300</c:v>
                </c:pt>
                <c:pt idx="382">
                  <c:v>300</c:v>
                </c:pt>
                <c:pt idx="383">
                  <c:v>300</c:v>
                </c:pt>
                <c:pt idx="384">
                  <c:v>300</c:v>
                </c:pt>
                <c:pt idx="385">
                  <c:v>300</c:v>
                </c:pt>
                <c:pt idx="386">
                  <c:v>300</c:v>
                </c:pt>
                <c:pt idx="387">
                  <c:v>300</c:v>
                </c:pt>
                <c:pt idx="388">
                  <c:v>300</c:v>
                </c:pt>
                <c:pt idx="389">
                  <c:v>300</c:v>
                </c:pt>
                <c:pt idx="390">
                  <c:v>300</c:v>
                </c:pt>
                <c:pt idx="391">
                  <c:v>300</c:v>
                </c:pt>
                <c:pt idx="392">
                  <c:v>300</c:v>
                </c:pt>
                <c:pt idx="393">
                  <c:v>300</c:v>
                </c:pt>
                <c:pt idx="394">
                  <c:v>300</c:v>
                </c:pt>
                <c:pt idx="395">
                  <c:v>300</c:v>
                </c:pt>
                <c:pt idx="396">
                  <c:v>300</c:v>
                </c:pt>
                <c:pt idx="397">
                  <c:v>300</c:v>
                </c:pt>
                <c:pt idx="398">
                  <c:v>300</c:v>
                </c:pt>
                <c:pt idx="399">
                  <c:v>300</c:v>
                </c:pt>
                <c:pt idx="400">
                  <c:v>300</c:v>
                </c:pt>
                <c:pt idx="401">
                  <c:v>300</c:v>
                </c:pt>
                <c:pt idx="402">
                  <c:v>300</c:v>
                </c:pt>
                <c:pt idx="403">
                  <c:v>300</c:v>
                </c:pt>
                <c:pt idx="404">
                  <c:v>300</c:v>
                </c:pt>
                <c:pt idx="405">
                  <c:v>300</c:v>
                </c:pt>
                <c:pt idx="406">
                  <c:v>300</c:v>
                </c:pt>
                <c:pt idx="407">
                  <c:v>300</c:v>
                </c:pt>
                <c:pt idx="408">
                  <c:v>300</c:v>
                </c:pt>
                <c:pt idx="409">
                  <c:v>300</c:v>
                </c:pt>
                <c:pt idx="410">
                  <c:v>300</c:v>
                </c:pt>
                <c:pt idx="411">
                  <c:v>300</c:v>
                </c:pt>
                <c:pt idx="412">
                  <c:v>300</c:v>
                </c:pt>
                <c:pt idx="413">
                  <c:v>300</c:v>
                </c:pt>
                <c:pt idx="414">
                  <c:v>300</c:v>
                </c:pt>
                <c:pt idx="415">
                  <c:v>300</c:v>
                </c:pt>
                <c:pt idx="416">
                  <c:v>300</c:v>
                </c:pt>
                <c:pt idx="417">
                  <c:v>300</c:v>
                </c:pt>
                <c:pt idx="418">
                  <c:v>300</c:v>
                </c:pt>
                <c:pt idx="419">
                  <c:v>300</c:v>
                </c:pt>
                <c:pt idx="420">
                  <c:v>300</c:v>
                </c:pt>
                <c:pt idx="421">
                  <c:v>300</c:v>
                </c:pt>
                <c:pt idx="422">
                  <c:v>300</c:v>
                </c:pt>
                <c:pt idx="423">
                  <c:v>300</c:v>
                </c:pt>
                <c:pt idx="424">
                  <c:v>300</c:v>
                </c:pt>
                <c:pt idx="425">
                  <c:v>300</c:v>
                </c:pt>
                <c:pt idx="426">
                  <c:v>300</c:v>
                </c:pt>
                <c:pt idx="427">
                  <c:v>300</c:v>
                </c:pt>
                <c:pt idx="428">
                  <c:v>300</c:v>
                </c:pt>
                <c:pt idx="429">
                  <c:v>300</c:v>
                </c:pt>
                <c:pt idx="430">
                  <c:v>300</c:v>
                </c:pt>
                <c:pt idx="431">
                  <c:v>300</c:v>
                </c:pt>
                <c:pt idx="432">
                  <c:v>300</c:v>
                </c:pt>
                <c:pt idx="433">
                  <c:v>300</c:v>
                </c:pt>
                <c:pt idx="434">
                  <c:v>300</c:v>
                </c:pt>
                <c:pt idx="435">
                  <c:v>300</c:v>
                </c:pt>
                <c:pt idx="436">
                  <c:v>300</c:v>
                </c:pt>
                <c:pt idx="437">
                  <c:v>300</c:v>
                </c:pt>
                <c:pt idx="438">
                  <c:v>300</c:v>
                </c:pt>
                <c:pt idx="439">
                  <c:v>300</c:v>
                </c:pt>
                <c:pt idx="440">
                  <c:v>300</c:v>
                </c:pt>
                <c:pt idx="441">
                  <c:v>300</c:v>
                </c:pt>
                <c:pt idx="442">
                  <c:v>300</c:v>
                </c:pt>
                <c:pt idx="443">
                  <c:v>300</c:v>
                </c:pt>
                <c:pt idx="444">
                  <c:v>300</c:v>
                </c:pt>
                <c:pt idx="445">
                  <c:v>300</c:v>
                </c:pt>
                <c:pt idx="446">
                  <c:v>300</c:v>
                </c:pt>
                <c:pt idx="447">
                  <c:v>300</c:v>
                </c:pt>
                <c:pt idx="448">
                  <c:v>300</c:v>
                </c:pt>
                <c:pt idx="449">
                  <c:v>300</c:v>
                </c:pt>
                <c:pt idx="450">
                  <c:v>300</c:v>
                </c:pt>
                <c:pt idx="451">
                  <c:v>300</c:v>
                </c:pt>
                <c:pt idx="452">
                  <c:v>300</c:v>
                </c:pt>
                <c:pt idx="453">
                  <c:v>300</c:v>
                </c:pt>
                <c:pt idx="454">
                  <c:v>300</c:v>
                </c:pt>
                <c:pt idx="455">
                  <c:v>300</c:v>
                </c:pt>
                <c:pt idx="456">
                  <c:v>300</c:v>
                </c:pt>
                <c:pt idx="457">
                  <c:v>300</c:v>
                </c:pt>
                <c:pt idx="458">
                  <c:v>300</c:v>
                </c:pt>
                <c:pt idx="459">
                  <c:v>300</c:v>
                </c:pt>
                <c:pt idx="460">
                  <c:v>300</c:v>
                </c:pt>
                <c:pt idx="461">
                  <c:v>300</c:v>
                </c:pt>
                <c:pt idx="462">
                  <c:v>300</c:v>
                </c:pt>
                <c:pt idx="463">
                  <c:v>300</c:v>
                </c:pt>
                <c:pt idx="464">
                  <c:v>300</c:v>
                </c:pt>
                <c:pt idx="465">
                  <c:v>300</c:v>
                </c:pt>
                <c:pt idx="466">
                  <c:v>300</c:v>
                </c:pt>
                <c:pt idx="467">
                  <c:v>300</c:v>
                </c:pt>
                <c:pt idx="468">
                  <c:v>300</c:v>
                </c:pt>
                <c:pt idx="469">
                  <c:v>300</c:v>
                </c:pt>
                <c:pt idx="470">
                  <c:v>300</c:v>
                </c:pt>
                <c:pt idx="471">
                  <c:v>300</c:v>
                </c:pt>
                <c:pt idx="472">
                  <c:v>300</c:v>
                </c:pt>
                <c:pt idx="473">
                  <c:v>300</c:v>
                </c:pt>
                <c:pt idx="474">
                  <c:v>300</c:v>
                </c:pt>
                <c:pt idx="475">
                  <c:v>300</c:v>
                </c:pt>
                <c:pt idx="476">
                  <c:v>300</c:v>
                </c:pt>
                <c:pt idx="477">
                  <c:v>300</c:v>
                </c:pt>
                <c:pt idx="478">
                  <c:v>300</c:v>
                </c:pt>
                <c:pt idx="479">
                  <c:v>300</c:v>
                </c:pt>
                <c:pt idx="480">
                  <c:v>300</c:v>
                </c:pt>
                <c:pt idx="481">
                  <c:v>300</c:v>
                </c:pt>
                <c:pt idx="482">
                  <c:v>300</c:v>
                </c:pt>
                <c:pt idx="483">
                  <c:v>300</c:v>
                </c:pt>
                <c:pt idx="484">
                  <c:v>300</c:v>
                </c:pt>
                <c:pt idx="485">
                  <c:v>300</c:v>
                </c:pt>
                <c:pt idx="486">
                  <c:v>300</c:v>
                </c:pt>
                <c:pt idx="487">
                  <c:v>300</c:v>
                </c:pt>
                <c:pt idx="488">
                  <c:v>300</c:v>
                </c:pt>
                <c:pt idx="489">
                  <c:v>300</c:v>
                </c:pt>
                <c:pt idx="490">
                  <c:v>300</c:v>
                </c:pt>
                <c:pt idx="491">
                  <c:v>300</c:v>
                </c:pt>
                <c:pt idx="492">
                  <c:v>300</c:v>
                </c:pt>
                <c:pt idx="493">
                  <c:v>300</c:v>
                </c:pt>
                <c:pt idx="494">
                  <c:v>300</c:v>
                </c:pt>
                <c:pt idx="495">
                  <c:v>300</c:v>
                </c:pt>
                <c:pt idx="496">
                  <c:v>300</c:v>
                </c:pt>
                <c:pt idx="497">
                  <c:v>300</c:v>
                </c:pt>
                <c:pt idx="498">
                  <c:v>300</c:v>
                </c:pt>
                <c:pt idx="499">
                  <c:v>300</c:v>
                </c:pt>
                <c:pt idx="500">
                  <c:v>300</c:v>
                </c:pt>
                <c:pt idx="501">
                  <c:v>300</c:v>
                </c:pt>
                <c:pt idx="502">
                  <c:v>300</c:v>
                </c:pt>
                <c:pt idx="503">
                  <c:v>300</c:v>
                </c:pt>
                <c:pt idx="504">
                  <c:v>300</c:v>
                </c:pt>
                <c:pt idx="505">
                  <c:v>300</c:v>
                </c:pt>
                <c:pt idx="506">
                  <c:v>300</c:v>
                </c:pt>
                <c:pt idx="507">
                  <c:v>300</c:v>
                </c:pt>
                <c:pt idx="508">
                  <c:v>300</c:v>
                </c:pt>
                <c:pt idx="509">
                  <c:v>300</c:v>
                </c:pt>
                <c:pt idx="510">
                  <c:v>300</c:v>
                </c:pt>
                <c:pt idx="511">
                  <c:v>300</c:v>
                </c:pt>
                <c:pt idx="512">
                  <c:v>300</c:v>
                </c:pt>
                <c:pt idx="513">
                  <c:v>300</c:v>
                </c:pt>
                <c:pt idx="514">
                  <c:v>300</c:v>
                </c:pt>
                <c:pt idx="515">
                  <c:v>300</c:v>
                </c:pt>
                <c:pt idx="516">
                  <c:v>300</c:v>
                </c:pt>
                <c:pt idx="517">
                  <c:v>300</c:v>
                </c:pt>
                <c:pt idx="518">
                  <c:v>300</c:v>
                </c:pt>
                <c:pt idx="519">
                  <c:v>300</c:v>
                </c:pt>
                <c:pt idx="520">
                  <c:v>300</c:v>
                </c:pt>
                <c:pt idx="521">
                  <c:v>300</c:v>
                </c:pt>
                <c:pt idx="522">
                  <c:v>300</c:v>
                </c:pt>
                <c:pt idx="523">
                  <c:v>300</c:v>
                </c:pt>
                <c:pt idx="524">
                  <c:v>300</c:v>
                </c:pt>
                <c:pt idx="525">
                  <c:v>300</c:v>
                </c:pt>
                <c:pt idx="526">
                  <c:v>300</c:v>
                </c:pt>
                <c:pt idx="527">
                  <c:v>300</c:v>
                </c:pt>
                <c:pt idx="528">
                  <c:v>300</c:v>
                </c:pt>
                <c:pt idx="529">
                  <c:v>300</c:v>
                </c:pt>
                <c:pt idx="530">
                  <c:v>300</c:v>
                </c:pt>
                <c:pt idx="531">
                  <c:v>300</c:v>
                </c:pt>
                <c:pt idx="532">
                  <c:v>300</c:v>
                </c:pt>
                <c:pt idx="533">
                  <c:v>300</c:v>
                </c:pt>
                <c:pt idx="534">
                  <c:v>300</c:v>
                </c:pt>
                <c:pt idx="535">
                  <c:v>300</c:v>
                </c:pt>
                <c:pt idx="536">
                  <c:v>300</c:v>
                </c:pt>
                <c:pt idx="537">
                  <c:v>300</c:v>
                </c:pt>
                <c:pt idx="538">
                  <c:v>300</c:v>
                </c:pt>
                <c:pt idx="539">
                  <c:v>300</c:v>
                </c:pt>
                <c:pt idx="540">
                  <c:v>300</c:v>
                </c:pt>
                <c:pt idx="541">
                  <c:v>300</c:v>
                </c:pt>
                <c:pt idx="542">
                  <c:v>300</c:v>
                </c:pt>
                <c:pt idx="543">
                  <c:v>300</c:v>
                </c:pt>
                <c:pt idx="544">
                  <c:v>300</c:v>
                </c:pt>
                <c:pt idx="545">
                  <c:v>300</c:v>
                </c:pt>
                <c:pt idx="546">
                  <c:v>300</c:v>
                </c:pt>
                <c:pt idx="547">
                  <c:v>300</c:v>
                </c:pt>
                <c:pt idx="548">
                  <c:v>300</c:v>
                </c:pt>
                <c:pt idx="549">
                  <c:v>300</c:v>
                </c:pt>
                <c:pt idx="550">
                  <c:v>300</c:v>
                </c:pt>
                <c:pt idx="551">
                  <c:v>300</c:v>
                </c:pt>
                <c:pt idx="552">
                  <c:v>300</c:v>
                </c:pt>
                <c:pt idx="553">
                  <c:v>300</c:v>
                </c:pt>
                <c:pt idx="554">
                  <c:v>300</c:v>
                </c:pt>
                <c:pt idx="555">
                  <c:v>300</c:v>
                </c:pt>
                <c:pt idx="556">
                  <c:v>300</c:v>
                </c:pt>
                <c:pt idx="557">
                  <c:v>300</c:v>
                </c:pt>
                <c:pt idx="558">
                  <c:v>300</c:v>
                </c:pt>
                <c:pt idx="559">
                  <c:v>300</c:v>
                </c:pt>
                <c:pt idx="560">
                  <c:v>300</c:v>
                </c:pt>
                <c:pt idx="561">
                  <c:v>300</c:v>
                </c:pt>
                <c:pt idx="562">
                  <c:v>300</c:v>
                </c:pt>
                <c:pt idx="563">
                  <c:v>300</c:v>
                </c:pt>
                <c:pt idx="564">
                  <c:v>300</c:v>
                </c:pt>
                <c:pt idx="565">
                  <c:v>300</c:v>
                </c:pt>
                <c:pt idx="566">
                  <c:v>300</c:v>
                </c:pt>
                <c:pt idx="567">
                  <c:v>300</c:v>
                </c:pt>
                <c:pt idx="568">
                  <c:v>300</c:v>
                </c:pt>
                <c:pt idx="569">
                  <c:v>300</c:v>
                </c:pt>
                <c:pt idx="570">
                  <c:v>300</c:v>
                </c:pt>
                <c:pt idx="571">
                  <c:v>300</c:v>
                </c:pt>
                <c:pt idx="572">
                  <c:v>300</c:v>
                </c:pt>
                <c:pt idx="573">
                  <c:v>300</c:v>
                </c:pt>
                <c:pt idx="574">
                  <c:v>300</c:v>
                </c:pt>
                <c:pt idx="575">
                  <c:v>300</c:v>
                </c:pt>
                <c:pt idx="576">
                  <c:v>300</c:v>
                </c:pt>
                <c:pt idx="577">
                  <c:v>300</c:v>
                </c:pt>
                <c:pt idx="578">
                  <c:v>300</c:v>
                </c:pt>
                <c:pt idx="579">
                  <c:v>300</c:v>
                </c:pt>
                <c:pt idx="580">
                  <c:v>300</c:v>
                </c:pt>
                <c:pt idx="581">
                  <c:v>300</c:v>
                </c:pt>
                <c:pt idx="582">
                  <c:v>300</c:v>
                </c:pt>
                <c:pt idx="583">
                  <c:v>300</c:v>
                </c:pt>
                <c:pt idx="584">
                  <c:v>300</c:v>
                </c:pt>
                <c:pt idx="585">
                  <c:v>300</c:v>
                </c:pt>
                <c:pt idx="586">
                  <c:v>300</c:v>
                </c:pt>
                <c:pt idx="587">
                  <c:v>300</c:v>
                </c:pt>
                <c:pt idx="588">
                  <c:v>300</c:v>
                </c:pt>
                <c:pt idx="589">
                  <c:v>300</c:v>
                </c:pt>
                <c:pt idx="590">
                  <c:v>300</c:v>
                </c:pt>
                <c:pt idx="591">
                  <c:v>300</c:v>
                </c:pt>
                <c:pt idx="592">
                  <c:v>300</c:v>
                </c:pt>
                <c:pt idx="593">
                  <c:v>300</c:v>
                </c:pt>
                <c:pt idx="594">
                  <c:v>300</c:v>
                </c:pt>
                <c:pt idx="595">
                  <c:v>300</c:v>
                </c:pt>
                <c:pt idx="596">
                  <c:v>300</c:v>
                </c:pt>
                <c:pt idx="597">
                  <c:v>300</c:v>
                </c:pt>
                <c:pt idx="598">
                  <c:v>300</c:v>
                </c:pt>
                <c:pt idx="599">
                  <c:v>300</c:v>
                </c:pt>
                <c:pt idx="600">
                  <c:v>300</c:v>
                </c:pt>
                <c:pt idx="601">
                  <c:v>300</c:v>
                </c:pt>
                <c:pt idx="602">
                  <c:v>300</c:v>
                </c:pt>
                <c:pt idx="603">
                  <c:v>300</c:v>
                </c:pt>
                <c:pt idx="604">
                  <c:v>300</c:v>
                </c:pt>
                <c:pt idx="605">
                  <c:v>300</c:v>
                </c:pt>
                <c:pt idx="606">
                  <c:v>300</c:v>
                </c:pt>
                <c:pt idx="607">
                  <c:v>300</c:v>
                </c:pt>
                <c:pt idx="608">
                  <c:v>300</c:v>
                </c:pt>
                <c:pt idx="609">
                  <c:v>300</c:v>
                </c:pt>
                <c:pt idx="610">
                  <c:v>300</c:v>
                </c:pt>
                <c:pt idx="611">
                  <c:v>300</c:v>
                </c:pt>
                <c:pt idx="612">
                  <c:v>300</c:v>
                </c:pt>
                <c:pt idx="613">
                  <c:v>300</c:v>
                </c:pt>
                <c:pt idx="614">
                  <c:v>300</c:v>
                </c:pt>
                <c:pt idx="615">
                  <c:v>300</c:v>
                </c:pt>
                <c:pt idx="616">
                  <c:v>300</c:v>
                </c:pt>
                <c:pt idx="617">
                  <c:v>300</c:v>
                </c:pt>
                <c:pt idx="618">
                  <c:v>300</c:v>
                </c:pt>
                <c:pt idx="619">
                  <c:v>300</c:v>
                </c:pt>
                <c:pt idx="620">
                  <c:v>300</c:v>
                </c:pt>
                <c:pt idx="621">
                  <c:v>300</c:v>
                </c:pt>
                <c:pt idx="622">
                  <c:v>300</c:v>
                </c:pt>
                <c:pt idx="623">
                  <c:v>300</c:v>
                </c:pt>
                <c:pt idx="624">
                  <c:v>300</c:v>
                </c:pt>
                <c:pt idx="625">
                  <c:v>300</c:v>
                </c:pt>
                <c:pt idx="626">
                  <c:v>300</c:v>
                </c:pt>
                <c:pt idx="627">
                  <c:v>300</c:v>
                </c:pt>
                <c:pt idx="628">
                  <c:v>300</c:v>
                </c:pt>
                <c:pt idx="629">
                  <c:v>300</c:v>
                </c:pt>
                <c:pt idx="630">
                  <c:v>300</c:v>
                </c:pt>
                <c:pt idx="631">
                  <c:v>300</c:v>
                </c:pt>
                <c:pt idx="632">
                  <c:v>300</c:v>
                </c:pt>
                <c:pt idx="633">
                  <c:v>300</c:v>
                </c:pt>
                <c:pt idx="634">
                  <c:v>300</c:v>
                </c:pt>
                <c:pt idx="635">
                  <c:v>300</c:v>
                </c:pt>
                <c:pt idx="636">
                  <c:v>300</c:v>
                </c:pt>
                <c:pt idx="637">
                  <c:v>300</c:v>
                </c:pt>
                <c:pt idx="638">
                  <c:v>300</c:v>
                </c:pt>
                <c:pt idx="639">
                  <c:v>300</c:v>
                </c:pt>
                <c:pt idx="640">
                  <c:v>300</c:v>
                </c:pt>
                <c:pt idx="641">
                  <c:v>300</c:v>
                </c:pt>
                <c:pt idx="642">
                  <c:v>300</c:v>
                </c:pt>
                <c:pt idx="643">
                  <c:v>300</c:v>
                </c:pt>
                <c:pt idx="644">
                  <c:v>300</c:v>
                </c:pt>
                <c:pt idx="645">
                  <c:v>300</c:v>
                </c:pt>
                <c:pt idx="646">
                  <c:v>300</c:v>
                </c:pt>
                <c:pt idx="647">
                  <c:v>300</c:v>
                </c:pt>
                <c:pt idx="648">
                  <c:v>300</c:v>
                </c:pt>
                <c:pt idx="649">
                  <c:v>300</c:v>
                </c:pt>
                <c:pt idx="650">
                  <c:v>300</c:v>
                </c:pt>
                <c:pt idx="651">
                  <c:v>300</c:v>
                </c:pt>
                <c:pt idx="652">
                  <c:v>300</c:v>
                </c:pt>
                <c:pt idx="653">
                  <c:v>300</c:v>
                </c:pt>
                <c:pt idx="654">
                  <c:v>300</c:v>
                </c:pt>
                <c:pt idx="655">
                  <c:v>300</c:v>
                </c:pt>
                <c:pt idx="656">
                  <c:v>300</c:v>
                </c:pt>
                <c:pt idx="657">
                  <c:v>300</c:v>
                </c:pt>
                <c:pt idx="658">
                  <c:v>300</c:v>
                </c:pt>
                <c:pt idx="659">
                  <c:v>300</c:v>
                </c:pt>
                <c:pt idx="660">
                  <c:v>300</c:v>
                </c:pt>
                <c:pt idx="661">
                  <c:v>300</c:v>
                </c:pt>
                <c:pt idx="662">
                  <c:v>300</c:v>
                </c:pt>
                <c:pt idx="663">
                  <c:v>300</c:v>
                </c:pt>
                <c:pt idx="664">
                  <c:v>300</c:v>
                </c:pt>
                <c:pt idx="665">
                  <c:v>300</c:v>
                </c:pt>
                <c:pt idx="666">
                  <c:v>300</c:v>
                </c:pt>
                <c:pt idx="667">
                  <c:v>300</c:v>
                </c:pt>
                <c:pt idx="668">
                  <c:v>300</c:v>
                </c:pt>
                <c:pt idx="669">
                  <c:v>300</c:v>
                </c:pt>
                <c:pt idx="670">
                  <c:v>300</c:v>
                </c:pt>
                <c:pt idx="671">
                  <c:v>300</c:v>
                </c:pt>
                <c:pt idx="672">
                  <c:v>300</c:v>
                </c:pt>
                <c:pt idx="673">
                  <c:v>300</c:v>
                </c:pt>
                <c:pt idx="674">
                  <c:v>300</c:v>
                </c:pt>
                <c:pt idx="675">
                  <c:v>300</c:v>
                </c:pt>
                <c:pt idx="676">
                  <c:v>300</c:v>
                </c:pt>
                <c:pt idx="677">
                  <c:v>300</c:v>
                </c:pt>
                <c:pt idx="678">
                  <c:v>300</c:v>
                </c:pt>
                <c:pt idx="679">
                  <c:v>300</c:v>
                </c:pt>
                <c:pt idx="680">
                  <c:v>300</c:v>
                </c:pt>
                <c:pt idx="681">
                  <c:v>300</c:v>
                </c:pt>
                <c:pt idx="682">
                  <c:v>300</c:v>
                </c:pt>
                <c:pt idx="683">
                  <c:v>300</c:v>
                </c:pt>
                <c:pt idx="684">
                  <c:v>300</c:v>
                </c:pt>
                <c:pt idx="685">
                  <c:v>300</c:v>
                </c:pt>
                <c:pt idx="686">
                  <c:v>300</c:v>
                </c:pt>
                <c:pt idx="687">
                  <c:v>300</c:v>
                </c:pt>
                <c:pt idx="688">
                  <c:v>300</c:v>
                </c:pt>
                <c:pt idx="689">
                  <c:v>300</c:v>
                </c:pt>
                <c:pt idx="690">
                  <c:v>300</c:v>
                </c:pt>
                <c:pt idx="691">
                  <c:v>300</c:v>
                </c:pt>
                <c:pt idx="692">
                  <c:v>300</c:v>
                </c:pt>
                <c:pt idx="693">
                  <c:v>300</c:v>
                </c:pt>
                <c:pt idx="694">
                  <c:v>300</c:v>
                </c:pt>
                <c:pt idx="695">
                  <c:v>300</c:v>
                </c:pt>
                <c:pt idx="696">
                  <c:v>300</c:v>
                </c:pt>
                <c:pt idx="697">
                  <c:v>300</c:v>
                </c:pt>
                <c:pt idx="698">
                  <c:v>300</c:v>
                </c:pt>
                <c:pt idx="699">
                  <c:v>300</c:v>
                </c:pt>
                <c:pt idx="700">
                  <c:v>300</c:v>
                </c:pt>
                <c:pt idx="701">
                  <c:v>300</c:v>
                </c:pt>
                <c:pt idx="702">
                  <c:v>300</c:v>
                </c:pt>
                <c:pt idx="703">
                  <c:v>300</c:v>
                </c:pt>
                <c:pt idx="704">
                  <c:v>300</c:v>
                </c:pt>
                <c:pt idx="705">
                  <c:v>300</c:v>
                </c:pt>
                <c:pt idx="706">
                  <c:v>300</c:v>
                </c:pt>
                <c:pt idx="707">
                  <c:v>300</c:v>
                </c:pt>
                <c:pt idx="708">
                  <c:v>300</c:v>
                </c:pt>
                <c:pt idx="709">
                  <c:v>300</c:v>
                </c:pt>
                <c:pt idx="710">
                  <c:v>300</c:v>
                </c:pt>
                <c:pt idx="711">
                  <c:v>300</c:v>
                </c:pt>
                <c:pt idx="712">
                  <c:v>300</c:v>
                </c:pt>
                <c:pt idx="713">
                  <c:v>300</c:v>
                </c:pt>
                <c:pt idx="714">
                  <c:v>300</c:v>
                </c:pt>
                <c:pt idx="715">
                  <c:v>300</c:v>
                </c:pt>
                <c:pt idx="716">
                  <c:v>300</c:v>
                </c:pt>
                <c:pt idx="717">
                  <c:v>300</c:v>
                </c:pt>
                <c:pt idx="718">
                  <c:v>300</c:v>
                </c:pt>
                <c:pt idx="719">
                  <c:v>300</c:v>
                </c:pt>
                <c:pt idx="720">
                  <c:v>300</c:v>
                </c:pt>
                <c:pt idx="721">
                  <c:v>300</c:v>
                </c:pt>
                <c:pt idx="722">
                  <c:v>300</c:v>
                </c:pt>
                <c:pt idx="723">
                  <c:v>300</c:v>
                </c:pt>
                <c:pt idx="724">
                  <c:v>300</c:v>
                </c:pt>
                <c:pt idx="725">
                  <c:v>300</c:v>
                </c:pt>
                <c:pt idx="726">
                  <c:v>300</c:v>
                </c:pt>
                <c:pt idx="727">
                  <c:v>300</c:v>
                </c:pt>
                <c:pt idx="728">
                  <c:v>300</c:v>
                </c:pt>
                <c:pt idx="729">
                  <c:v>300</c:v>
                </c:pt>
                <c:pt idx="730">
                  <c:v>300</c:v>
                </c:pt>
                <c:pt idx="731">
                  <c:v>300</c:v>
                </c:pt>
                <c:pt idx="732">
                  <c:v>300</c:v>
                </c:pt>
                <c:pt idx="733">
                  <c:v>300</c:v>
                </c:pt>
                <c:pt idx="734">
                  <c:v>300</c:v>
                </c:pt>
                <c:pt idx="735">
                  <c:v>300</c:v>
                </c:pt>
                <c:pt idx="736">
                  <c:v>300</c:v>
                </c:pt>
                <c:pt idx="737">
                  <c:v>300</c:v>
                </c:pt>
                <c:pt idx="738">
                  <c:v>300</c:v>
                </c:pt>
                <c:pt idx="739">
                  <c:v>300</c:v>
                </c:pt>
                <c:pt idx="740">
                  <c:v>300</c:v>
                </c:pt>
                <c:pt idx="741">
                  <c:v>300</c:v>
                </c:pt>
                <c:pt idx="742">
                  <c:v>300</c:v>
                </c:pt>
                <c:pt idx="743">
                  <c:v>300</c:v>
                </c:pt>
                <c:pt idx="744">
                  <c:v>300</c:v>
                </c:pt>
                <c:pt idx="745">
                  <c:v>300</c:v>
                </c:pt>
                <c:pt idx="746">
                  <c:v>300</c:v>
                </c:pt>
                <c:pt idx="747">
                  <c:v>300</c:v>
                </c:pt>
                <c:pt idx="748">
                  <c:v>300</c:v>
                </c:pt>
                <c:pt idx="749">
                  <c:v>300</c:v>
                </c:pt>
                <c:pt idx="750">
                  <c:v>300</c:v>
                </c:pt>
                <c:pt idx="751">
                  <c:v>300</c:v>
                </c:pt>
                <c:pt idx="752">
                  <c:v>300</c:v>
                </c:pt>
                <c:pt idx="753">
                  <c:v>300</c:v>
                </c:pt>
                <c:pt idx="754">
                  <c:v>300</c:v>
                </c:pt>
                <c:pt idx="755">
                  <c:v>300</c:v>
                </c:pt>
                <c:pt idx="756">
                  <c:v>300</c:v>
                </c:pt>
                <c:pt idx="757">
                  <c:v>300</c:v>
                </c:pt>
                <c:pt idx="758">
                  <c:v>300</c:v>
                </c:pt>
                <c:pt idx="759">
                  <c:v>300</c:v>
                </c:pt>
                <c:pt idx="760">
                  <c:v>300</c:v>
                </c:pt>
                <c:pt idx="761">
                  <c:v>300</c:v>
                </c:pt>
                <c:pt idx="762">
                  <c:v>300</c:v>
                </c:pt>
                <c:pt idx="763">
                  <c:v>300</c:v>
                </c:pt>
                <c:pt idx="764">
                  <c:v>300</c:v>
                </c:pt>
                <c:pt idx="765">
                  <c:v>300</c:v>
                </c:pt>
                <c:pt idx="766">
                  <c:v>300</c:v>
                </c:pt>
                <c:pt idx="767">
                  <c:v>300</c:v>
                </c:pt>
                <c:pt idx="768">
                  <c:v>300</c:v>
                </c:pt>
                <c:pt idx="769">
                  <c:v>300</c:v>
                </c:pt>
                <c:pt idx="770">
                  <c:v>300</c:v>
                </c:pt>
                <c:pt idx="771">
                  <c:v>300</c:v>
                </c:pt>
                <c:pt idx="772">
                  <c:v>300</c:v>
                </c:pt>
                <c:pt idx="773">
                  <c:v>300</c:v>
                </c:pt>
                <c:pt idx="774">
                  <c:v>300</c:v>
                </c:pt>
                <c:pt idx="775">
                  <c:v>300</c:v>
                </c:pt>
                <c:pt idx="776">
                  <c:v>300</c:v>
                </c:pt>
                <c:pt idx="777">
                  <c:v>300</c:v>
                </c:pt>
                <c:pt idx="778">
                  <c:v>300</c:v>
                </c:pt>
                <c:pt idx="779">
                  <c:v>300</c:v>
                </c:pt>
                <c:pt idx="780">
                  <c:v>300</c:v>
                </c:pt>
                <c:pt idx="781">
                  <c:v>300</c:v>
                </c:pt>
                <c:pt idx="782">
                  <c:v>300</c:v>
                </c:pt>
                <c:pt idx="783">
                  <c:v>300</c:v>
                </c:pt>
                <c:pt idx="784">
                  <c:v>300</c:v>
                </c:pt>
                <c:pt idx="785">
                  <c:v>300</c:v>
                </c:pt>
                <c:pt idx="786">
                  <c:v>300</c:v>
                </c:pt>
                <c:pt idx="787">
                  <c:v>300</c:v>
                </c:pt>
                <c:pt idx="788">
                  <c:v>300</c:v>
                </c:pt>
                <c:pt idx="789">
                  <c:v>300</c:v>
                </c:pt>
                <c:pt idx="790">
                  <c:v>300</c:v>
                </c:pt>
                <c:pt idx="791">
                  <c:v>300</c:v>
                </c:pt>
                <c:pt idx="792">
                  <c:v>300</c:v>
                </c:pt>
                <c:pt idx="793">
                  <c:v>300</c:v>
                </c:pt>
                <c:pt idx="794">
                  <c:v>300</c:v>
                </c:pt>
                <c:pt idx="795">
                  <c:v>300</c:v>
                </c:pt>
                <c:pt idx="796">
                  <c:v>300</c:v>
                </c:pt>
                <c:pt idx="797">
                  <c:v>300</c:v>
                </c:pt>
                <c:pt idx="798">
                  <c:v>300</c:v>
                </c:pt>
                <c:pt idx="799">
                  <c:v>300</c:v>
                </c:pt>
                <c:pt idx="800">
                  <c:v>300</c:v>
                </c:pt>
                <c:pt idx="801">
                  <c:v>300</c:v>
                </c:pt>
                <c:pt idx="802">
                  <c:v>300</c:v>
                </c:pt>
                <c:pt idx="803">
                  <c:v>300</c:v>
                </c:pt>
                <c:pt idx="804">
                  <c:v>300</c:v>
                </c:pt>
                <c:pt idx="805">
                  <c:v>300</c:v>
                </c:pt>
                <c:pt idx="806">
                  <c:v>300</c:v>
                </c:pt>
                <c:pt idx="807">
                  <c:v>300</c:v>
                </c:pt>
                <c:pt idx="808">
                  <c:v>300</c:v>
                </c:pt>
                <c:pt idx="809">
                  <c:v>300</c:v>
                </c:pt>
                <c:pt idx="810">
                  <c:v>300</c:v>
                </c:pt>
                <c:pt idx="811">
                  <c:v>300</c:v>
                </c:pt>
                <c:pt idx="812">
                  <c:v>300</c:v>
                </c:pt>
                <c:pt idx="813">
                  <c:v>300</c:v>
                </c:pt>
                <c:pt idx="814">
                  <c:v>300</c:v>
                </c:pt>
                <c:pt idx="815">
                  <c:v>300</c:v>
                </c:pt>
                <c:pt idx="816">
                  <c:v>300</c:v>
                </c:pt>
                <c:pt idx="817">
                  <c:v>300</c:v>
                </c:pt>
                <c:pt idx="818">
                  <c:v>300</c:v>
                </c:pt>
                <c:pt idx="819">
                  <c:v>300</c:v>
                </c:pt>
                <c:pt idx="820">
                  <c:v>300</c:v>
                </c:pt>
                <c:pt idx="821">
                  <c:v>300</c:v>
                </c:pt>
                <c:pt idx="822">
                  <c:v>300</c:v>
                </c:pt>
                <c:pt idx="823">
                  <c:v>300</c:v>
                </c:pt>
                <c:pt idx="824">
                  <c:v>300</c:v>
                </c:pt>
                <c:pt idx="825">
                  <c:v>300</c:v>
                </c:pt>
                <c:pt idx="826">
                  <c:v>300</c:v>
                </c:pt>
                <c:pt idx="827">
                  <c:v>300</c:v>
                </c:pt>
                <c:pt idx="828">
                  <c:v>300</c:v>
                </c:pt>
                <c:pt idx="829">
                  <c:v>300</c:v>
                </c:pt>
                <c:pt idx="830">
                  <c:v>300</c:v>
                </c:pt>
                <c:pt idx="831">
                  <c:v>300</c:v>
                </c:pt>
                <c:pt idx="832">
                  <c:v>300</c:v>
                </c:pt>
                <c:pt idx="833">
                  <c:v>300</c:v>
                </c:pt>
                <c:pt idx="834">
                  <c:v>300</c:v>
                </c:pt>
                <c:pt idx="835">
                  <c:v>300</c:v>
                </c:pt>
                <c:pt idx="836">
                  <c:v>300</c:v>
                </c:pt>
                <c:pt idx="837">
                  <c:v>300</c:v>
                </c:pt>
                <c:pt idx="838">
                  <c:v>300</c:v>
                </c:pt>
                <c:pt idx="839">
                  <c:v>300</c:v>
                </c:pt>
                <c:pt idx="840">
                  <c:v>300</c:v>
                </c:pt>
                <c:pt idx="841">
                  <c:v>300</c:v>
                </c:pt>
                <c:pt idx="842">
                  <c:v>300</c:v>
                </c:pt>
                <c:pt idx="843">
                  <c:v>300</c:v>
                </c:pt>
                <c:pt idx="844">
                  <c:v>300</c:v>
                </c:pt>
                <c:pt idx="845">
                  <c:v>300</c:v>
                </c:pt>
                <c:pt idx="846">
                  <c:v>300</c:v>
                </c:pt>
                <c:pt idx="847">
                  <c:v>300</c:v>
                </c:pt>
                <c:pt idx="848">
                  <c:v>300</c:v>
                </c:pt>
                <c:pt idx="849">
                  <c:v>300</c:v>
                </c:pt>
                <c:pt idx="850">
                  <c:v>300</c:v>
                </c:pt>
                <c:pt idx="851">
                  <c:v>300</c:v>
                </c:pt>
                <c:pt idx="852">
                  <c:v>300</c:v>
                </c:pt>
                <c:pt idx="853">
                  <c:v>300</c:v>
                </c:pt>
                <c:pt idx="854">
                  <c:v>300</c:v>
                </c:pt>
                <c:pt idx="855">
                  <c:v>300</c:v>
                </c:pt>
                <c:pt idx="856">
                  <c:v>300</c:v>
                </c:pt>
                <c:pt idx="857">
                  <c:v>300</c:v>
                </c:pt>
                <c:pt idx="858">
                  <c:v>300</c:v>
                </c:pt>
                <c:pt idx="859">
                  <c:v>300</c:v>
                </c:pt>
                <c:pt idx="860">
                  <c:v>300</c:v>
                </c:pt>
                <c:pt idx="861">
                  <c:v>300</c:v>
                </c:pt>
                <c:pt idx="862">
                  <c:v>300</c:v>
                </c:pt>
                <c:pt idx="863">
                  <c:v>300</c:v>
                </c:pt>
                <c:pt idx="864">
                  <c:v>300</c:v>
                </c:pt>
                <c:pt idx="865">
                  <c:v>300</c:v>
                </c:pt>
                <c:pt idx="866">
                  <c:v>300</c:v>
                </c:pt>
                <c:pt idx="867">
                  <c:v>300</c:v>
                </c:pt>
                <c:pt idx="868">
                  <c:v>300</c:v>
                </c:pt>
                <c:pt idx="869">
                  <c:v>300</c:v>
                </c:pt>
                <c:pt idx="870">
                  <c:v>300</c:v>
                </c:pt>
                <c:pt idx="871">
                  <c:v>300</c:v>
                </c:pt>
                <c:pt idx="872">
                  <c:v>300</c:v>
                </c:pt>
                <c:pt idx="873">
                  <c:v>300</c:v>
                </c:pt>
                <c:pt idx="874">
                  <c:v>300</c:v>
                </c:pt>
                <c:pt idx="875">
                  <c:v>300</c:v>
                </c:pt>
                <c:pt idx="876">
                  <c:v>300</c:v>
                </c:pt>
                <c:pt idx="877">
                  <c:v>300</c:v>
                </c:pt>
                <c:pt idx="878">
                  <c:v>300</c:v>
                </c:pt>
                <c:pt idx="879">
                  <c:v>300</c:v>
                </c:pt>
                <c:pt idx="880">
                  <c:v>300</c:v>
                </c:pt>
                <c:pt idx="881">
                  <c:v>300</c:v>
                </c:pt>
                <c:pt idx="882">
                  <c:v>300</c:v>
                </c:pt>
                <c:pt idx="883">
                  <c:v>300</c:v>
                </c:pt>
                <c:pt idx="884">
                  <c:v>300</c:v>
                </c:pt>
                <c:pt idx="885">
                  <c:v>300</c:v>
                </c:pt>
                <c:pt idx="886">
                  <c:v>300</c:v>
                </c:pt>
                <c:pt idx="887">
                  <c:v>300</c:v>
                </c:pt>
                <c:pt idx="888">
                  <c:v>300</c:v>
                </c:pt>
                <c:pt idx="889">
                  <c:v>300</c:v>
                </c:pt>
                <c:pt idx="890">
                  <c:v>300</c:v>
                </c:pt>
                <c:pt idx="891">
                  <c:v>300</c:v>
                </c:pt>
                <c:pt idx="892">
                  <c:v>300</c:v>
                </c:pt>
                <c:pt idx="893">
                  <c:v>300</c:v>
                </c:pt>
                <c:pt idx="894">
                  <c:v>300</c:v>
                </c:pt>
                <c:pt idx="895">
                  <c:v>300</c:v>
                </c:pt>
                <c:pt idx="896">
                  <c:v>300</c:v>
                </c:pt>
                <c:pt idx="897">
                  <c:v>300</c:v>
                </c:pt>
                <c:pt idx="898">
                  <c:v>300</c:v>
                </c:pt>
                <c:pt idx="899">
                  <c:v>300</c:v>
                </c:pt>
                <c:pt idx="900">
                  <c:v>300</c:v>
                </c:pt>
                <c:pt idx="901">
                  <c:v>300</c:v>
                </c:pt>
                <c:pt idx="902">
                  <c:v>300</c:v>
                </c:pt>
                <c:pt idx="903">
                  <c:v>300</c:v>
                </c:pt>
                <c:pt idx="904">
                  <c:v>300</c:v>
                </c:pt>
                <c:pt idx="905">
                  <c:v>300</c:v>
                </c:pt>
                <c:pt idx="906">
                  <c:v>300</c:v>
                </c:pt>
                <c:pt idx="907">
                  <c:v>300</c:v>
                </c:pt>
                <c:pt idx="908">
                  <c:v>300</c:v>
                </c:pt>
                <c:pt idx="909">
                  <c:v>300</c:v>
                </c:pt>
                <c:pt idx="910">
                  <c:v>300</c:v>
                </c:pt>
                <c:pt idx="911">
                  <c:v>300</c:v>
                </c:pt>
                <c:pt idx="912">
                  <c:v>300</c:v>
                </c:pt>
                <c:pt idx="913">
                  <c:v>300</c:v>
                </c:pt>
                <c:pt idx="914">
                  <c:v>300</c:v>
                </c:pt>
                <c:pt idx="915">
                  <c:v>300</c:v>
                </c:pt>
                <c:pt idx="916">
                  <c:v>300</c:v>
                </c:pt>
                <c:pt idx="917">
                  <c:v>300</c:v>
                </c:pt>
                <c:pt idx="918">
                  <c:v>300</c:v>
                </c:pt>
                <c:pt idx="919">
                  <c:v>300</c:v>
                </c:pt>
                <c:pt idx="920">
                  <c:v>300</c:v>
                </c:pt>
                <c:pt idx="921">
                  <c:v>300</c:v>
                </c:pt>
                <c:pt idx="922">
                  <c:v>300</c:v>
                </c:pt>
                <c:pt idx="923">
                  <c:v>300</c:v>
                </c:pt>
                <c:pt idx="924">
                  <c:v>300</c:v>
                </c:pt>
                <c:pt idx="925">
                  <c:v>300</c:v>
                </c:pt>
                <c:pt idx="926">
                  <c:v>300</c:v>
                </c:pt>
                <c:pt idx="927">
                  <c:v>300</c:v>
                </c:pt>
                <c:pt idx="928">
                  <c:v>300</c:v>
                </c:pt>
                <c:pt idx="929">
                  <c:v>300</c:v>
                </c:pt>
                <c:pt idx="930">
                  <c:v>300</c:v>
                </c:pt>
                <c:pt idx="931">
                  <c:v>300</c:v>
                </c:pt>
                <c:pt idx="932">
                  <c:v>300</c:v>
                </c:pt>
                <c:pt idx="933">
                  <c:v>300</c:v>
                </c:pt>
                <c:pt idx="934">
                  <c:v>300</c:v>
                </c:pt>
                <c:pt idx="935">
                  <c:v>300</c:v>
                </c:pt>
                <c:pt idx="936">
                  <c:v>300</c:v>
                </c:pt>
                <c:pt idx="937">
                  <c:v>300</c:v>
                </c:pt>
                <c:pt idx="938">
                  <c:v>300</c:v>
                </c:pt>
                <c:pt idx="939">
                  <c:v>300</c:v>
                </c:pt>
                <c:pt idx="940">
                  <c:v>300</c:v>
                </c:pt>
                <c:pt idx="941">
                  <c:v>300</c:v>
                </c:pt>
                <c:pt idx="942">
                  <c:v>300</c:v>
                </c:pt>
                <c:pt idx="943">
                  <c:v>300</c:v>
                </c:pt>
                <c:pt idx="944">
                  <c:v>300</c:v>
                </c:pt>
                <c:pt idx="945">
                  <c:v>300</c:v>
                </c:pt>
                <c:pt idx="946">
                  <c:v>300</c:v>
                </c:pt>
                <c:pt idx="947">
                  <c:v>300</c:v>
                </c:pt>
                <c:pt idx="948">
                  <c:v>300</c:v>
                </c:pt>
                <c:pt idx="949">
                  <c:v>300</c:v>
                </c:pt>
                <c:pt idx="950">
                  <c:v>300</c:v>
                </c:pt>
                <c:pt idx="951">
                  <c:v>300</c:v>
                </c:pt>
                <c:pt idx="952">
                  <c:v>300</c:v>
                </c:pt>
                <c:pt idx="953">
                  <c:v>300</c:v>
                </c:pt>
                <c:pt idx="954">
                  <c:v>300</c:v>
                </c:pt>
                <c:pt idx="955">
                  <c:v>300</c:v>
                </c:pt>
                <c:pt idx="956">
                  <c:v>300</c:v>
                </c:pt>
                <c:pt idx="957">
                  <c:v>300</c:v>
                </c:pt>
                <c:pt idx="958">
                  <c:v>300</c:v>
                </c:pt>
                <c:pt idx="959">
                  <c:v>300</c:v>
                </c:pt>
                <c:pt idx="960">
                  <c:v>300</c:v>
                </c:pt>
                <c:pt idx="961">
                  <c:v>300</c:v>
                </c:pt>
                <c:pt idx="962">
                  <c:v>300</c:v>
                </c:pt>
                <c:pt idx="963">
                  <c:v>300</c:v>
                </c:pt>
                <c:pt idx="964">
                  <c:v>300</c:v>
                </c:pt>
                <c:pt idx="965">
                  <c:v>300</c:v>
                </c:pt>
                <c:pt idx="966">
                  <c:v>300</c:v>
                </c:pt>
                <c:pt idx="967">
                  <c:v>300</c:v>
                </c:pt>
                <c:pt idx="968">
                  <c:v>300</c:v>
                </c:pt>
                <c:pt idx="969">
                  <c:v>300</c:v>
                </c:pt>
                <c:pt idx="970">
                  <c:v>300</c:v>
                </c:pt>
                <c:pt idx="971">
                  <c:v>300</c:v>
                </c:pt>
                <c:pt idx="972">
                  <c:v>300</c:v>
                </c:pt>
                <c:pt idx="973">
                  <c:v>300</c:v>
                </c:pt>
                <c:pt idx="974">
                  <c:v>300</c:v>
                </c:pt>
                <c:pt idx="975">
                  <c:v>300</c:v>
                </c:pt>
                <c:pt idx="976">
                  <c:v>300</c:v>
                </c:pt>
                <c:pt idx="977">
                  <c:v>300</c:v>
                </c:pt>
                <c:pt idx="978">
                  <c:v>300</c:v>
                </c:pt>
                <c:pt idx="979">
                  <c:v>300</c:v>
                </c:pt>
                <c:pt idx="980">
                  <c:v>300</c:v>
                </c:pt>
                <c:pt idx="981">
                  <c:v>300</c:v>
                </c:pt>
                <c:pt idx="982">
                  <c:v>300</c:v>
                </c:pt>
                <c:pt idx="983">
                  <c:v>300</c:v>
                </c:pt>
                <c:pt idx="984">
                  <c:v>300</c:v>
                </c:pt>
                <c:pt idx="985">
                  <c:v>300</c:v>
                </c:pt>
                <c:pt idx="986">
                  <c:v>300</c:v>
                </c:pt>
                <c:pt idx="987">
                  <c:v>300</c:v>
                </c:pt>
                <c:pt idx="988">
                  <c:v>300</c:v>
                </c:pt>
                <c:pt idx="989">
                  <c:v>300</c:v>
                </c:pt>
                <c:pt idx="990">
                  <c:v>300</c:v>
                </c:pt>
                <c:pt idx="991">
                  <c:v>300</c:v>
                </c:pt>
                <c:pt idx="992">
                  <c:v>300</c:v>
                </c:pt>
                <c:pt idx="993">
                  <c:v>300</c:v>
                </c:pt>
                <c:pt idx="994">
                  <c:v>300</c:v>
                </c:pt>
                <c:pt idx="995">
                  <c:v>300</c:v>
                </c:pt>
                <c:pt idx="996">
                  <c:v>300</c:v>
                </c:pt>
                <c:pt idx="997">
                  <c:v>300</c:v>
                </c:pt>
                <c:pt idx="998">
                  <c:v>300</c:v>
                </c:pt>
                <c:pt idx="999">
                  <c:v>300</c:v>
                </c:pt>
                <c:pt idx="1000">
                  <c:v>300</c:v>
                </c:pt>
                <c:pt idx="1001">
                  <c:v>300</c:v>
                </c:pt>
                <c:pt idx="1002">
                  <c:v>300</c:v>
                </c:pt>
                <c:pt idx="1003">
                  <c:v>300</c:v>
                </c:pt>
                <c:pt idx="1004">
                  <c:v>300</c:v>
                </c:pt>
                <c:pt idx="1005">
                  <c:v>300</c:v>
                </c:pt>
                <c:pt idx="1006">
                  <c:v>300</c:v>
                </c:pt>
                <c:pt idx="1007">
                  <c:v>300</c:v>
                </c:pt>
                <c:pt idx="1008">
                  <c:v>300</c:v>
                </c:pt>
                <c:pt idx="1009">
                  <c:v>300</c:v>
                </c:pt>
                <c:pt idx="1010">
                  <c:v>300</c:v>
                </c:pt>
                <c:pt idx="1011">
                  <c:v>300</c:v>
                </c:pt>
                <c:pt idx="1012">
                  <c:v>300</c:v>
                </c:pt>
                <c:pt idx="1013">
                  <c:v>300</c:v>
                </c:pt>
                <c:pt idx="1014">
                  <c:v>300</c:v>
                </c:pt>
                <c:pt idx="1015">
                  <c:v>300</c:v>
                </c:pt>
                <c:pt idx="1016">
                  <c:v>300</c:v>
                </c:pt>
                <c:pt idx="1017">
                  <c:v>300</c:v>
                </c:pt>
                <c:pt idx="1018">
                  <c:v>300</c:v>
                </c:pt>
                <c:pt idx="1019">
                  <c:v>300</c:v>
                </c:pt>
                <c:pt idx="1020">
                  <c:v>300</c:v>
                </c:pt>
                <c:pt idx="1021">
                  <c:v>300</c:v>
                </c:pt>
                <c:pt idx="1022">
                  <c:v>300</c:v>
                </c:pt>
                <c:pt idx="1023">
                  <c:v>300</c:v>
                </c:pt>
                <c:pt idx="1024">
                  <c:v>300</c:v>
                </c:pt>
                <c:pt idx="1025">
                  <c:v>300</c:v>
                </c:pt>
                <c:pt idx="1026">
                  <c:v>300</c:v>
                </c:pt>
                <c:pt idx="1027">
                  <c:v>300</c:v>
                </c:pt>
                <c:pt idx="1028">
                  <c:v>300</c:v>
                </c:pt>
                <c:pt idx="1029">
                  <c:v>300</c:v>
                </c:pt>
                <c:pt idx="1030">
                  <c:v>300</c:v>
                </c:pt>
                <c:pt idx="1031">
                  <c:v>300</c:v>
                </c:pt>
                <c:pt idx="1032">
                  <c:v>300</c:v>
                </c:pt>
                <c:pt idx="1033">
                  <c:v>300</c:v>
                </c:pt>
                <c:pt idx="1034">
                  <c:v>300</c:v>
                </c:pt>
                <c:pt idx="1035">
                  <c:v>300</c:v>
                </c:pt>
                <c:pt idx="1036">
                  <c:v>300</c:v>
                </c:pt>
                <c:pt idx="1037">
                  <c:v>300</c:v>
                </c:pt>
                <c:pt idx="1038">
                  <c:v>300</c:v>
                </c:pt>
                <c:pt idx="1039">
                  <c:v>300</c:v>
                </c:pt>
                <c:pt idx="1040">
                  <c:v>300</c:v>
                </c:pt>
                <c:pt idx="1041">
                  <c:v>300</c:v>
                </c:pt>
                <c:pt idx="1042">
                  <c:v>300</c:v>
                </c:pt>
                <c:pt idx="1043">
                  <c:v>300</c:v>
                </c:pt>
                <c:pt idx="1044">
                  <c:v>300</c:v>
                </c:pt>
                <c:pt idx="1045">
                  <c:v>300</c:v>
                </c:pt>
                <c:pt idx="1046">
                  <c:v>300</c:v>
                </c:pt>
                <c:pt idx="1047">
                  <c:v>300</c:v>
                </c:pt>
                <c:pt idx="1048">
                  <c:v>300</c:v>
                </c:pt>
                <c:pt idx="1049">
                  <c:v>300</c:v>
                </c:pt>
                <c:pt idx="1050">
                  <c:v>300</c:v>
                </c:pt>
                <c:pt idx="1051">
                  <c:v>300</c:v>
                </c:pt>
                <c:pt idx="1052">
                  <c:v>300</c:v>
                </c:pt>
                <c:pt idx="1053">
                  <c:v>300</c:v>
                </c:pt>
                <c:pt idx="1054">
                  <c:v>300</c:v>
                </c:pt>
                <c:pt idx="1055">
                  <c:v>300</c:v>
                </c:pt>
                <c:pt idx="1056">
                  <c:v>300</c:v>
                </c:pt>
                <c:pt idx="1057">
                  <c:v>300</c:v>
                </c:pt>
                <c:pt idx="1058">
                  <c:v>300</c:v>
                </c:pt>
                <c:pt idx="1059">
                  <c:v>300</c:v>
                </c:pt>
                <c:pt idx="1060">
                  <c:v>300</c:v>
                </c:pt>
                <c:pt idx="1061">
                  <c:v>300</c:v>
                </c:pt>
                <c:pt idx="1062">
                  <c:v>300</c:v>
                </c:pt>
                <c:pt idx="1063">
                  <c:v>300</c:v>
                </c:pt>
                <c:pt idx="1064">
                  <c:v>300</c:v>
                </c:pt>
                <c:pt idx="1065">
                  <c:v>300</c:v>
                </c:pt>
                <c:pt idx="1066">
                  <c:v>300</c:v>
                </c:pt>
                <c:pt idx="1067">
                  <c:v>300</c:v>
                </c:pt>
                <c:pt idx="1068">
                  <c:v>300</c:v>
                </c:pt>
                <c:pt idx="1069">
                  <c:v>300</c:v>
                </c:pt>
                <c:pt idx="1070">
                  <c:v>300</c:v>
                </c:pt>
                <c:pt idx="1071">
                  <c:v>300</c:v>
                </c:pt>
                <c:pt idx="1072">
                  <c:v>300</c:v>
                </c:pt>
                <c:pt idx="1073">
                  <c:v>300</c:v>
                </c:pt>
                <c:pt idx="1074">
                  <c:v>300</c:v>
                </c:pt>
                <c:pt idx="1075">
                  <c:v>300</c:v>
                </c:pt>
                <c:pt idx="1076">
                  <c:v>300</c:v>
                </c:pt>
                <c:pt idx="1077">
                  <c:v>300</c:v>
                </c:pt>
                <c:pt idx="1078">
                  <c:v>300</c:v>
                </c:pt>
                <c:pt idx="1079">
                  <c:v>300</c:v>
                </c:pt>
                <c:pt idx="1080">
                  <c:v>300</c:v>
                </c:pt>
                <c:pt idx="1081">
                  <c:v>300</c:v>
                </c:pt>
                <c:pt idx="1082">
                  <c:v>300</c:v>
                </c:pt>
                <c:pt idx="1083">
                  <c:v>300</c:v>
                </c:pt>
                <c:pt idx="1084">
                  <c:v>300</c:v>
                </c:pt>
                <c:pt idx="1085">
                  <c:v>300</c:v>
                </c:pt>
                <c:pt idx="1086">
                  <c:v>300</c:v>
                </c:pt>
                <c:pt idx="1087">
                  <c:v>300</c:v>
                </c:pt>
                <c:pt idx="1088">
                  <c:v>300</c:v>
                </c:pt>
                <c:pt idx="1089">
                  <c:v>300</c:v>
                </c:pt>
                <c:pt idx="1090">
                  <c:v>300</c:v>
                </c:pt>
                <c:pt idx="1091">
                  <c:v>300</c:v>
                </c:pt>
                <c:pt idx="1092">
                  <c:v>300</c:v>
                </c:pt>
                <c:pt idx="1093">
                  <c:v>300</c:v>
                </c:pt>
                <c:pt idx="1094">
                  <c:v>300</c:v>
                </c:pt>
                <c:pt idx="1095">
                  <c:v>300</c:v>
                </c:pt>
                <c:pt idx="1096">
                  <c:v>300</c:v>
                </c:pt>
                <c:pt idx="1097">
                  <c:v>300</c:v>
                </c:pt>
                <c:pt idx="1098">
                  <c:v>300</c:v>
                </c:pt>
                <c:pt idx="1099">
                  <c:v>300</c:v>
                </c:pt>
                <c:pt idx="1100">
                  <c:v>300</c:v>
                </c:pt>
                <c:pt idx="1101">
                  <c:v>300</c:v>
                </c:pt>
                <c:pt idx="1102">
                  <c:v>300</c:v>
                </c:pt>
                <c:pt idx="1103">
                  <c:v>300</c:v>
                </c:pt>
                <c:pt idx="1104">
                  <c:v>300</c:v>
                </c:pt>
                <c:pt idx="1105">
                  <c:v>300</c:v>
                </c:pt>
                <c:pt idx="1106">
                  <c:v>300</c:v>
                </c:pt>
                <c:pt idx="1107">
                  <c:v>300</c:v>
                </c:pt>
                <c:pt idx="1108">
                  <c:v>300</c:v>
                </c:pt>
                <c:pt idx="1109">
                  <c:v>300</c:v>
                </c:pt>
                <c:pt idx="1110">
                  <c:v>300</c:v>
                </c:pt>
                <c:pt idx="1111">
                  <c:v>300</c:v>
                </c:pt>
                <c:pt idx="1112">
                  <c:v>300</c:v>
                </c:pt>
                <c:pt idx="1113">
                  <c:v>300</c:v>
                </c:pt>
                <c:pt idx="1114">
                  <c:v>300</c:v>
                </c:pt>
                <c:pt idx="1115">
                  <c:v>300</c:v>
                </c:pt>
                <c:pt idx="1116">
                  <c:v>300</c:v>
                </c:pt>
                <c:pt idx="1117">
                  <c:v>300</c:v>
                </c:pt>
                <c:pt idx="1118">
                  <c:v>300</c:v>
                </c:pt>
                <c:pt idx="1119">
                  <c:v>300</c:v>
                </c:pt>
                <c:pt idx="1120">
                  <c:v>300</c:v>
                </c:pt>
                <c:pt idx="1121">
                  <c:v>300</c:v>
                </c:pt>
                <c:pt idx="1122">
                  <c:v>300</c:v>
                </c:pt>
                <c:pt idx="1123">
                  <c:v>300</c:v>
                </c:pt>
                <c:pt idx="1124">
                  <c:v>300</c:v>
                </c:pt>
                <c:pt idx="1125">
                  <c:v>300</c:v>
                </c:pt>
                <c:pt idx="1126">
                  <c:v>300</c:v>
                </c:pt>
                <c:pt idx="1127">
                  <c:v>300</c:v>
                </c:pt>
                <c:pt idx="1128">
                  <c:v>300</c:v>
                </c:pt>
                <c:pt idx="1129">
                  <c:v>300</c:v>
                </c:pt>
                <c:pt idx="1130">
                  <c:v>300</c:v>
                </c:pt>
                <c:pt idx="1131">
                  <c:v>300</c:v>
                </c:pt>
                <c:pt idx="1132">
                  <c:v>300</c:v>
                </c:pt>
                <c:pt idx="1133">
                  <c:v>300</c:v>
                </c:pt>
                <c:pt idx="1134">
                  <c:v>300</c:v>
                </c:pt>
                <c:pt idx="1135">
                  <c:v>300</c:v>
                </c:pt>
                <c:pt idx="1136">
                  <c:v>300</c:v>
                </c:pt>
                <c:pt idx="1137">
                  <c:v>300</c:v>
                </c:pt>
                <c:pt idx="1138">
                  <c:v>300</c:v>
                </c:pt>
                <c:pt idx="1139">
                  <c:v>300</c:v>
                </c:pt>
                <c:pt idx="1140">
                  <c:v>300</c:v>
                </c:pt>
                <c:pt idx="1141">
                  <c:v>300</c:v>
                </c:pt>
                <c:pt idx="1142">
                  <c:v>300</c:v>
                </c:pt>
                <c:pt idx="1143">
                  <c:v>300</c:v>
                </c:pt>
                <c:pt idx="1144">
                  <c:v>300</c:v>
                </c:pt>
                <c:pt idx="1145">
                  <c:v>300</c:v>
                </c:pt>
                <c:pt idx="1146">
                  <c:v>300</c:v>
                </c:pt>
                <c:pt idx="1147">
                  <c:v>300</c:v>
                </c:pt>
                <c:pt idx="1148">
                  <c:v>300</c:v>
                </c:pt>
                <c:pt idx="1149">
                  <c:v>300</c:v>
                </c:pt>
                <c:pt idx="1150">
                  <c:v>300</c:v>
                </c:pt>
                <c:pt idx="1151">
                  <c:v>300</c:v>
                </c:pt>
                <c:pt idx="1152">
                  <c:v>300</c:v>
                </c:pt>
                <c:pt idx="1153">
                  <c:v>300</c:v>
                </c:pt>
                <c:pt idx="1154">
                  <c:v>300</c:v>
                </c:pt>
                <c:pt idx="1155">
                  <c:v>300</c:v>
                </c:pt>
                <c:pt idx="1156">
                  <c:v>300</c:v>
                </c:pt>
                <c:pt idx="1157">
                  <c:v>300</c:v>
                </c:pt>
                <c:pt idx="1158">
                  <c:v>300</c:v>
                </c:pt>
                <c:pt idx="1159">
                  <c:v>300</c:v>
                </c:pt>
                <c:pt idx="1160">
                  <c:v>300</c:v>
                </c:pt>
                <c:pt idx="1161">
                  <c:v>300</c:v>
                </c:pt>
                <c:pt idx="1162">
                  <c:v>300</c:v>
                </c:pt>
                <c:pt idx="1163">
                  <c:v>300</c:v>
                </c:pt>
                <c:pt idx="1164">
                  <c:v>300</c:v>
                </c:pt>
                <c:pt idx="1165">
                  <c:v>300</c:v>
                </c:pt>
                <c:pt idx="1166">
                  <c:v>300</c:v>
                </c:pt>
                <c:pt idx="1167">
                  <c:v>300</c:v>
                </c:pt>
                <c:pt idx="1168">
                  <c:v>300</c:v>
                </c:pt>
                <c:pt idx="1169">
                  <c:v>300</c:v>
                </c:pt>
                <c:pt idx="1170">
                  <c:v>300</c:v>
                </c:pt>
                <c:pt idx="1171">
                  <c:v>300</c:v>
                </c:pt>
                <c:pt idx="1172">
                  <c:v>300</c:v>
                </c:pt>
                <c:pt idx="1173">
                  <c:v>300</c:v>
                </c:pt>
                <c:pt idx="1174">
                  <c:v>300</c:v>
                </c:pt>
                <c:pt idx="1175">
                  <c:v>300</c:v>
                </c:pt>
                <c:pt idx="1176">
                  <c:v>300</c:v>
                </c:pt>
                <c:pt idx="1177">
                  <c:v>300</c:v>
                </c:pt>
                <c:pt idx="1178">
                  <c:v>300</c:v>
                </c:pt>
                <c:pt idx="1179">
                  <c:v>300</c:v>
                </c:pt>
                <c:pt idx="1180">
                  <c:v>300</c:v>
                </c:pt>
                <c:pt idx="1181">
                  <c:v>300</c:v>
                </c:pt>
                <c:pt idx="1182">
                  <c:v>300</c:v>
                </c:pt>
                <c:pt idx="1183">
                  <c:v>300</c:v>
                </c:pt>
                <c:pt idx="1184">
                  <c:v>300</c:v>
                </c:pt>
                <c:pt idx="1185">
                  <c:v>300</c:v>
                </c:pt>
                <c:pt idx="1186">
                  <c:v>300</c:v>
                </c:pt>
                <c:pt idx="1187">
                  <c:v>300</c:v>
                </c:pt>
                <c:pt idx="1188">
                  <c:v>300</c:v>
                </c:pt>
                <c:pt idx="1189">
                  <c:v>300</c:v>
                </c:pt>
                <c:pt idx="1190">
                  <c:v>300</c:v>
                </c:pt>
                <c:pt idx="1191">
                  <c:v>300</c:v>
                </c:pt>
                <c:pt idx="1192">
                  <c:v>300</c:v>
                </c:pt>
                <c:pt idx="1193">
                  <c:v>300</c:v>
                </c:pt>
                <c:pt idx="1194">
                  <c:v>300</c:v>
                </c:pt>
                <c:pt idx="1195">
                  <c:v>300</c:v>
                </c:pt>
                <c:pt idx="1196">
                  <c:v>300</c:v>
                </c:pt>
                <c:pt idx="1197">
                  <c:v>300</c:v>
                </c:pt>
                <c:pt idx="1198">
                  <c:v>300</c:v>
                </c:pt>
                <c:pt idx="1199">
                  <c:v>300</c:v>
                </c:pt>
                <c:pt idx="1200">
                  <c:v>300</c:v>
                </c:pt>
                <c:pt idx="1201">
                  <c:v>300</c:v>
                </c:pt>
                <c:pt idx="1202">
                  <c:v>300</c:v>
                </c:pt>
                <c:pt idx="1203">
                  <c:v>300</c:v>
                </c:pt>
                <c:pt idx="1204">
                  <c:v>300</c:v>
                </c:pt>
                <c:pt idx="1205">
                  <c:v>300</c:v>
                </c:pt>
                <c:pt idx="1206">
                  <c:v>300</c:v>
                </c:pt>
                <c:pt idx="1207">
                  <c:v>300</c:v>
                </c:pt>
                <c:pt idx="1208">
                  <c:v>300</c:v>
                </c:pt>
                <c:pt idx="1209">
                  <c:v>300</c:v>
                </c:pt>
                <c:pt idx="1210">
                  <c:v>300</c:v>
                </c:pt>
                <c:pt idx="1211">
                  <c:v>300</c:v>
                </c:pt>
                <c:pt idx="1212">
                  <c:v>300</c:v>
                </c:pt>
                <c:pt idx="1213">
                  <c:v>300</c:v>
                </c:pt>
                <c:pt idx="1214">
                  <c:v>300</c:v>
                </c:pt>
                <c:pt idx="1215">
                  <c:v>300</c:v>
                </c:pt>
                <c:pt idx="1216">
                  <c:v>300</c:v>
                </c:pt>
                <c:pt idx="1217">
                  <c:v>300</c:v>
                </c:pt>
                <c:pt idx="1218">
                  <c:v>300</c:v>
                </c:pt>
                <c:pt idx="1219">
                  <c:v>300</c:v>
                </c:pt>
                <c:pt idx="1220">
                  <c:v>300</c:v>
                </c:pt>
                <c:pt idx="1221">
                  <c:v>300</c:v>
                </c:pt>
                <c:pt idx="1222">
                  <c:v>300</c:v>
                </c:pt>
                <c:pt idx="1223">
                  <c:v>300</c:v>
                </c:pt>
                <c:pt idx="1224">
                  <c:v>300</c:v>
                </c:pt>
                <c:pt idx="1225">
                  <c:v>300</c:v>
                </c:pt>
                <c:pt idx="1226">
                  <c:v>300</c:v>
                </c:pt>
                <c:pt idx="1227">
                  <c:v>300</c:v>
                </c:pt>
                <c:pt idx="1228">
                  <c:v>300</c:v>
                </c:pt>
                <c:pt idx="1229">
                  <c:v>300</c:v>
                </c:pt>
                <c:pt idx="1230">
                  <c:v>300</c:v>
                </c:pt>
                <c:pt idx="1231">
                  <c:v>300</c:v>
                </c:pt>
                <c:pt idx="1232">
                  <c:v>300</c:v>
                </c:pt>
                <c:pt idx="1233">
                  <c:v>300</c:v>
                </c:pt>
                <c:pt idx="1234">
                  <c:v>300</c:v>
                </c:pt>
                <c:pt idx="1235">
                  <c:v>300</c:v>
                </c:pt>
                <c:pt idx="1236">
                  <c:v>300</c:v>
                </c:pt>
                <c:pt idx="1237">
                  <c:v>300</c:v>
                </c:pt>
                <c:pt idx="1238">
                  <c:v>300</c:v>
                </c:pt>
                <c:pt idx="1239">
                  <c:v>300</c:v>
                </c:pt>
                <c:pt idx="1240">
                  <c:v>300</c:v>
                </c:pt>
                <c:pt idx="1241">
                  <c:v>300</c:v>
                </c:pt>
                <c:pt idx="1242">
                  <c:v>300</c:v>
                </c:pt>
                <c:pt idx="1243">
                  <c:v>300</c:v>
                </c:pt>
                <c:pt idx="1244">
                  <c:v>300</c:v>
                </c:pt>
                <c:pt idx="1245">
                  <c:v>300</c:v>
                </c:pt>
                <c:pt idx="1246">
                  <c:v>300</c:v>
                </c:pt>
                <c:pt idx="1247">
                  <c:v>300</c:v>
                </c:pt>
                <c:pt idx="1248">
                  <c:v>300</c:v>
                </c:pt>
                <c:pt idx="1249">
                  <c:v>300</c:v>
                </c:pt>
                <c:pt idx="1250">
                  <c:v>300</c:v>
                </c:pt>
                <c:pt idx="1251">
                  <c:v>300</c:v>
                </c:pt>
                <c:pt idx="1252">
                  <c:v>300</c:v>
                </c:pt>
                <c:pt idx="1253">
                  <c:v>300</c:v>
                </c:pt>
                <c:pt idx="1254">
                  <c:v>300</c:v>
                </c:pt>
                <c:pt idx="1255">
                  <c:v>300</c:v>
                </c:pt>
                <c:pt idx="1256">
                  <c:v>300</c:v>
                </c:pt>
                <c:pt idx="1257">
                  <c:v>300</c:v>
                </c:pt>
                <c:pt idx="1258">
                  <c:v>300</c:v>
                </c:pt>
                <c:pt idx="1259">
                  <c:v>300</c:v>
                </c:pt>
                <c:pt idx="1260">
                  <c:v>300</c:v>
                </c:pt>
                <c:pt idx="1261">
                  <c:v>300</c:v>
                </c:pt>
                <c:pt idx="1262">
                  <c:v>300</c:v>
                </c:pt>
                <c:pt idx="1263">
                  <c:v>300</c:v>
                </c:pt>
                <c:pt idx="1264">
                  <c:v>300</c:v>
                </c:pt>
                <c:pt idx="1265">
                  <c:v>300</c:v>
                </c:pt>
                <c:pt idx="1266">
                  <c:v>300</c:v>
                </c:pt>
                <c:pt idx="1267">
                  <c:v>300</c:v>
                </c:pt>
                <c:pt idx="1268">
                  <c:v>300</c:v>
                </c:pt>
                <c:pt idx="1269">
                  <c:v>300</c:v>
                </c:pt>
                <c:pt idx="1270">
                  <c:v>300</c:v>
                </c:pt>
                <c:pt idx="1271">
                  <c:v>300</c:v>
                </c:pt>
                <c:pt idx="1272">
                  <c:v>300</c:v>
                </c:pt>
                <c:pt idx="1273">
                  <c:v>300</c:v>
                </c:pt>
                <c:pt idx="1274">
                  <c:v>300</c:v>
                </c:pt>
                <c:pt idx="1275">
                  <c:v>300</c:v>
                </c:pt>
                <c:pt idx="1276">
                  <c:v>300</c:v>
                </c:pt>
                <c:pt idx="1277">
                  <c:v>300</c:v>
                </c:pt>
                <c:pt idx="1278">
                  <c:v>300</c:v>
                </c:pt>
                <c:pt idx="1279">
                  <c:v>300</c:v>
                </c:pt>
                <c:pt idx="1280">
                  <c:v>300</c:v>
                </c:pt>
                <c:pt idx="1281">
                  <c:v>300</c:v>
                </c:pt>
                <c:pt idx="1282">
                  <c:v>300</c:v>
                </c:pt>
                <c:pt idx="1283">
                  <c:v>300</c:v>
                </c:pt>
                <c:pt idx="1284">
                  <c:v>300</c:v>
                </c:pt>
                <c:pt idx="1285">
                  <c:v>300</c:v>
                </c:pt>
                <c:pt idx="1286">
                  <c:v>300</c:v>
                </c:pt>
                <c:pt idx="1287">
                  <c:v>300</c:v>
                </c:pt>
                <c:pt idx="1288">
                  <c:v>300</c:v>
                </c:pt>
                <c:pt idx="1289">
                  <c:v>300</c:v>
                </c:pt>
                <c:pt idx="1290">
                  <c:v>300</c:v>
                </c:pt>
                <c:pt idx="1291">
                  <c:v>300</c:v>
                </c:pt>
                <c:pt idx="1292">
                  <c:v>300</c:v>
                </c:pt>
                <c:pt idx="1293">
                  <c:v>300</c:v>
                </c:pt>
                <c:pt idx="1294">
                  <c:v>300</c:v>
                </c:pt>
                <c:pt idx="1295">
                  <c:v>300</c:v>
                </c:pt>
                <c:pt idx="1296">
                  <c:v>300</c:v>
                </c:pt>
                <c:pt idx="1297">
                  <c:v>300</c:v>
                </c:pt>
                <c:pt idx="1298">
                  <c:v>300</c:v>
                </c:pt>
                <c:pt idx="1299">
                  <c:v>300</c:v>
                </c:pt>
                <c:pt idx="1300">
                  <c:v>300</c:v>
                </c:pt>
                <c:pt idx="1301">
                  <c:v>300</c:v>
                </c:pt>
                <c:pt idx="1302">
                  <c:v>300</c:v>
                </c:pt>
                <c:pt idx="1303">
                  <c:v>300</c:v>
                </c:pt>
                <c:pt idx="1304">
                  <c:v>300</c:v>
                </c:pt>
                <c:pt idx="1305">
                  <c:v>300</c:v>
                </c:pt>
                <c:pt idx="1306">
                  <c:v>300</c:v>
                </c:pt>
                <c:pt idx="1307">
                  <c:v>300</c:v>
                </c:pt>
                <c:pt idx="1308">
                  <c:v>300</c:v>
                </c:pt>
                <c:pt idx="1309">
                  <c:v>300</c:v>
                </c:pt>
                <c:pt idx="1310">
                  <c:v>300</c:v>
                </c:pt>
                <c:pt idx="1311">
                  <c:v>300</c:v>
                </c:pt>
                <c:pt idx="1312">
                  <c:v>300</c:v>
                </c:pt>
                <c:pt idx="1313">
                  <c:v>300</c:v>
                </c:pt>
                <c:pt idx="1314">
                  <c:v>300</c:v>
                </c:pt>
                <c:pt idx="1315">
                  <c:v>300</c:v>
                </c:pt>
                <c:pt idx="1316">
                  <c:v>300</c:v>
                </c:pt>
                <c:pt idx="1317">
                  <c:v>300</c:v>
                </c:pt>
                <c:pt idx="1318">
                  <c:v>300</c:v>
                </c:pt>
                <c:pt idx="1319">
                  <c:v>300</c:v>
                </c:pt>
                <c:pt idx="1320">
                  <c:v>300</c:v>
                </c:pt>
                <c:pt idx="1321">
                  <c:v>300</c:v>
                </c:pt>
                <c:pt idx="1322">
                  <c:v>300</c:v>
                </c:pt>
                <c:pt idx="1323">
                  <c:v>300</c:v>
                </c:pt>
                <c:pt idx="1324">
                  <c:v>300</c:v>
                </c:pt>
                <c:pt idx="1325">
                  <c:v>300</c:v>
                </c:pt>
                <c:pt idx="1326">
                  <c:v>300</c:v>
                </c:pt>
                <c:pt idx="1327">
                  <c:v>300</c:v>
                </c:pt>
                <c:pt idx="1328">
                  <c:v>300</c:v>
                </c:pt>
                <c:pt idx="1329">
                  <c:v>300</c:v>
                </c:pt>
                <c:pt idx="1330">
                  <c:v>300</c:v>
                </c:pt>
                <c:pt idx="1331">
                  <c:v>300</c:v>
                </c:pt>
                <c:pt idx="1332">
                  <c:v>300</c:v>
                </c:pt>
                <c:pt idx="1333">
                  <c:v>300</c:v>
                </c:pt>
                <c:pt idx="1334">
                  <c:v>300</c:v>
                </c:pt>
                <c:pt idx="1335">
                  <c:v>300</c:v>
                </c:pt>
                <c:pt idx="1336">
                  <c:v>300</c:v>
                </c:pt>
                <c:pt idx="1337">
                  <c:v>300</c:v>
                </c:pt>
                <c:pt idx="1338">
                  <c:v>300</c:v>
                </c:pt>
                <c:pt idx="1339">
                  <c:v>300</c:v>
                </c:pt>
                <c:pt idx="1340">
                  <c:v>300</c:v>
                </c:pt>
                <c:pt idx="1341">
                  <c:v>300</c:v>
                </c:pt>
                <c:pt idx="1342">
                  <c:v>300</c:v>
                </c:pt>
                <c:pt idx="1343">
                  <c:v>300</c:v>
                </c:pt>
                <c:pt idx="1344">
                  <c:v>300</c:v>
                </c:pt>
                <c:pt idx="1345">
                  <c:v>300</c:v>
                </c:pt>
                <c:pt idx="1346">
                  <c:v>300</c:v>
                </c:pt>
                <c:pt idx="1347">
                  <c:v>300</c:v>
                </c:pt>
                <c:pt idx="1348">
                  <c:v>300</c:v>
                </c:pt>
                <c:pt idx="1349">
                  <c:v>300</c:v>
                </c:pt>
                <c:pt idx="1350">
                  <c:v>300</c:v>
                </c:pt>
                <c:pt idx="1351">
                  <c:v>300</c:v>
                </c:pt>
                <c:pt idx="1352">
                  <c:v>300</c:v>
                </c:pt>
                <c:pt idx="1353">
                  <c:v>300</c:v>
                </c:pt>
                <c:pt idx="1354">
                  <c:v>300</c:v>
                </c:pt>
                <c:pt idx="1355">
                  <c:v>300</c:v>
                </c:pt>
                <c:pt idx="1356">
                  <c:v>300</c:v>
                </c:pt>
                <c:pt idx="1357">
                  <c:v>300</c:v>
                </c:pt>
                <c:pt idx="1358">
                  <c:v>300</c:v>
                </c:pt>
                <c:pt idx="1359">
                  <c:v>300</c:v>
                </c:pt>
                <c:pt idx="1360">
                  <c:v>300</c:v>
                </c:pt>
                <c:pt idx="1361">
                  <c:v>300</c:v>
                </c:pt>
                <c:pt idx="1362">
                  <c:v>300</c:v>
                </c:pt>
                <c:pt idx="1363">
                  <c:v>300</c:v>
                </c:pt>
                <c:pt idx="1364">
                  <c:v>300</c:v>
                </c:pt>
                <c:pt idx="1365">
                  <c:v>300</c:v>
                </c:pt>
                <c:pt idx="1366">
                  <c:v>300</c:v>
                </c:pt>
                <c:pt idx="1367">
                  <c:v>300</c:v>
                </c:pt>
                <c:pt idx="1368">
                  <c:v>300</c:v>
                </c:pt>
                <c:pt idx="1369">
                  <c:v>300</c:v>
                </c:pt>
                <c:pt idx="1370">
                  <c:v>300</c:v>
                </c:pt>
                <c:pt idx="1371">
                  <c:v>300</c:v>
                </c:pt>
                <c:pt idx="1372">
                  <c:v>300</c:v>
                </c:pt>
                <c:pt idx="1373">
                  <c:v>300</c:v>
                </c:pt>
                <c:pt idx="1374">
                  <c:v>300</c:v>
                </c:pt>
                <c:pt idx="1375">
                  <c:v>300</c:v>
                </c:pt>
                <c:pt idx="1376">
                  <c:v>300</c:v>
                </c:pt>
                <c:pt idx="1377">
                  <c:v>300</c:v>
                </c:pt>
                <c:pt idx="1378">
                  <c:v>300</c:v>
                </c:pt>
                <c:pt idx="1379">
                  <c:v>300</c:v>
                </c:pt>
                <c:pt idx="1380">
                  <c:v>300</c:v>
                </c:pt>
                <c:pt idx="1381">
                  <c:v>300</c:v>
                </c:pt>
                <c:pt idx="1382">
                  <c:v>300</c:v>
                </c:pt>
                <c:pt idx="1383">
                  <c:v>300</c:v>
                </c:pt>
                <c:pt idx="1384">
                  <c:v>300</c:v>
                </c:pt>
                <c:pt idx="1385">
                  <c:v>300</c:v>
                </c:pt>
                <c:pt idx="1386">
                  <c:v>300</c:v>
                </c:pt>
                <c:pt idx="1387">
                  <c:v>300</c:v>
                </c:pt>
                <c:pt idx="1388">
                  <c:v>300</c:v>
                </c:pt>
                <c:pt idx="1389">
                  <c:v>300</c:v>
                </c:pt>
                <c:pt idx="1390">
                  <c:v>300</c:v>
                </c:pt>
                <c:pt idx="1391">
                  <c:v>300</c:v>
                </c:pt>
                <c:pt idx="1392">
                  <c:v>300</c:v>
                </c:pt>
                <c:pt idx="1393">
                  <c:v>300</c:v>
                </c:pt>
                <c:pt idx="1394">
                  <c:v>300</c:v>
                </c:pt>
                <c:pt idx="1395">
                  <c:v>300</c:v>
                </c:pt>
                <c:pt idx="1396">
                  <c:v>300</c:v>
                </c:pt>
                <c:pt idx="1397">
                  <c:v>300</c:v>
                </c:pt>
                <c:pt idx="1398">
                  <c:v>300</c:v>
                </c:pt>
                <c:pt idx="1399">
                  <c:v>300</c:v>
                </c:pt>
                <c:pt idx="1400">
                  <c:v>300</c:v>
                </c:pt>
                <c:pt idx="1401">
                  <c:v>300</c:v>
                </c:pt>
                <c:pt idx="1402">
                  <c:v>300</c:v>
                </c:pt>
                <c:pt idx="1403">
                  <c:v>300</c:v>
                </c:pt>
                <c:pt idx="1404">
                  <c:v>300</c:v>
                </c:pt>
                <c:pt idx="1405">
                  <c:v>300</c:v>
                </c:pt>
                <c:pt idx="1406">
                  <c:v>300</c:v>
                </c:pt>
                <c:pt idx="1407">
                  <c:v>300</c:v>
                </c:pt>
                <c:pt idx="1408">
                  <c:v>300</c:v>
                </c:pt>
                <c:pt idx="1409">
                  <c:v>300</c:v>
                </c:pt>
                <c:pt idx="1410">
                  <c:v>300</c:v>
                </c:pt>
                <c:pt idx="1411">
                  <c:v>300</c:v>
                </c:pt>
                <c:pt idx="1412">
                  <c:v>300</c:v>
                </c:pt>
                <c:pt idx="1413">
                  <c:v>300</c:v>
                </c:pt>
                <c:pt idx="1414">
                  <c:v>300</c:v>
                </c:pt>
                <c:pt idx="1415">
                  <c:v>300</c:v>
                </c:pt>
                <c:pt idx="1416">
                  <c:v>300</c:v>
                </c:pt>
                <c:pt idx="1417">
                  <c:v>300</c:v>
                </c:pt>
                <c:pt idx="1418">
                  <c:v>300</c:v>
                </c:pt>
                <c:pt idx="1419">
                  <c:v>300</c:v>
                </c:pt>
                <c:pt idx="1420">
                  <c:v>300</c:v>
                </c:pt>
                <c:pt idx="1421">
                  <c:v>300</c:v>
                </c:pt>
                <c:pt idx="1422">
                  <c:v>300</c:v>
                </c:pt>
                <c:pt idx="1423">
                  <c:v>300</c:v>
                </c:pt>
                <c:pt idx="1424">
                  <c:v>300</c:v>
                </c:pt>
                <c:pt idx="1425">
                  <c:v>300</c:v>
                </c:pt>
                <c:pt idx="1426">
                  <c:v>300</c:v>
                </c:pt>
                <c:pt idx="1427">
                  <c:v>300</c:v>
                </c:pt>
                <c:pt idx="1428">
                  <c:v>300</c:v>
                </c:pt>
                <c:pt idx="1429">
                  <c:v>300</c:v>
                </c:pt>
                <c:pt idx="1430">
                  <c:v>300</c:v>
                </c:pt>
                <c:pt idx="1431">
                  <c:v>300</c:v>
                </c:pt>
                <c:pt idx="1432">
                  <c:v>300</c:v>
                </c:pt>
                <c:pt idx="1433">
                  <c:v>300</c:v>
                </c:pt>
                <c:pt idx="1434">
                  <c:v>300</c:v>
                </c:pt>
                <c:pt idx="1435">
                  <c:v>300</c:v>
                </c:pt>
                <c:pt idx="1436">
                  <c:v>300</c:v>
                </c:pt>
                <c:pt idx="1437">
                  <c:v>300</c:v>
                </c:pt>
                <c:pt idx="1438">
                  <c:v>300</c:v>
                </c:pt>
                <c:pt idx="1439">
                  <c:v>300</c:v>
                </c:pt>
                <c:pt idx="1440">
                  <c:v>300</c:v>
                </c:pt>
                <c:pt idx="1441">
                  <c:v>300</c:v>
                </c:pt>
                <c:pt idx="1442">
                  <c:v>300</c:v>
                </c:pt>
                <c:pt idx="1443">
                  <c:v>300</c:v>
                </c:pt>
                <c:pt idx="1444">
                  <c:v>300</c:v>
                </c:pt>
                <c:pt idx="1445">
                  <c:v>300</c:v>
                </c:pt>
                <c:pt idx="1446">
                  <c:v>300</c:v>
                </c:pt>
                <c:pt idx="1447">
                  <c:v>300</c:v>
                </c:pt>
                <c:pt idx="1448">
                  <c:v>300</c:v>
                </c:pt>
                <c:pt idx="1449">
                  <c:v>300</c:v>
                </c:pt>
                <c:pt idx="1450">
                  <c:v>300</c:v>
                </c:pt>
                <c:pt idx="1451">
                  <c:v>300</c:v>
                </c:pt>
                <c:pt idx="1452">
                  <c:v>300</c:v>
                </c:pt>
                <c:pt idx="1453">
                  <c:v>300</c:v>
                </c:pt>
                <c:pt idx="1454">
                  <c:v>300</c:v>
                </c:pt>
                <c:pt idx="1455">
                  <c:v>300</c:v>
                </c:pt>
                <c:pt idx="1456">
                  <c:v>300</c:v>
                </c:pt>
                <c:pt idx="1457">
                  <c:v>300</c:v>
                </c:pt>
                <c:pt idx="1458">
                  <c:v>300</c:v>
                </c:pt>
                <c:pt idx="1459">
                  <c:v>300</c:v>
                </c:pt>
                <c:pt idx="1460">
                  <c:v>300</c:v>
                </c:pt>
                <c:pt idx="1461">
                  <c:v>300</c:v>
                </c:pt>
                <c:pt idx="1462">
                  <c:v>300</c:v>
                </c:pt>
                <c:pt idx="1463">
                  <c:v>300</c:v>
                </c:pt>
                <c:pt idx="1464">
                  <c:v>300</c:v>
                </c:pt>
                <c:pt idx="1465">
                  <c:v>300</c:v>
                </c:pt>
                <c:pt idx="1466">
                  <c:v>300</c:v>
                </c:pt>
                <c:pt idx="1467">
                  <c:v>300</c:v>
                </c:pt>
                <c:pt idx="1468">
                  <c:v>300</c:v>
                </c:pt>
                <c:pt idx="1469">
                  <c:v>300</c:v>
                </c:pt>
                <c:pt idx="1470">
                  <c:v>300</c:v>
                </c:pt>
                <c:pt idx="1471">
                  <c:v>300</c:v>
                </c:pt>
                <c:pt idx="1472">
                  <c:v>300</c:v>
                </c:pt>
                <c:pt idx="1473">
                  <c:v>300</c:v>
                </c:pt>
                <c:pt idx="1474">
                  <c:v>300</c:v>
                </c:pt>
                <c:pt idx="1475">
                  <c:v>300</c:v>
                </c:pt>
                <c:pt idx="1476">
                  <c:v>300</c:v>
                </c:pt>
                <c:pt idx="1477">
                  <c:v>300</c:v>
                </c:pt>
                <c:pt idx="1478">
                  <c:v>300</c:v>
                </c:pt>
                <c:pt idx="1479">
                  <c:v>300</c:v>
                </c:pt>
                <c:pt idx="1480">
                  <c:v>300</c:v>
                </c:pt>
                <c:pt idx="1481">
                  <c:v>300</c:v>
                </c:pt>
                <c:pt idx="1482">
                  <c:v>300</c:v>
                </c:pt>
                <c:pt idx="1483">
                  <c:v>300</c:v>
                </c:pt>
                <c:pt idx="1484">
                  <c:v>300</c:v>
                </c:pt>
                <c:pt idx="1485">
                  <c:v>300</c:v>
                </c:pt>
                <c:pt idx="1486">
                  <c:v>300</c:v>
                </c:pt>
                <c:pt idx="1487">
                  <c:v>300</c:v>
                </c:pt>
                <c:pt idx="1488">
                  <c:v>300</c:v>
                </c:pt>
                <c:pt idx="1489">
                  <c:v>300</c:v>
                </c:pt>
                <c:pt idx="1490">
                  <c:v>300</c:v>
                </c:pt>
                <c:pt idx="1491">
                  <c:v>300</c:v>
                </c:pt>
                <c:pt idx="1492">
                  <c:v>300</c:v>
                </c:pt>
                <c:pt idx="1493">
                  <c:v>300</c:v>
                </c:pt>
                <c:pt idx="1494">
                  <c:v>300</c:v>
                </c:pt>
                <c:pt idx="1495">
                  <c:v>300</c:v>
                </c:pt>
                <c:pt idx="1496">
                  <c:v>300</c:v>
                </c:pt>
                <c:pt idx="1497">
                  <c:v>300</c:v>
                </c:pt>
                <c:pt idx="1498">
                  <c:v>300</c:v>
                </c:pt>
                <c:pt idx="1499">
                  <c:v>300</c:v>
                </c:pt>
                <c:pt idx="1500">
                  <c:v>300</c:v>
                </c:pt>
                <c:pt idx="1501">
                  <c:v>300</c:v>
                </c:pt>
                <c:pt idx="1502">
                  <c:v>300</c:v>
                </c:pt>
                <c:pt idx="1503">
                  <c:v>300</c:v>
                </c:pt>
                <c:pt idx="1504">
                  <c:v>300</c:v>
                </c:pt>
                <c:pt idx="1505">
                  <c:v>300</c:v>
                </c:pt>
                <c:pt idx="1506">
                  <c:v>300</c:v>
                </c:pt>
                <c:pt idx="1507">
                  <c:v>300</c:v>
                </c:pt>
                <c:pt idx="1508">
                  <c:v>300</c:v>
                </c:pt>
                <c:pt idx="1509">
                  <c:v>300</c:v>
                </c:pt>
                <c:pt idx="1510">
                  <c:v>300</c:v>
                </c:pt>
                <c:pt idx="1511">
                  <c:v>300</c:v>
                </c:pt>
                <c:pt idx="1512">
                  <c:v>300</c:v>
                </c:pt>
                <c:pt idx="1513">
                  <c:v>300</c:v>
                </c:pt>
                <c:pt idx="1514">
                  <c:v>300</c:v>
                </c:pt>
                <c:pt idx="1515">
                  <c:v>300</c:v>
                </c:pt>
                <c:pt idx="1516">
                  <c:v>300</c:v>
                </c:pt>
                <c:pt idx="1517">
                  <c:v>300</c:v>
                </c:pt>
                <c:pt idx="1518">
                  <c:v>300</c:v>
                </c:pt>
                <c:pt idx="1519">
                  <c:v>300</c:v>
                </c:pt>
                <c:pt idx="1520">
                  <c:v>300</c:v>
                </c:pt>
                <c:pt idx="1521">
                  <c:v>300</c:v>
                </c:pt>
                <c:pt idx="1522">
                  <c:v>300</c:v>
                </c:pt>
                <c:pt idx="1523">
                  <c:v>300</c:v>
                </c:pt>
                <c:pt idx="1524">
                  <c:v>300</c:v>
                </c:pt>
                <c:pt idx="1525">
                  <c:v>300</c:v>
                </c:pt>
                <c:pt idx="1526">
                  <c:v>300</c:v>
                </c:pt>
                <c:pt idx="1527">
                  <c:v>300</c:v>
                </c:pt>
                <c:pt idx="1528">
                  <c:v>300</c:v>
                </c:pt>
                <c:pt idx="1529">
                  <c:v>300</c:v>
                </c:pt>
                <c:pt idx="1530">
                  <c:v>300</c:v>
                </c:pt>
                <c:pt idx="1531">
                  <c:v>300</c:v>
                </c:pt>
                <c:pt idx="1532">
                  <c:v>300</c:v>
                </c:pt>
                <c:pt idx="1533">
                  <c:v>300</c:v>
                </c:pt>
                <c:pt idx="1534">
                  <c:v>300</c:v>
                </c:pt>
                <c:pt idx="1535">
                  <c:v>300</c:v>
                </c:pt>
                <c:pt idx="1536">
                  <c:v>300</c:v>
                </c:pt>
                <c:pt idx="1537">
                  <c:v>300</c:v>
                </c:pt>
                <c:pt idx="1538">
                  <c:v>300</c:v>
                </c:pt>
                <c:pt idx="1539">
                  <c:v>300</c:v>
                </c:pt>
                <c:pt idx="1540">
                  <c:v>300</c:v>
                </c:pt>
                <c:pt idx="1541">
                  <c:v>300</c:v>
                </c:pt>
                <c:pt idx="1542">
                  <c:v>300</c:v>
                </c:pt>
                <c:pt idx="1543">
                  <c:v>300</c:v>
                </c:pt>
                <c:pt idx="1544">
                  <c:v>300</c:v>
                </c:pt>
                <c:pt idx="1545">
                  <c:v>300</c:v>
                </c:pt>
                <c:pt idx="1546">
                  <c:v>300</c:v>
                </c:pt>
                <c:pt idx="1547">
                  <c:v>300</c:v>
                </c:pt>
                <c:pt idx="1548">
                  <c:v>300</c:v>
                </c:pt>
                <c:pt idx="1549">
                  <c:v>300</c:v>
                </c:pt>
                <c:pt idx="1550">
                  <c:v>300</c:v>
                </c:pt>
                <c:pt idx="1551">
                  <c:v>300</c:v>
                </c:pt>
                <c:pt idx="1552">
                  <c:v>300</c:v>
                </c:pt>
                <c:pt idx="1553">
                  <c:v>300</c:v>
                </c:pt>
                <c:pt idx="1554">
                  <c:v>300</c:v>
                </c:pt>
                <c:pt idx="1555">
                  <c:v>300</c:v>
                </c:pt>
                <c:pt idx="1556">
                  <c:v>300</c:v>
                </c:pt>
                <c:pt idx="1557">
                  <c:v>300</c:v>
                </c:pt>
                <c:pt idx="1558">
                  <c:v>300</c:v>
                </c:pt>
                <c:pt idx="1559">
                  <c:v>300</c:v>
                </c:pt>
                <c:pt idx="1560">
                  <c:v>300</c:v>
                </c:pt>
                <c:pt idx="1561">
                  <c:v>300</c:v>
                </c:pt>
                <c:pt idx="1562">
                  <c:v>300</c:v>
                </c:pt>
                <c:pt idx="1563">
                  <c:v>300</c:v>
                </c:pt>
                <c:pt idx="1564">
                  <c:v>300</c:v>
                </c:pt>
                <c:pt idx="1565">
                  <c:v>300</c:v>
                </c:pt>
                <c:pt idx="1566">
                  <c:v>300</c:v>
                </c:pt>
                <c:pt idx="1567">
                  <c:v>300</c:v>
                </c:pt>
                <c:pt idx="1568">
                  <c:v>300</c:v>
                </c:pt>
                <c:pt idx="1569">
                  <c:v>300</c:v>
                </c:pt>
                <c:pt idx="1570">
                  <c:v>300</c:v>
                </c:pt>
                <c:pt idx="1571">
                  <c:v>300</c:v>
                </c:pt>
                <c:pt idx="1572">
                  <c:v>300</c:v>
                </c:pt>
                <c:pt idx="1573">
                  <c:v>300</c:v>
                </c:pt>
                <c:pt idx="1574">
                  <c:v>300</c:v>
                </c:pt>
                <c:pt idx="1575">
                  <c:v>300</c:v>
                </c:pt>
                <c:pt idx="1576">
                  <c:v>300</c:v>
                </c:pt>
                <c:pt idx="1577">
                  <c:v>300</c:v>
                </c:pt>
                <c:pt idx="1578">
                  <c:v>300</c:v>
                </c:pt>
                <c:pt idx="1579">
                  <c:v>300</c:v>
                </c:pt>
                <c:pt idx="1580">
                  <c:v>300</c:v>
                </c:pt>
                <c:pt idx="1581">
                  <c:v>300</c:v>
                </c:pt>
                <c:pt idx="1582">
                  <c:v>300</c:v>
                </c:pt>
                <c:pt idx="1583">
                  <c:v>300</c:v>
                </c:pt>
                <c:pt idx="1584">
                  <c:v>300</c:v>
                </c:pt>
                <c:pt idx="1585">
                  <c:v>300</c:v>
                </c:pt>
                <c:pt idx="1586">
                  <c:v>300</c:v>
                </c:pt>
                <c:pt idx="1587">
                  <c:v>300</c:v>
                </c:pt>
                <c:pt idx="1588">
                  <c:v>300</c:v>
                </c:pt>
                <c:pt idx="1589">
                  <c:v>300</c:v>
                </c:pt>
                <c:pt idx="1590">
                  <c:v>300</c:v>
                </c:pt>
                <c:pt idx="1591">
                  <c:v>300</c:v>
                </c:pt>
                <c:pt idx="1592">
                  <c:v>300</c:v>
                </c:pt>
                <c:pt idx="1593">
                  <c:v>300</c:v>
                </c:pt>
                <c:pt idx="1594">
                  <c:v>300</c:v>
                </c:pt>
                <c:pt idx="1595">
                  <c:v>300</c:v>
                </c:pt>
                <c:pt idx="1596">
                  <c:v>300</c:v>
                </c:pt>
                <c:pt idx="1597">
                  <c:v>300</c:v>
                </c:pt>
                <c:pt idx="1598">
                  <c:v>300</c:v>
                </c:pt>
                <c:pt idx="1599">
                  <c:v>300</c:v>
                </c:pt>
                <c:pt idx="1600">
                  <c:v>300</c:v>
                </c:pt>
                <c:pt idx="1601">
                  <c:v>300</c:v>
                </c:pt>
                <c:pt idx="1602">
                  <c:v>300</c:v>
                </c:pt>
                <c:pt idx="1603">
                  <c:v>300</c:v>
                </c:pt>
                <c:pt idx="1604">
                  <c:v>300</c:v>
                </c:pt>
                <c:pt idx="1605">
                  <c:v>300</c:v>
                </c:pt>
                <c:pt idx="1606">
                  <c:v>300</c:v>
                </c:pt>
                <c:pt idx="1607">
                  <c:v>300</c:v>
                </c:pt>
                <c:pt idx="1608">
                  <c:v>300</c:v>
                </c:pt>
                <c:pt idx="1609">
                  <c:v>300</c:v>
                </c:pt>
                <c:pt idx="1610">
                  <c:v>300</c:v>
                </c:pt>
                <c:pt idx="1611">
                  <c:v>300</c:v>
                </c:pt>
                <c:pt idx="1612">
                  <c:v>300</c:v>
                </c:pt>
                <c:pt idx="1613">
                  <c:v>300</c:v>
                </c:pt>
                <c:pt idx="1614">
                  <c:v>300</c:v>
                </c:pt>
                <c:pt idx="1615">
                  <c:v>300</c:v>
                </c:pt>
                <c:pt idx="1616">
                  <c:v>300</c:v>
                </c:pt>
                <c:pt idx="1617">
                  <c:v>300</c:v>
                </c:pt>
                <c:pt idx="1618">
                  <c:v>300</c:v>
                </c:pt>
                <c:pt idx="1619">
                  <c:v>300</c:v>
                </c:pt>
                <c:pt idx="1620">
                  <c:v>300</c:v>
                </c:pt>
                <c:pt idx="1621">
                  <c:v>300</c:v>
                </c:pt>
                <c:pt idx="1622">
                  <c:v>300</c:v>
                </c:pt>
                <c:pt idx="1623">
                  <c:v>300</c:v>
                </c:pt>
                <c:pt idx="1624">
                  <c:v>300</c:v>
                </c:pt>
                <c:pt idx="1625">
                  <c:v>300</c:v>
                </c:pt>
                <c:pt idx="1626">
                  <c:v>300</c:v>
                </c:pt>
                <c:pt idx="1627">
                  <c:v>300</c:v>
                </c:pt>
                <c:pt idx="1628">
                  <c:v>300</c:v>
                </c:pt>
                <c:pt idx="1629">
                  <c:v>300</c:v>
                </c:pt>
                <c:pt idx="1630">
                  <c:v>300</c:v>
                </c:pt>
                <c:pt idx="1631">
                  <c:v>300</c:v>
                </c:pt>
                <c:pt idx="1632">
                  <c:v>300</c:v>
                </c:pt>
                <c:pt idx="1633">
                  <c:v>300</c:v>
                </c:pt>
                <c:pt idx="1634">
                  <c:v>300</c:v>
                </c:pt>
                <c:pt idx="1635">
                  <c:v>300</c:v>
                </c:pt>
                <c:pt idx="1636">
                  <c:v>300</c:v>
                </c:pt>
                <c:pt idx="1637">
                  <c:v>300</c:v>
                </c:pt>
                <c:pt idx="1638">
                  <c:v>300</c:v>
                </c:pt>
                <c:pt idx="1639">
                  <c:v>300</c:v>
                </c:pt>
                <c:pt idx="1640">
                  <c:v>300</c:v>
                </c:pt>
                <c:pt idx="1641">
                  <c:v>300</c:v>
                </c:pt>
                <c:pt idx="1642">
                  <c:v>300</c:v>
                </c:pt>
                <c:pt idx="1643">
                  <c:v>300</c:v>
                </c:pt>
                <c:pt idx="1644">
                  <c:v>300</c:v>
                </c:pt>
                <c:pt idx="1645">
                  <c:v>300</c:v>
                </c:pt>
                <c:pt idx="1646">
                  <c:v>300</c:v>
                </c:pt>
                <c:pt idx="1647">
                  <c:v>300</c:v>
                </c:pt>
                <c:pt idx="1648">
                  <c:v>300</c:v>
                </c:pt>
                <c:pt idx="1649">
                  <c:v>300</c:v>
                </c:pt>
                <c:pt idx="1650">
                  <c:v>300</c:v>
                </c:pt>
                <c:pt idx="1651">
                  <c:v>300</c:v>
                </c:pt>
                <c:pt idx="1652">
                  <c:v>300</c:v>
                </c:pt>
                <c:pt idx="1653">
                  <c:v>300</c:v>
                </c:pt>
                <c:pt idx="1654">
                  <c:v>300</c:v>
                </c:pt>
                <c:pt idx="1655">
                  <c:v>300</c:v>
                </c:pt>
                <c:pt idx="1656">
                  <c:v>300</c:v>
                </c:pt>
                <c:pt idx="1657">
                  <c:v>300</c:v>
                </c:pt>
                <c:pt idx="1658">
                  <c:v>300</c:v>
                </c:pt>
                <c:pt idx="1659">
                  <c:v>300</c:v>
                </c:pt>
                <c:pt idx="1660">
                  <c:v>300</c:v>
                </c:pt>
                <c:pt idx="1661">
                  <c:v>300</c:v>
                </c:pt>
                <c:pt idx="1662">
                  <c:v>300</c:v>
                </c:pt>
                <c:pt idx="1663">
                  <c:v>300</c:v>
                </c:pt>
                <c:pt idx="1664">
                  <c:v>300</c:v>
                </c:pt>
                <c:pt idx="1665">
                  <c:v>300</c:v>
                </c:pt>
                <c:pt idx="1666">
                  <c:v>300</c:v>
                </c:pt>
                <c:pt idx="1667">
                  <c:v>300</c:v>
                </c:pt>
                <c:pt idx="1668">
                  <c:v>300</c:v>
                </c:pt>
                <c:pt idx="1669">
                  <c:v>300</c:v>
                </c:pt>
                <c:pt idx="1670">
                  <c:v>300</c:v>
                </c:pt>
                <c:pt idx="1671">
                  <c:v>300</c:v>
                </c:pt>
                <c:pt idx="1672">
                  <c:v>300</c:v>
                </c:pt>
                <c:pt idx="1673">
                  <c:v>300</c:v>
                </c:pt>
                <c:pt idx="1674">
                  <c:v>300</c:v>
                </c:pt>
                <c:pt idx="1675">
                  <c:v>300</c:v>
                </c:pt>
                <c:pt idx="1676">
                  <c:v>300</c:v>
                </c:pt>
                <c:pt idx="1677">
                  <c:v>300</c:v>
                </c:pt>
                <c:pt idx="1678">
                  <c:v>300</c:v>
                </c:pt>
                <c:pt idx="1679">
                  <c:v>300</c:v>
                </c:pt>
                <c:pt idx="1680">
                  <c:v>300</c:v>
                </c:pt>
                <c:pt idx="1681">
                  <c:v>300</c:v>
                </c:pt>
                <c:pt idx="1682">
                  <c:v>300</c:v>
                </c:pt>
                <c:pt idx="1683">
                  <c:v>300</c:v>
                </c:pt>
                <c:pt idx="1684">
                  <c:v>300</c:v>
                </c:pt>
                <c:pt idx="1685">
                  <c:v>300</c:v>
                </c:pt>
                <c:pt idx="1686">
                  <c:v>300</c:v>
                </c:pt>
                <c:pt idx="1687">
                  <c:v>300</c:v>
                </c:pt>
                <c:pt idx="1688">
                  <c:v>300</c:v>
                </c:pt>
                <c:pt idx="1689">
                  <c:v>300</c:v>
                </c:pt>
                <c:pt idx="1690">
                  <c:v>300</c:v>
                </c:pt>
                <c:pt idx="1691">
                  <c:v>300</c:v>
                </c:pt>
                <c:pt idx="1692">
                  <c:v>300</c:v>
                </c:pt>
                <c:pt idx="1693">
                  <c:v>300</c:v>
                </c:pt>
                <c:pt idx="1694">
                  <c:v>300</c:v>
                </c:pt>
                <c:pt idx="1695">
                  <c:v>300</c:v>
                </c:pt>
                <c:pt idx="1696">
                  <c:v>300</c:v>
                </c:pt>
                <c:pt idx="1697">
                  <c:v>300</c:v>
                </c:pt>
                <c:pt idx="1698">
                  <c:v>300</c:v>
                </c:pt>
                <c:pt idx="1699">
                  <c:v>300</c:v>
                </c:pt>
                <c:pt idx="1700">
                  <c:v>300</c:v>
                </c:pt>
                <c:pt idx="1701">
                  <c:v>300</c:v>
                </c:pt>
                <c:pt idx="1702">
                  <c:v>300</c:v>
                </c:pt>
                <c:pt idx="1703">
                  <c:v>300</c:v>
                </c:pt>
                <c:pt idx="1704">
                  <c:v>300</c:v>
                </c:pt>
                <c:pt idx="1705">
                  <c:v>300</c:v>
                </c:pt>
                <c:pt idx="1706">
                  <c:v>300</c:v>
                </c:pt>
                <c:pt idx="1707">
                  <c:v>300</c:v>
                </c:pt>
                <c:pt idx="1708">
                  <c:v>300</c:v>
                </c:pt>
                <c:pt idx="1709">
                  <c:v>300</c:v>
                </c:pt>
                <c:pt idx="1710">
                  <c:v>300</c:v>
                </c:pt>
                <c:pt idx="1711">
                  <c:v>300</c:v>
                </c:pt>
                <c:pt idx="1712">
                  <c:v>300</c:v>
                </c:pt>
                <c:pt idx="1713">
                  <c:v>300</c:v>
                </c:pt>
                <c:pt idx="1714">
                  <c:v>300</c:v>
                </c:pt>
                <c:pt idx="1715">
                  <c:v>300</c:v>
                </c:pt>
                <c:pt idx="1716">
                  <c:v>300</c:v>
                </c:pt>
                <c:pt idx="1717">
                  <c:v>300</c:v>
                </c:pt>
                <c:pt idx="1718">
                  <c:v>300</c:v>
                </c:pt>
                <c:pt idx="1719">
                  <c:v>300</c:v>
                </c:pt>
                <c:pt idx="1720">
                  <c:v>300</c:v>
                </c:pt>
                <c:pt idx="1721">
                  <c:v>300</c:v>
                </c:pt>
                <c:pt idx="1722">
                  <c:v>300</c:v>
                </c:pt>
                <c:pt idx="1723">
                  <c:v>300</c:v>
                </c:pt>
                <c:pt idx="1724">
                  <c:v>300</c:v>
                </c:pt>
                <c:pt idx="1725">
                  <c:v>300</c:v>
                </c:pt>
                <c:pt idx="1726">
                  <c:v>300</c:v>
                </c:pt>
                <c:pt idx="1727">
                  <c:v>300</c:v>
                </c:pt>
                <c:pt idx="1728">
                  <c:v>300</c:v>
                </c:pt>
                <c:pt idx="1729">
                  <c:v>300</c:v>
                </c:pt>
                <c:pt idx="1730">
                  <c:v>300</c:v>
                </c:pt>
                <c:pt idx="1731">
                  <c:v>300</c:v>
                </c:pt>
                <c:pt idx="1732">
                  <c:v>300</c:v>
                </c:pt>
                <c:pt idx="1733">
                  <c:v>300</c:v>
                </c:pt>
                <c:pt idx="1734">
                  <c:v>300</c:v>
                </c:pt>
                <c:pt idx="1735">
                  <c:v>300</c:v>
                </c:pt>
                <c:pt idx="1736">
                  <c:v>300</c:v>
                </c:pt>
                <c:pt idx="1737">
                  <c:v>300</c:v>
                </c:pt>
                <c:pt idx="1738">
                  <c:v>300</c:v>
                </c:pt>
                <c:pt idx="1739">
                  <c:v>300</c:v>
                </c:pt>
                <c:pt idx="1740">
                  <c:v>300</c:v>
                </c:pt>
                <c:pt idx="1741">
                  <c:v>300</c:v>
                </c:pt>
                <c:pt idx="1742">
                  <c:v>300</c:v>
                </c:pt>
                <c:pt idx="1743">
                  <c:v>300</c:v>
                </c:pt>
                <c:pt idx="1744">
                  <c:v>300</c:v>
                </c:pt>
                <c:pt idx="1745">
                  <c:v>300</c:v>
                </c:pt>
                <c:pt idx="1746">
                  <c:v>300</c:v>
                </c:pt>
                <c:pt idx="1747">
                  <c:v>300</c:v>
                </c:pt>
                <c:pt idx="1748">
                  <c:v>300</c:v>
                </c:pt>
                <c:pt idx="1749">
                  <c:v>300</c:v>
                </c:pt>
                <c:pt idx="1750">
                  <c:v>300</c:v>
                </c:pt>
                <c:pt idx="1751">
                  <c:v>300</c:v>
                </c:pt>
                <c:pt idx="1752">
                  <c:v>300</c:v>
                </c:pt>
                <c:pt idx="1753">
                  <c:v>300</c:v>
                </c:pt>
                <c:pt idx="1754">
                  <c:v>300</c:v>
                </c:pt>
                <c:pt idx="1755">
                  <c:v>300</c:v>
                </c:pt>
                <c:pt idx="1756">
                  <c:v>300</c:v>
                </c:pt>
                <c:pt idx="1757">
                  <c:v>300</c:v>
                </c:pt>
                <c:pt idx="1758">
                  <c:v>300</c:v>
                </c:pt>
                <c:pt idx="1759">
                  <c:v>300</c:v>
                </c:pt>
                <c:pt idx="1760">
                  <c:v>300</c:v>
                </c:pt>
                <c:pt idx="1761">
                  <c:v>300</c:v>
                </c:pt>
                <c:pt idx="1762">
                  <c:v>300</c:v>
                </c:pt>
                <c:pt idx="1763">
                  <c:v>300</c:v>
                </c:pt>
                <c:pt idx="1764">
                  <c:v>300</c:v>
                </c:pt>
                <c:pt idx="1765">
                  <c:v>300</c:v>
                </c:pt>
                <c:pt idx="1766">
                  <c:v>300</c:v>
                </c:pt>
                <c:pt idx="1767">
                  <c:v>300</c:v>
                </c:pt>
                <c:pt idx="1768">
                  <c:v>300</c:v>
                </c:pt>
                <c:pt idx="1769">
                  <c:v>300</c:v>
                </c:pt>
                <c:pt idx="1770">
                  <c:v>300</c:v>
                </c:pt>
                <c:pt idx="1771">
                  <c:v>300</c:v>
                </c:pt>
                <c:pt idx="1772">
                  <c:v>300</c:v>
                </c:pt>
                <c:pt idx="1773">
                  <c:v>300</c:v>
                </c:pt>
                <c:pt idx="1774">
                  <c:v>300</c:v>
                </c:pt>
                <c:pt idx="1775">
                  <c:v>300</c:v>
                </c:pt>
                <c:pt idx="1776">
                  <c:v>300</c:v>
                </c:pt>
                <c:pt idx="1777">
                  <c:v>300</c:v>
                </c:pt>
                <c:pt idx="1778">
                  <c:v>300</c:v>
                </c:pt>
                <c:pt idx="1779">
                  <c:v>300</c:v>
                </c:pt>
                <c:pt idx="1780">
                  <c:v>300</c:v>
                </c:pt>
                <c:pt idx="1781">
                  <c:v>300</c:v>
                </c:pt>
                <c:pt idx="1782">
                  <c:v>300</c:v>
                </c:pt>
                <c:pt idx="1783">
                  <c:v>300</c:v>
                </c:pt>
                <c:pt idx="1784">
                  <c:v>300</c:v>
                </c:pt>
                <c:pt idx="1785">
                  <c:v>300</c:v>
                </c:pt>
                <c:pt idx="1786">
                  <c:v>300</c:v>
                </c:pt>
                <c:pt idx="1787">
                  <c:v>300</c:v>
                </c:pt>
                <c:pt idx="1788">
                  <c:v>300</c:v>
                </c:pt>
                <c:pt idx="1789">
                  <c:v>300</c:v>
                </c:pt>
                <c:pt idx="1790">
                  <c:v>300</c:v>
                </c:pt>
                <c:pt idx="1791">
                  <c:v>300</c:v>
                </c:pt>
                <c:pt idx="1792">
                  <c:v>300</c:v>
                </c:pt>
                <c:pt idx="1793">
                  <c:v>300</c:v>
                </c:pt>
                <c:pt idx="1794">
                  <c:v>300</c:v>
                </c:pt>
                <c:pt idx="1795">
                  <c:v>300</c:v>
                </c:pt>
                <c:pt idx="1796">
                  <c:v>300</c:v>
                </c:pt>
                <c:pt idx="1797">
                  <c:v>300</c:v>
                </c:pt>
                <c:pt idx="1798">
                  <c:v>300</c:v>
                </c:pt>
                <c:pt idx="1799">
                  <c:v>300</c:v>
                </c:pt>
                <c:pt idx="1800">
                  <c:v>300</c:v>
                </c:pt>
                <c:pt idx="1801">
                  <c:v>300</c:v>
                </c:pt>
                <c:pt idx="1802">
                  <c:v>300</c:v>
                </c:pt>
                <c:pt idx="1803">
                  <c:v>300</c:v>
                </c:pt>
                <c:pt idx="1804">
                  <c:v>300</c:v>
                </c:pt>
                <c:pt idx="1805">
                  <c:v>300</c:v>
                </c:pt>
                <c:pt idx="1806">
                  <c:v>300</c:v>
                </c:pt>
                <c:pt idx="1807">
                  <c:v>300</c:v>
                </c:pt>
                <c:pt idx="1808">
                  <c:v>300</c:v>
                </c:pt>
                <c:pt idx="1809">
                  <c:v>300</c:v>
                </c:pt>
                <c:pt idx="1810">
                  <c:v>300</c:v>
                </c:pt>
                <c:pt idx="1811">
                  <c:v>300</c:v>
                </c:pt>
                <c:pt idx="1812">
                  <c:v>300</c:v>
                </c:pt>
                <c:pt idx="1813">
                  <c:v>300</c:v>
                </c:pt>
                <c:pt idx="1814">
                  <c:v>300</c:v>
                </c:pt>
                <c:pt idx="1815">
                  <c:v>300</c:v>
                </c:pt>
                <c:pt idx="1816">
                  <c:v>300</c:v>
                </c:pt>
                <c:pt idx="1817">
                  <c:v>300</c:v>
                </c:pt>
                <c:pt idx="1818">
                  <c:v>300</c:v>
                </c:pt>
                <c:pt idx="1819">
                  <c:v>300</c:v>
                </c:pt>
                <c:pt idx="1820">
                  <c:v>300</c:v>
                </c:pt>
                <c:pt idx="1821">
                  <c:v>300</c:v>
                </c:pt>
                <c:pt idx="1822">
                  <c:v>300</c:v>
                </c:pt>
                <c:pt idx="1823">
                  <c:v>300</c:v>
                </c:pt>
                <c:pt idx="1824">
                  <c:v>300</c:v>
                </c:pt>
                <c:pt idx="1825">
                  <c:v>300</c:v>
                </c:pt>
                <c:pt idx="1826">
                  <c:v>300</c:v>
                </c:pt>
                <c:pt idx="1827">
                  <c:v>300</c:v>
                </c:pt>
                <c:pt idx="1828">
                  <c:v>300</c:v>
                </c:pt>
                <c:pt idx="1829">
                  <c:v>300</c:v>
                </c:pt>
                <c:pt idx="1830">
                  <c:v>300</c:v>
                </c:pt>
                <c:pt idx="1831">
                  <c:v>300</c:v>
                </c:pt>
                <c:pt idx="1832">
                  <c:v>300</c:v>
                </c:pt>
                <c:pt idx="1833">
                  <c:v>300</c:v>
                </c:pt>
                <c:pt idx="1834">
                  <c:v>300</c:v>
                </c:pt>
                <c:pt idx="1835">
                  <c:v>300</c:v>
                </c:pt>
                <c:pt idx="1836">
                  <c:v>300</c:v>
                </c:pt>
                <c:pt idx="1837">
                  <c:v>300</c:v>
                </c:pt>
                <c:pt idx="1838">
                  <c:v>300</c:v>
                </c:pt>
                <c:pt idx="1839">
                  <c:v>300</c:v>
                </c:pt>
                <c:pt idx="1840">
                  <c:v>300</c:v>
                </c:pt>
                <c:pt idx="1841">
                  <c:v>300</c:v>
                </c:pt>
                <c:pt idx="1842">
                  <c:v>300</c:v>
                </c:pt>
                <c:pt idx="1843">
                  <c:v>300</c:v>
                </c:pt>
                <c:pt idx="1844">
                  <c:v>300</c:v>
                </c:pt>
                <c:pt idx="1845">
                  <c:v>300</c:v>
                </c:pt>
                <c:pt idx="1846">
                  <c:v>300</c:v>
                </c:pt>
                <c:pt idx="1847">
                  <c:v>300</c:v>
                </c:pt>
                <c:pt idx="1848">
                  <c:v>300</c:v>
                </c:pt>
                <c:pt idx="1849">
                  <c:v>300</c:v>
                </c:pt>
                <c:pt idx="1850">
                  <c:v>300</c:v>
                </c:pt>
                <c:pt idx="1851">
                  <c:v>300</c:v>
                </c:pt>
                <c:pt idx="1852">
                  <c:v>300</c:v>
                </c:pt>
                <c:pt idx="1853">
                  <c:v>300</c:v>
                </c:pt>
                <c:pt idx="1854">
                  <c:v>300</c:v>
                </c:pt>
                <c:pt idx="1855">
                  <c:v>300</c:v>
                </c:pt>
                <c:pt idx="1856">
                  <c:v>300</c:v>
                </c:pt>
                <c:pt idx="1857">
                  <c:v>300</c:v>
                </c:pt>
                <c:pt idx="1858">
                  <c:v>300</c:v>
                </c:pt>
                <c:pt idx="1859">
                  <c:v>300</c:v>
                </c:pt>
                <c:pt idx="1860">
                  <c:v>300</c:v>
                </c:pt>
                <c:pt idx="1861">
                  <c:v>300</c:v>
                </c:pt>
                <c:pt idx="1862">
                  <c:v>300</c:v>
                </c:pt>
                <c:pt idx="1863">
                  <c:v>300</c:v>
                </c:pt>
                <c:pt idx="1864">
                  <c:v>300</c:v>
                </c:pt>
                <c:pt idx="1865">
                  <c:v>300</c:v>
                </c:pt>
                <c:pt idx="1866">
                  <c:v>300</c:v>
                </c:pt>
                <c:pt idx="1867">
                  <c:v>300</c:v>
                </c:pt>
                <c:pt idx="1868">
                  <c:v>300</c:v>
                </c:pt>
                <c:pt idx="1869">
                  <c:v>300</c:v>
                </c:pt>
                <c:pt idx="1870">
                  <c:v>300</c:v>
                </c:pt>
                <c:pt idx="1871">
                  <c:v>300</c:v>
                </c:pt>
                <c:pt idx="1872">
                  <c:v>300</c:v>
                </c:pt>
                <c:pt idx="1873">
                  <c:v>300</c:v>
                </c:pt>
                <c:pt idx="1874">
                  <c:v>300</c:v>
                </c:pt>
                <c:pt idx="1875">
                  <c:v>300</c:v>
                </c:pt>
                <c:pt idx="1876">
                  <c:v>300</c:v>
                </c:pt>
                <c:pt idx="1877">
                  <c:v>300</c:v>
                </c:pt>
                <c:pt idx="1878">
                  <c:v>300</c:v>
                </c:pt>
                <c:pt idx="1879">
                  <c:v>300</c:v>
                </c:pt>
                <c:pt idx="1880">
                  <c:v>300</c:v>
                </c:pt>
                <c:pt idx="1881">
                  <c:v>300</c:v>
                </c:pt>
                <c:pt idx="1882">
                  <c:v>300</c:v>
                </c:pt>
                <c:pt idx="1883">
                  <c:v>300</c:v>
                </c:pt>
                <c:pt idx="1884">
                  <c:v>300</c:v>
                </c:pt>
                <c:pt idx="1885">
                  <c:v>300</c:v>
                </c:pt>
                <c:pt idx="1886">
                  <c:v>300</c:v>
                </c:pt>
                <c:pt idx="1887">
                  <c:v>300</c:v>
                </c:pt>
                <c:pt idx="1888">
                  <c:v>300</c:v>
                </c:pt>
                <c:pt idx="1889">
                  <c:v>300</c:v>
                </c:pt>
                <c:pt idx="1890">
                  <c:v>300</c:v>
                </c:pt>
                <c:pt idx="1891">
                  <c:v>300</c:v>
                </c:pt>
                <c:pt idx="1892">
                  <c:v>300</c:v>
                </c:pt>
                <c:pt idx="1893">
                  <c:v>300</c:v>
                </c:pt>
                <c:pt idx="1894">
                  <c:v>300</c:v>
                </c:pt>
                <c:pt idx="1895">
                  <c:v>300</c:v>
                </c:pt>
                <c:pt idx="1896">
                  <c:v>300</c:v>
                </c:pt>
                <c:pt idx="1897">
                  <c:v>300</c:v>
                </c:pt>
                <c:pt idx="1898">
                  <c:v>300</c:v>
                </c:pt>
                <c:pt idx="1899">
                  <c:v>300</c:v>
                </c:pt>
                <c:pt idx="1900">
                  <c:v>300</c:v>
                </c:pt>
                <c:pt idx="1901">
                  <c:v>300</c:v>
                </c:pt>
                <c:pt idx="1902">
                  <c:v>300</c:v>
                </c:pt>
                <c:pt idx="1903">
                  <c:v>300</c:v>
                </c:pt>
                <c:pt idx="1904">
                  <c:v>300</c:v>
                </c:pt>
                <c:pt idx="1905">
                  <c:v>300</c:v>
                </c:pt>
                <c:pt idx="1906">
                  <c:v>300</c:v>
                </c:pt>
                <c:pt idx="1907">
                  <c:v>300</c:v>
                </c:pt>
                <c:pt idx="1908">
                  <c:v>300</c:v>
                </c:pt>
                <c:pt idx="1909">
                  <c:v>300</c:v>
                </c:pt>
                <c:pt idx="1910">
                  <c:v>300</c:v>
                </c:pt>
                <c:pt idx="1911">
                  <c:v>300</c:v>
                </c:pt>
                <c:pt idx="1912">
                  <c:v>300</c:v>
                </c:pt>
                <c:pt idx="1913">
                  <c:v>300</c:v>
                </c:pt>
                <c:pt idx="1914">
                  <c:v>300</c:v>
                </c:pt>
                <c:pt idx="1915">
                  <c:v>300</c:v>
                </c:pt>
                <c:pt idx="1916">
                  <c:v>300</c:v>
                </c:pt>
                <c:pt idx="1917">
                  <c:v>300</c:v>
                </c:pt>
                <c:pt idx="1918">
                  <c:v>300</c:v>
                </c:pt>
                <c:pt idx="1919">
                  <c:v>300</c:v>
                </c:pt>
                <c:pt idx="1920">
                  <c:v>300</c:v>
                </c:pt>
                <c:pt idx="1921">
                  <c:v>300</c:v>
                </c:pt>
                <c:pt idx="1922">
                  <c:v>300</c:v>
                </c:pt>
                <c:pt idx="1923">
                  <c:v>300</c:v>
                </c:pt>
                <c:pt idx="1924">
                  <c:v>300</c:v>
                </c:pt>
                <c:pt idx="1925">
                  <c:v>300</c:v>
                </c:pt>
                <c:pt idx="1926">
                  <c:v>300</c:v>
                </c:pt>
                <c:pt idx="1927">
                  <c:v>300</c:v>
                </c:pt>
                <c:pt idx="1928">
                  <c:v>300</c:v>
                </c:pt>
                <c:pt idx="1929">
                  <c:v>300</c:v>
                </c:pt>
                <c:pt idx="1930">
                  <c:v>300</c:v>
                </c:pt>
                <c:pt idx="1931">
                  <c:v>300</c:v>
                </c:pt>
                <c:pt idx="1932">
                  <c:v>300</c:v>
                </c:pt>
                <c:pt idx="1933">
                  <c:v>300</c:v>
                </c:pt>
                <c:pt idx="1934">
                  <c:v>300</c:v>
                </c:pt>
                <c:pt idx="1935">
                  <c:v>300</c:v>
                </c:pt>
                <c:pt idx="1936">
                  <c:v>300</c:v>
                </c:pt>
                <c:pt idx="1937">
                  <c:v>300</c:v>
                </c:pt>
                <c:pt idx="1938">
                  <c:v>300</c:v>
                </c:pt>
                <c:pt idx="1939">
                  <c:v>300</c:v>
                </c:pt>
                <c:pt idx="1940">
                  <c:v>300</c:v>
                </c:pt>
                <c:pt idx="1941">
                  <c:v>300</c:v>
                </c:pt>
                <c:pt idx="1942">
                  <c:v>300</c:v>
                </c:pt>
                <c:pt idx="1943">
                  <c:v>300</c:v>
                </c:pt>
                <c:pt idx="1944">
                  <c:v>300</c:v>
                </c:pt>
                <c:pt idx="1945">
                  <c:v>300</c:v>
                </c:pt>
                <c:pt idx="1946">
                  <c:v>300</c:v>
                </c:pt>
                <c:pt idx="1947">
                  <c:v>300</c:v>
                </c:pt>
                <c:pt idx="1948">
                  <c:v>300</c:v>
                </c:pt>
                <c:pt idx="1949">
                  <c:v>300</c:v>
                </c:pt>
                <c:pt idx="1950">
                  <c:v>300</c:v>
                </c:pt>
                <c:pt idx="1951">
                  <c:v>300</c:v>
                </c:pt>
                <c:pt idx="1952">
                  <c:v>300</c:v>
                </c:pt>
                <c:pt idx="1953">
                  <c:v>300</c:v>
                </c:pt>
                <c:pt idx="1954">
                  <c:v>300</c:v>
                </c:pt>
                <c:pt idx="1955">
                  <c:v>300</c:v>
                </c:pt>
                <c:pt idx="1956">
                  <c:v>300</c:v>
                </c:pt>
                <c:pt idx="1957">
                  <c:v>300</c:v>
                </c:pt>
                <c:pt idx="1958">
                  <c:v>300</c:v>
                </c:pt>
                <c:pt idx="1959">
                  <c:v>300</c:v>
                </c:pt>
                <c:pt idx="1960">
                  <c:v>300</c:v>
                </c:pt>
                <c:pt idx="1961">
                  <c:v>300</c:v>
                </c:pt>
                <c:pt idx="1962">
                  <c:v>300</c:v>
                </c:pt>
                <c:pt idx="1963">
                  <c:v>300</c:v>
                </c:pt>
                <c:pt idx="1964">
                  <c:v>300</c:v>
                </c:pt>
                <c:pt idx="1965">
                  <c:v>300</c:v>
                </c:pt>
                <c:pt idx="1966">
                  <c:v>300</c:v>
                </c:pt>
                <c:pt idx="1967">
                  <c:v>300</c:v>
                </c:pt>
                <c:pt idx="1968">
                  <c:v>300</c:v>
                </c:pt>
                <c:pt idx="1969">
                  <c:v>300</c:v>
                </c:pt>
                <c:pt idx="1970">
                  <c:v>300</c:v>
                </c:pt>
                <c:pt idx="1971">
                  <c:v>300</c:v>
                </c:pt>
                <c:pt idx="1972">
                  <c:v>300</c:v>
                </c:pt>
                <c:pt idx="1973">
                  <c:v>300</c:v>
                </c:pt>
                <c:pt idx="1974">
                  <c:v>300</c:v>
                </c:pt>
                <c:pt idx="1975">
                  <c:v>300</c:v>
                </c:pt>
                <c:pt idx="1976">
                  <c:v>300</c:v>
                </c:pt>
                <c:pt idx="1977">
                  <c:v>300</c:v>
                </c:pt>
                <c:pt idx="1978">
                  <c:v>300</c:v>
                </c:pt>
                <c:pt idx="1979">
                  <c:v>300</c:v>
                </c:pt>
                <c:pt idx="1980">
                  <c:v>300</c:v>
                </c:pt>
                <c:pt idx="1981">
                  <c:v>300</c:v>
                </c:pt>
                <c:pt idx="1982">
                  <c:v>300</c:v>
                </c:pt>
                <c:pt idx="1983">
                  <c:v>300</c:v>
                </c:pt>
                <c:pt idx="1984">
                  <c:v>300</c:v>
                </c:pt>
                <c:pt idx="1985">
                  <c:v>300</c:v>
                </c:pt>
                <c:pt idx="1986">
                  <c:v>300</c:v>
                </c:pt>
                <c:pt idx="1987">
                  <c:v>300</c:v>
                </c:pt>
                <c:pt idx="1988">
                  <c:v>300</c:v>
                </c:pt>
                <c:pt idx="1989">
                  <c:v>300</c:v>
                </c:pt>
                <c:pt idx="1990">
                  <c:v>300</c:v>
                </c:pt>
                <c:pt idx="1991">
                  <c:v>300</c:v>
                </c:pt>
                <c:pt idx="1992">
                  <c:v>300</c:v>
                </c:pt>
                <c:pt idx="1993">
                  <c:v>300</c:v>
                </c:pt>
                <c:pt idx="1994">
                  <c:v>300</c:v>
                </c:pt>
                <c:pt idx="1995">
                  <c:v>300</c:v>
                </c:pt>
                <c:pt idx="1996">
                  <c:v>300</c:v>
                </c:pt>
                <c:pt idx="1997">
                  <c:v>300</c:v>
                </c:pt>
                <c:pt idx="1998">
                  <c:v>300</c:v>
                </c:pt>
                <c:pt idx="1999">
                  <c:v>300</c:v>
                </c:pt>
                <c:pt idx="2000">
                  <c:v>300</c:v>
                </c:pt>
                <c:pt idx="2001">
                  <c:v>300</c:v>
                </c:pt>
                <c:pt idx="2002">
                  <c:v>300</c:v>
                </c:pt>
                <c:pt idx="2003">
                  <c:v>300</c:v>
                </c:pt>
                <c:pt idx="2004">
                  <c:v>300</c:v>
                </c:pt>
                <c:pt idx="2005">
                  <c:v>300</c:v>
                </c:pt>
                <c:pt idx="2006">
                  <c:v>300</c:v>
                </c:pt>
                <c:pt idx="2007">
                  <c:v>300</c:v>
                </c:pt>
                <c:pt idx="2008">
                  <c:v>300</c:v>
                </c:pt>
                <c:pt idx="2009">
                  <c:v>300</c:v>
                </c:pt>
                <c:pt idx="2010">
                  <c:v>300</c:v>
                </c:pt>
                <c:pt idx="2011">
                  <c:v>300</c:v>
                </c:pt>
                <c:pt idx="2012">
                  <c:v>300</c:v>
                </c:pt>
                <c:pt idx="2013">
                  <c:v>300</c:v>
                </c:pt>
                <c:pt idx="2014">
                  <c:v>300</c:v>
                </c:pt>
                <c:pt idx="2015">
                  <c:v>300</c:v>
                </c:pt>
                <c:pt idx="2016">
                  <c:v>300</c:v>
                </c:pt>
                <c:pt idx="2017">
                  <c:v>300</c:v>
                </c:pt>
                <c:pt idx="2018">
                  <c:v>300</c:v>
                </c:pt>
                <c:pt idx="2019">
                  <c:v>300</c:v>
                </c:pt>
                <c:pt idx="2020">
                  <c:v>300</c:v>
                </c:pt>
                <c:pt idx="2021">
                  <c:v>300</c:v>
                </c:pt>
                <c:pt idx="2022">
                  <c:v>300</c:v>
                </c:pt>
                <c:pt idx="2023">
                  <c:v>300</c:v>
                </c:pt>
                <c:pt idx="2024">
                  <c:v>300</c:v>
                </c:pt>
                <c:pt idx="2025">
                  <c:v>300</c:v>
                </c:pt>
                <c:pt idx="2026">
                  <c:v>300</c:v>
                </c:pt>
                <c:pt idx="2027">
                  <c:v>300</c:v>
                </c:pt>
                <c:pt idx="2028">
                  <c:v>300</c:v>
                </c:pt>
                <c:pt idx="2029">
                  <c:v>300</c:v>
                </c:pt>
                <c:pt idx="2030">
                  <c:v>300</c:v>
                </c:pt>
                <c:pt idx="2031">
                  <c:v>300</c:v>
                </c:pt>
                <c:pt idx="2032">
                  <c:v>300</c:v>
                </c:pt>
                <c:pt idx="2033">
                  <c:v>300</c:v>
                </c:pt>
                <c:pt idx="2034">
                  <c:v>300</c:v>
                </c:pt>
                <c:pt idx="2035">
                  <c:v>300</c:v>
                </c:pt>
                <c:pt idx="2036">
                  <c:v>300</c:v>
                </c:pt>
                <c:pt idx="2037">
                  <c:v>300</c:v>
                </c:pt>
                <c:pt idx="2038">
                  <c:v>300</c:v>
                </c:pt>
                <c:pt idx="2039">
                  <c:v>300</c:v>
                </c:pt>
                <c:pt idx="2040">
                  <c:v>300</c:v>
                </c:pt>
                <c:pt idx="2041">
                  <c:v>300</c:v>
                </c:pt>
                <c:pt idx="2042">
                  <c:v>300</c:v>
                </c:pt>
                <c:pt idx="2043">
                  <c:v>300</c:v>
                </c:pt>
                <c:pt idx="2044">
                  <c:v>300</c:v>
                </c:pt>
                <c:pt idx="2045">
                  <c:v>300</c:v>
                </c:pt>
                <c:pt idx="2046">
                  <c:v>300</c:v>
                </c:pt>
                <c:pt idx="2047">
                  <c:v>300</c:v>
                </c:pt>
                <c:pt idx="2048">
                  <c:v>300</c:v>
                </c:pt>
                <c:pt idx="2049">
                  <c:v>300</c:v>
                </c:pt>
                <c:pt idx="2050">
                  <c:v>300</c:v>
                </c:pt>
                <c:pt idx="2051">
                  <c:v>300</c:v>
                </c:pt>
                <c:pt idx="2052">
                  <c:v>300</c:v>
                </c:pt>
                <c:pt idx="2053">
                  <c:v>300</c:v>
                </c:pt>
                <c:pt idx="2054">
                  <c:v>300</c:v>
                </c:pt>
                <c:pt idx="2055">
                  <c:v>300</c:v>
                </c:pt>
                <c:pt idx="2056">
                  <c:v>300</c:v>
                </c:pt>
                <c:pt idx="2057">
                  <c:v>300</c:v>
                </c:pt>
                <c:pt idx="2058">
                  <c:v>300</c:v>
                </c:pt>
                <c:pt idx="2059">
                  <c:v>300</c:v>
                </c:pt>
                <c:pt idx="2060">
                  <c:v>300</c:v>
                </c:pt>
                <c:pt idx="2061">
                  <c:v>300</c:v>
                </c:pt>
                <c:pt idx="2062">
                  <c:v>300</c:v>
                </c:pt>
                <c:pt idx="2063">
                  <c:v>300</c:v>
                </c:pt>
                <c:pt idx="2064">
                  <c:v>300</c:v>
                </c:pt>
                <c:pt idx="2065">
                  <c:v>300</c:v>
                </c:pt>
                <c:pt idx="2066">
                  <c:v>300</c:v>
                </c:pt>
                <c:pt idx="2067">
                  <c:v>300</c:v>
                </c:pt>
                <c:pt idx="2068">
                  <c:v>300</c:v>
                </c:pt>
                <c:pt idx="2069">
                  <c:v>300</c:v>
                </c:pt>
                <c:pt idx="2070">
                  <c:v>300</c:v>
                </c:pt>
                <c:pt idx="2071">
                  <c:v>300</c:v>
                </c:pt>
                <c:pt idx="2072">
                  <c:v>300</c:v>
                </c:pt>
                <c:pt idx="2073">
                  <c:v>300</c:v>
                </c:pt>
                <c:pt idx="2074">
                  <c:v>300</c:v>
                </c:pt>
                <c:pt idx="2075">
                  <c:v>300</c:v>
                </c:pt>
                <c:pt idx="2076">
                  <c:v>300</c:v>
                </c:pt>
                <c:pt idx="2077">
                  <c:v>300</c:v>
                </c:pt>
                <c:pt idx="2078">
                  <c:v>300</c:v>
                </c:pt>
                <c:pt idx="2079">
                  <c:v>300</c:v>
                </c:pt>
                <c:pt idx="2080">
                  <c:v>300</c:v>
                </c:pt>
                <c:pt idx="2081">
                  <c:v>300</c:v>
                </c:pt>
                <c:pt idx="2082">
                  <c:v>300</c:v>
                </c:pt>
                <c:pt idx="2083">
                  <c:v>300</c:v>
                </c:pt>
                <c:pt idx="2084">
                  <c:v>300</c:v>
                </c:pt>
                <c:pt idx="2085">
                  <c:v>300</c:v>
                </c:pt>
                <c:pt idx="2086">
                  <c:v>300</c:v>
                </c:pt>
                <c:pt idx="2087">
                  <c:v>300</c:v>
                </c:pt>
                <c:pt idx="2088">
                  <c:v>300</c:v>
                </c:pt>
                <c:pt idx="2089">
                  <c:v>300</c:v>
                </c:pt>
                <c:pt idx="2090">
                  <c:v>300</c:v>
                </c:pt>
                <c:pt idx="2091">
                  <c:v>300</c:v>
                </c:pt>
                <c:pt idx="2092">
                  <c:v>300</c:v>
                </c:pt>
                <c:pt idx="2093">
                  <c:v>300</c:v>
                </c:pt>
                <c:pt idx="2094">
                  <c:v>300</c:v>
                </c:pt>
                <c:pt idx="2095">
                  <c:v>300</c:v>
                </c:pt>
                <c:pt idx="2096">
                  <c:v>300</c:v>
                </c:pt>
                <c:pt idx="2097">
                  <c:v>300</c:v>
                </c:pt>
                <c:pt idx="2098">
                  <c:v>300</c:v>
                </c:pt>
                <c:pt idx="2099">
                  <c:v>300</c:v>
                </c:pt>
                <c:pt idx="2100">
                  <c:v>300</c:v>
                </c:pt>
                <c:pt idx="2101">
                  <c:v>300</c:v>
                </c:pt>
                <c:pt idx="2102">
                  <c:v>300</c:v>
                </c:pt>
                <c:pt idx="2103">
                  <c:v>300</c:v>
                </c:pt>
                <c:pt idx="2104">
                  <c:v>300</c:v>
                </c:pt>
                <c:pt idx="2105">
                  <c:v>300</c:v>
                </c:pt>
                <c:pt idx="2106">
                  <c:v>300</c:v>
                </c:pt>
                <c:pt idx="2107">
                  <c:v>300</c:v>
                </c:pt>
                <c:pt idx="2108">
                  <c:v>300</c:v>
                </c:pt>
                <c:pt idx="2109">
                  <c:v>300</c:v>
                </c:pt>
                <c:pt idx="2110">
                  <c:v>300</c:v>
                </c:pt>
                <c:pt idx="2111">
                  <c:v>300</c:v>
                </c:pt>
                <c:pt idx="2112">
                  <c:v>300</c:v>
                </c:pt>
                <c:pt idx="2113">
                  <c:v>300</c:v>
                </c:pt>
                <c:pt idx="2114">
                  <c:v>300</c:v>
                </c:pt>
                <c:pt idx="2115">
                  <c:v>300</c:v>
                </c:pt>
                <c:pt idx="2116">
                  <c:v>300</c:v>
                </c:pt>
                <c:pt idx="2117">
                  <c:v>300</c:v>
                </c:pt>
                <c:pt idx="2118">
                  <c:v>300</c:v>
                </c:pt>
                <c:pt idx="2119">
                  <c:v>300</c:v>
                </c:pt>
                <c:pt idx="2120">
                  <c:v>300</c:v>
                </c:pt>
                <c:pt idx="2121">
                  <c:v>300</c:v>
                </c:pt>
                <c:pt idx="2122">
                  <c:v>300</c:v>
                </c:pt>
                <c:pt idx="2123">
                  <c:v>300</c:v>
                </c:pt>
                <c:pt idx="2124">
                  <c:v>300</c:v>
                </c:pt>
                <c:pt idx="2125">
                  <c:v>300</c:v>
                </c:pt>
                <c:pt idx="2126">
                  <c:v>300</c:v>
                </c:pt>
                <c:pt idx="2127">
                  <c:v>300</c:v>
                </c:pt>
                <c:pt idx="2128">
                  <c:v>300</c:v>
                </c:pt>
                <c:pt idx="2129">
                  <c:v>300</c:v>
                </c:pt>
                <c:pt idx="2130">
                  <c:v>300</c:v>
                </c:pt>
                <c:pt idx="2131">
                  <c:v>300</c:v>
                </c:pt>
                <c:pt idx="2132">
                  <c:v>300</c:v>
                </c:pt>
                <c:pt idx="2133">
                  <c:v>300</c:v>
                </c:pt>
                <c:pt idx="2134">
                  <c:v>300</c:v>
                </c:pt>
                <c:pt idx="2135">
                  <c:v>300</c:v>
                </c:pt>
                <c:pt idx="2136">
                  <c:v>300</c:v>
                </c:pt>
                <c:pt idx="2137">
                  <c:v>300</c:v>
                </c:pt>
                <c:pt idx="2138">
                  <c:v>300</c:v>
                </c:pt>
                <c:pt idx="2139">
                  <c:v>300</c:v>
                </c:pt>
                <c:pt idx="2140">
                  <c:v>300</c:v>
                </c:pt>
                <c:pt idx="2141">
                  <c:v>300</c:v>
                </c:pt>
                <c:pt idx="2142">
                  <c:v>300</c:v>
                </c:pt>
                <c:pt idx="2143">
                  <c:v>300</c:v>
                </c:pt>
                <c:pt idx="2144">
                  <c:v>300</c:v>
                </c:pt>
                <c:pt idx="2145">
                  <c:v>300</c:v>
                </c:pt>
                <c:pt idx="2146">
                  <c:v>300</c:v>
                </c:pt>
                <c:pt idx="2147">
                  <c:v>300</c:v>
                </c:pt>
                <c:pt idx="2148">
                  <c:v>300</c:v>
                </c:pt>
                <c:pt idx="2149">
                  <c:v>300</c:v>
                </c:pt>
                <c:pt idx="2150">
                  <c:v>300</c:v>
                </c:pt>
                <c:pt idx="2151">
                  <c:v>300</c:v>
                </c:pt>
                <c:pt idx="2152">
                  <c:v>300</c:v>
                </c:pt>
                <c:pt idx="2153">
                  <c:v>300</c:v>
                </c:pt>
                <c:pt idx="2154">
                  <c:v>300</c:v>
                </c:pt>
                <c:pt idx="2155">
                  <c:v>300</c:v>
                </c:pt>
                <c:pt idx="2156">
                  <c:v>300</c:v>
                </c:pt>
                <c:pt idx="2157">
                  <c:v>300</c:v>
                </c:pt>
                <c:pt idx="2158">
                  <c:v>300</c:v>
                </c:pt>
                <c:pt idx="2159">
                  <c:v>300</c:v>
                </c:pt>
                <c:pt idx="2160">
                  <c:v>300</c:v>
                </c:pt>
                <c:pt idx="2161">
                  <c:v>300</c:v>
                </c:pt>
                <c:pt idx="2162">
                  <c:v>300</c:v>
                </c:pt>
                <c:pt idx="2163">
                  <c:v>300</c:v>
                </c:pt>
                <c:pt idx="2164">
                  <c:v>300</c:v>
                </c:pt>
                <c:pt idx="2165">
                  <c:v>300</c:v>
                </c:pt>
                <c:pt idx="2166">
                  <c:v>300</c:v>
                </c:pt>
                <c:pt idx="2167">
                  <c:v>300</c:v>
                </c:pt>
                <c:pt idx="2168">
                  <c:v>300</c:v>
                </c:pt>
                <c:pt idx="2169">
                  <c:v>300</c:v>
                </c:pt>
                <c:pt idx="2170">
                  <c:v>300</c:v>
                </c:pt>
                <c:pt idx="2171">
                  <c:v>300</c:v>
                </c:pt>
                <c:pt idx="2172">
                  <c:v>300</c:v>
                </c:pt>
                <c:pt idx="2173">
                  <c:v>300</c:v>
                </c:pt>
                <c:pt idx="2174">
                  <c:v>300</c:v>
                </c:pt>
                <c:pt idx="2175">
                  <c:v>300</c:v>
                </c:pt>
                <c:pt idx="2176">
                  <c:v>300</c:v>
                </c:pt>
                <c:pt idx="2177">
                  <c:v>300</c:v>
                </c:pt>
                <c:pt idx="2178">
                  <c:v>300</c:v>
                </c:pt>
                <c:pt idx="2179">
                  <c:v>300</c:v>
                </c:pt>
                <c:pt idx="2180">
                  <c:v>300</c:v>
                </c:pt>
                <c:pt idx="2181">
                  <c:v>300</c:v>
                </c:pt>
                <c:pt idx="2182">
                  <c:v>300</c:v>
                </c:pt>
                <c:pt idx="2183">
                  <c:v>300</c:v>
                </c:pt>
                <c:pt idx="2184">
                  <c:v>300</c:v>
                </c:pt>
                <c:pt idx="2185">
                  <c:v>300</c:v>
                </c:pt>
                <c:pt idx="2186">
                  <c:v>300</c:v>
                </c:pt>
                <c:pt idx="2187">
                  <c:v>300</c:v>
                </c:pt>
                <c:pt idx="2188">
                  <c:v>300</c:v>
                </c:pt>
                <c:pt idx="2189">
                  <c:v>300</c:v>
                </c:pt>
                <c:pt idx="2190">
                  <c:v>300</c:v>
                </c:pt>
                <c:pt idx="2191">
                  <c:v>300</c:v>
                </c:pt>
                <c:pt idx="2192">
                  <c:v>300</c:v>
                </c:pt>
                <c:pt idx="2193">
                  <c:v>300</c:v>
                </c:pt>
                <c:pt idx="2194">
                  <c:v>300</c:v>
                </c:pt>
                <c:pt idx="2195">
                  <c:v>300</c:v>
                </c:pt>
                <c:pt idx="2196">
                  <c:v>300</c:v>
                </c:pt>
                <c:pt idx="2197">
                  <c:v>300</c:v>
                </c:pt>
                <c:pt idx="2198">
                  <c:v>300</c:v>
                </c:pt>
                <c:pt idx="2199">
                  <c:v>300</c:v>
                </c:pt>
                <c:pt idx="2200">
                  <c:v>300</c:v>
                </c:pt>
                <c:pt idx="2201">
                  <c:v>300</c:v>
                </c:pt>
                <c:pt idx="2202">
                  <c:v>300</c:v>
                </c:pt>
                <c:pt idx="2203">
                  <c:v>300</c:v>
                </c:pt>
                <c:pt idx="2204">
                  <c:v>300</c:v>
                </c:pt>
                <c:pt idx="2205">
                  <c:v>300</c:v>
                </c:pt>
                <c:pt idx="2206">
                  <c:v>300</c:v>
                </c:pt>
                <c:pt idx="2207">
                  <c:v>300</c:v>
                </c:pt>
                <c:pt idx="2208">
                  <c:v>300</c:v>
                </c:pt>
                <c:pt idx="2209">
                  <c:v>300</c:v>
                </c:pt>
                <c:pt idx="2210">
                  <c:v>300</c:v>
                </c:pt>
                <c:pt idx="2211">
                  <c:v>300</c:v>
                </c:pt>
                <c:pt idx="2212">
                  <c:v>300</c:v>
                </c:pt>
                <c:pt idx="2213">
                  <c:v>300</c:v>
                </c:pt>
                <c:pt idx="2214">
                  <c:v>300</c:v>
                </c:pt>
                <c:pt idx="2215">
                  <c:v>300</c:v>
                </c:pt>
                <c:pt idx="2216">
                  <c:v>300</c:v>
                </c:pt>
                <c:pt idx="2217">
                  <c:v>300</c:v>
                </c:pt>
                <c:pt idx="2218">
                  <c:v>300</c:v>
                </c:pt>
                <c:pt idx="2219">
                  <c:v>300</c:v>
                </c:pt>
                <c:pt idx="2220">
                  <c:v>300</c:v>
                </c:pt>
                <c:pt idx="2221">
                  <c:v>300</c:v>
                </c:pt>
                <c:pt idx="2222">
                  <c:v>300</c:v>
                </c:pt>
                <c:pt idx="2223">
                  <c:v>300</c:v>
                </c:pt>
                <c:pt idx="2224">
                  <c:v>300</c:v>
                </c:pt>
                <c:pt idx="2225">
                  <c:v>300</c:v>
                </c:pt>
                <c:pt idx="2226">
                  <c:v>300</c:v>
                </c:pt>
                <c:pt idx="2227">
                  <c:v>300</c:v>
                </c:pt>
                <c:pt idx="2228">
                  <c:v>300</c:v>
                </c:pt>
                <c:pt idx="2229">
                  <c:v>300</c:v>
                </c:pt>
                <c:pt idx="2230">
                  <c:v>300</c:v>
                </c:pt>
                <c:pt idx="2231">
                  <c:v>300</c:v>
                </c:pt>
                <c:pt idx="2232">
                  <c:v>300</c:v>
                </c:pt>
                <c:pt idx="2233">
                  <c:v>300</c:v>
                </c:pt>
                <c:pt idx="2234">
                  <c:v>300</c:v>
                </c:pt>
                <c:pt idx="2235">
                  <c:v>300</c:v>
                </c:pt>
                <c:pt idx="2236">
                  <c:v>300</c:v>
                </c:pt>
                <c:pt idx="2237">
                  <c:v>300</c:v>
                </c:pt>
                <c:pt idx="2238">
                  <c:v>300</c:v>
                </c:pt>
                <c:pt idx="2239">
                  <c:v>300</c:v>
                </c:pt>
                <c:pt idx="2240">
                  <c:v>300</c:v>
                </c:pt>
                <c:pt idx="2241">
                  <c:v>300</c:v>
                </c:pt>
                <c:pt idx="2242">
                  <c:v>300</c:v>
                </c:pt>
                <c:pt idx="2243">
                  <c:v>300</c:v>
                </c:pt>
                <c:pt idx="2244">
                  <c:v>300</c:v>
                </c:pt>
                <c:pt idx="2245">
                  <c:v>300</c:v>
                </c:pt>
                <c:pt idx="2246">
                  <c:v>300</c:v>
                </c:pt>
                <c:pt idx="2247">
                  <c:v>300</c:v>
                </c:pt>
                <c:pt idx="2248">
                  <c:v>300</c:v>
                </c:pt>
                <c:pt idx="2249">
                  <c:v>300</c:v>
                </c:pt>
                <c:pt idx="2250">
                  <c:v>300</c:v>
                </c:pt>
                <c:pt idx="2251">
                  <c:v>300</c:v>
                </c:pt>
                <c:pt idx="2252">
                  <c:v>300</c:v>
                </c:pt>
                <c:pt idx="2253">
                  <c:v>300</c:v>
                </c:pt>
                <c:pt idx="2254">
                  <c:v>300</c:v>
                </c:pt>
                <c:pt idx="2255">
                  <c:v>300</c:v>
                </c:pt>
                <c:pt idx="2256">
                  <c:v>300</c:v>
                </c:pt>
                <c:pt idx="2257">
                  <c:v>300</c:v>
                </c:pt>
                <c:pt idx="2258">
                  <c:v>300</c:v>
                </c:pt>
                <c:pt idx="2259">
                  <c:v>300</c:v>
                </c:pt>
                <c:pt idx="2260">
                  <c:v>300</c:v>
                </c:pt>
                <c:pt idx="2261">
                  <c:v>300</c:v>
                </c:pt>
                <c:pt idx="2262">
                  <c:v>300</c:v>
                </c:pt>
                <c:pt idx="2263">
                  <c:v>300</c:v>
                </c:pt>
                <c:pt idx="2264">
                  <c:v>300</c:v>
                </c:pt>
                <c:pt idx="2265">
                  <c:v>300</c:v>
                </c:pt>
                <c:pt idx="2266">
                  <c:v>300</c:v>
                </c:pt>
                <c:pt idx="2267">
                  <c:v>300</c:v>
                </c:pt>
                <c:pt idx="2268">
                  <c:v>300</c:v>
                </c:pt>
                <c:pt idx="2269">
                  <c:v>300</c:v>
                </c:pt>
                <c:pt idx="2270">
                  <c:v>300</c:v>
                </c:pt>
                <c:pt idx="2271">
                  <c:v>300</c:v>
                </c:pt>
                <c:pt idx="2272">
                  <c:v>300</c:v>
                </c:pt>
                <c:pt idx="2273">
                  <c:v>300</c:v>
                </c:pt>
                <c:pt idx="2274">
                  <c:v>300</c:v>
                </c:pt>
                <c:pt idx="2275">
                  <c:v>300</c:v>
                </c:pt>
                <c:pt idx="2276">
                  <c:v>300</c:v>
                </c:pt>
                <c:pt idx="2277">
                  <c:v>300</c:v>
                </c:pt>
                <c:pt idx="2278">
                  <c:v>300</c:v>
                </c:pt>
                <c:pt idx="2279">
                  <c:v>300</c:v>
                </c:pt>
                <c:pt idx="2280">
                  <c:v>300</c:v>
                </c:pt>
                <c:pt idx="2281">
                  <c:v>300</c:v>
                </c:pt>
                <c:pt idx="2282">
                  <c:v>300</c:v>
                </c:pt>
                <c:pt idx="2283">
                  <c:v>300</c:v>
                </c:pt>
                <c:pt idx="2284">
                  <c:v>300</c:v>
                </c:pt>
                <c:pt idx="2285">
                  <c:v>300</c:v>
                </c:pt>
                <c:pt idx="2286">
                  <c:v>300</c:v>
                </c:pt>
                <c:pt idx="2287">
                  <c:v>300</c:v>
                </c:pt>
                <c:pt idx="2288">
                  <c:v>300</c:v>
                </c:pt>
                <c:pt idx="2289">
                  <c:v>300</c:v>
                </c:pt>
                <c:pt idx="2290">
                  <c:v>300</c:v>
                </c:pt>
                <c:pt idx="2291">
                  <c:v>300</c:v>
                </c:pt>
                <c:pt idx="2292">
                  <c:v>300</c:v>
                </c:pt>
                <c:pt idx="2293">
                  <c:v>300</c:v>
                </c:pt>
                <c:pt idx="2294">
                  <c:v>300</c:v>
                </c:pt>
                <c:pt idx="2295">
                  <c:v>300</c:v>
                </c:pt>
                <c:pt idx="2296">
                  <c:v>300</c:v>
                </c:pt>
                <c:pt idx="2297">
                  <c:v>300</c:v>
                </c:pt>
                <c:pt idx="2298">
                  <c:v>300</c:v>
                </c:pt>
                <c:pt idx="2299">
                  <c:v>300</c:v>
                </c:pt>
                <c:pt idx="2300">
                  <c:v>300</c:v>
                </c:pt>
                <c:pt idx="2301">
                  <c:v>300</c:v>
                </c:pt>
                <c:pt idx="2302">
                  <c:v>300</c:v>
                </c:pt>
                <c:pt idx="2303">
                  <c:v>300</c:v>
                </c:pt>
                <c:pt idx="2304">
                  <c:v>300</c:v>
                </c:pt>
                <c:pt idx="2305">
                  <c:v>300</c:v>
                </c:pt>
                <c:pt idx="2306">
                  <c:v>300</c:v>
                </c:pt>
                <c:pt idx="2307">
                  <c:v>300</c:v>
                </c:pt>
                <c:pt idx="2308">
                  <c:v>300</c:v>
                </c:pt>
                <c:pt idx="2309">
                  <c:v>300</c:v>
                </c:pt>
                <c:pt idx="2310">
                  <c:v>300</c:v>
                </c:pt>
                <c:pt idx="2311">
                  <c:v>300</c:v>
                </c:pt>
                <c:pt idx="2312">
                  <c:v>300</c:v>
                </c:pt>
                <c:pt idx="2313">
                  <c:v>300</c:v>
                </c:pt>
                <c:pt idx="2314">
                  <c:v>300</c:v>
                </c:pt>
                <c:pt idx="2315">
                  <c:v>300</c:v>
                </c:pt>
                <c:pt idx="2316">
                  <c:v>300</c:v>
                </c:pt>
                <c:pt idx="2317">
                  <c:v>300</c:v>
                </c:pt>
                <c:pt idx="2318">
                  <c:v>300</c:v>
                </c:pt>
                <c:pt idx="2319">
                  <c:v>300</c:v>
                </c:pt>
                <c:pt idx="2320">
                  <c:v>300</c:v>
                </c:pt>
                <c:pt idx="2321">
                  <c:v>300</c:v>
                </c:pt>
                <c:pt idx="2322">
                  <c:v>300</c:v>
                </c:pt>
                <c:pt idx="2323">
                  <c:v>300</c:v>
                </c:pt>
                <c:pt idx="2324">
                  <c:v>300</c:v>
                </c:pt>
                <c:pt idx="2325">
                  <c:v>300</c:v>
                </c:pt>
                <c:pt idx="2326">
                  <c:v>300</c:v>
                </c:pt>
                <c:pt idx="2327">
                  <c:v>300</c:v>
                </c:pt>
                <c:pt idx="2328">
                  <c:v>300</c:v>
                </c:pt>
                <c:pt idx="2329">
                  <c:v>300</c:v>
                </c:pt>
                <c:pt idx="2330">
                  <c:v>300</c:v>
                </c:pt>
                <c:pt idx="2331">
                  <c:v>300</c:v>
                </c:pt>
                <c:pt idx="2332">
                  <c:v>300</c:v>
                </c:pt>
                <c:pt idx="2333">
                  <c:v>300</c:v>
                </c:pt>
                <c:pt idx="2334">
                  <c:v>300</c:v>
                </c:pt>
                <c:pt idx="2335">
                  <c:v>300</c:v>
                </c:pt>
                <c:pt idx="2336">
                  <c:v>300</c:v>
                </c:pt>
                <c:pt idx="2337">
                  <c:v>300</c:v>
                </c:pt>
                <c:pt idx="2338">
                  <c:v>300</c:v>
                </c:pt>
                <c:pt idx="2339">
                  <c:v>300</c:v>
                </c:pt>
                <c:pt idx="2340">
                  <c:v>300</c:v>
                </c:pt>
                <c:pt idx="2341">
                  <c:v>300</c:v>
                </c:pt>
                <c:pt idx="2342">
                  <c:v>300</c:v>
                </c:pt>
                <c:pt idx="2343">
                  <c:v>300</c:v>
                </c:pt>
                <c:pt idx="2344">
                  <c:v>300</c:v>
                </c:pt>
                <c:pt idx="2345">
                  <c:v>300</c:v>
                </c:pt>
                <c:pt idx="2346">
                  <c:v>300</c:v>
                </c:pt>
                <c:pt idx="2347">
                  <c:v>300</c:v>
                </c:pt>
                <c:pt idx="2348">
                  <c:v>300</c:v>
                </c:pt>
                <c:pt idx="2349">
                  <c:v>300</c:v>
                </c:pt>
                <c:pt idx="2350">
                  <c:v>300</c:v>
                </c:pt>
                <c:pt idx="2351">
                  <c:v>300</c:v>
                </c:pt>
                <c:pt idx="2352">
                  <c:v>300</c:v>
                </c:pt>
                <c:pt idx="2353">
                  <c:v>300</c:v>
                </c:pt>
                <c:pt idx="2354">
                  <c:v>300</c:v>
                </c:pt>
                <c:pt idx="2355">
                  <c:v>300</c:v>
                </c:pt>
                <c:pt idx="2356">
                  <c:v>300</c:v>
                </c:pt>
                <c:pt idx="2357">
                  <c:v>300</c:v>
                </c:pt>
                <c:pt idx="2358">
                  <c:v>300</c:v>
                </c:pt>
                <c:pt idx="2359">
                  <c:v>300</c:v>
                </c:pt>
                <c:pt idx="2360">
                  <c:v>300</c:v>
                </c:pt>
                <c:pt idx="2361">
                  <c:v>300</c:v>
                </c:pt>
                <c:pt idx="2362">
                  <c:v>300</c:v>
                </c:pt>
                <c:pt idx="2363">
                  <c:v>300</c:v>
                </c:pt>
                <c:pt idx="2364">
                  <c:v>300</c:v>
                </c:pt>
                <c:pt idx="2365">
                  <c:v>300</c:v>
                </c:pt>
                <c:pt idx="2366">
                  <c:v>300</c:v>
                </c:pt>
                <c:pt idx="2367">
                  <c:v>300</c:v>
                </c:pt>
                <c:pt idx="2368">
                  <c:v>300</c:v>
                </c:pt>
                <c:pt idx="2369">
                  <c:v>300</c:v>
                </c:pt>
                <c:pt idx="2370">
                  <c:v>300</c:v>
                </c:pt>
                <c:pt idx="2371">
                  <c:v>300</c:v>
                </c:pt>
                <c:pt idx="2372">
                  <c:v>300</c:v>
                </c:pt>
                <c:pt idx="2373">
                  <c:v>300</c:v>
                </c:pt>
                <c:pt idx="2374">
                  <c:v>300</c:v>
                </c:pt>
                <c:pt idx="2375">
                  <c:v>300</c:v>
                </c:pt>
                <c:pt idx="2376">
                  <c:v>300</c:v>
                </c:pt>
                <c:pt idx="2377">
                  <c:v>300</c:v>
                </c:pt>
                <c:pt idx="2378">
                  <c:v>300</c:v>
                </c:pt>
                <c:pt idx="2379">
                  <c:v>300</c:v>
                </c:pt>
                <c:pt idx="2380">
                  <c:v>300</c:v>
                </c:pt>
                <c:pt idx="2381">
                  <c:v>300</c:v>
                </c:pt>
                <c:pt idx="2382">
                  <c:v>300</c:v>
                </c:pt>
                <c:pt idx="2383">
                  <c:v>300</c:v>
                </c:pt>
                <c:pt idx="2384">
                  <c:v>300</c:v>
                </c:pt>
                <c:pt idx="2385">
                  <c:v>300</c:v>
                </c:pt>
                <c:pt idx="2386">
                  <c:v>300</c:v>
                </c:pt>
                <c:pt idx="2387">
                  <c:v>300</c:v>
                </c:pt>
                <c:pt idx="2388">
                  <c:v>300</c:v>
                </c:pt>
                <c:pt idx="2389">
                  <c:v>300</c:v>
                </c:pt>
                <c:pt idx="2390">
                  <c:v>300</c:v>
                </c:pt>
                <c:pt idx="2391">
                  <c:v>300</c:v>
                </c:pt>
                <c:pt idx="2392">
                  <c:v>300</c:v>
                </c:pt>
                <c:pt idx="2393">
                  <c:v>300</c:v>
                </c:pt>
                <c:pt idx="2394">
                  <c:v>300</c:v>
                </c:pt>
                <c:pt idx="2395">
                  <c:v>300</c:v>
                </c:pt>
                <c:pt idx="2396">
                  <c:v>300</c:v>
                </c:pt>
                <c:pt idx="2397">
                  <c:v>300</c:v>
                </c:pt>
                <c:pt idx="2398">
                  <c:v>300</c:v>
                </c:pt>
                <c:pt idx="2399">
                  <c:v>300</c:v>
                </c:pt>
                <c:pt idx="2400">
                  <c:v>300</c:v>
                </c:pt>
                <c:pt idx="2401">
                  <c:v>300</c:v>
                </c:pt>
                <c:pt idx="2402">
                  <c:v>300</c:v>
                </c:pt>
                <c:pt idx="2403">
                  <c:v>300</c:v>
                </c:pt>
                <c:pt idx="2404">
                  <c:v>300</c:v>
                </c:pt>
                <c:pt idx="2405">
                  <c:v>300</c:v>
                </c:pt>
                <c:pt idx="2406">
                  <c:v>300</c:v>
                </c:pt>
                <c:pt idx="2407">
                  <c:v>300</c:v>
                </c:pt>
                <c:pt idx="2408">
                  <c:v>300</c:v>
                </c:pt>
                <c:pt idx="2409">
                  <c:v>300</c:v>
                </c:pt>
                <c:pt idx="2410">
                  <c:v>300</c:v>
                </c:pt>
                <c:pt idx="2411">
                  <c:v>300</c:v>
                </c:pt>
                <c:pt idx="2412">
                  <c:v>300</c:v>
                </c:pt>
                <c:pt idx="2413">
                  <c:v>300</c:v>
                </c:pt>
                <c:pt idx="2414">
                  <c:v>300</c:v>
                </c:pt>
                <c:pt idx="2415">
                  <c:v>300</c:v>
                </c:pt>
                <c:pt idx="2416">
                  <c:v>300</c:v>
                </c:pt>
                <c:pt idx="2417">
                  <c:v>300</c:v>
                </c:pt>
                <c:pt idx="2418">
                  <c:v>300</c:v>
                </c:pt>
                <c:pt idx="2419">
                  <c:v>300</c:v>
                </c:pt>
                <c:pt idx="2420">
                  <c:v>300</c:v>
                </c:pt>
                <c:pt idx="2421">
                  <c:v>300</c:v>
                </c:pt>
                <c:pt idx="2422">
                  <c:v>300</c:v>
                </c:pt>
                <c:pt idx="2423">
                  <c:v>300</c:v>
                </c:pt>
                <c:pt idx="2424">
                  <c:v>300</c:v>
                </c:pt>
                <c:pt idx="2425">
                  <c:v>300</c:v>
                </c:pt>
                <c:pt idx="2426">
                  <c:v>300</c:v>
                </c:pt>
                <c:pt idx="2427">
                  <c:v>300</c:v>
                </c:pt>
                <c:pt idx="2428">
                  <c:v>300</c:v>
                </c:pt>
                <c:pt idx="2429">
                  <c:v>300</c:v>
                </c:pt>
                <c:pt idx="2430">
                  <c:v>300</c:v>
                </c:pt>
                <c:pt idx="2431">
                  <c:v>300</c:v>
                </c:pt>
                <c:pt idx="2432">
                  <c:v>300</c:v>
                </c:pt>
                <c:pt idx="2433">
                  <c:v>300</c:v>
                </c:pt>
                <c:pt idx="2434">
                  <c:v>300</c:v>
                </c:pt>
                <c:pt idx="2435">
                  <c:v>300</c:v>
                </c:pt>
                <c:pt idx="2436">
                  <c:v>300</c:v>
                </c:pt>
                <c:pt idx="2437">
                  <c:v>300</c:v>
                </c:pt>
                <c:pt idx="2438">
                  <c:v>300</c:v>
                </c:pt>
                <c:pt idx="2439">
                  <c:v>300</c:v>
                </c:pt>
                <c:pt idx="2440">
                  <c:v>300</c:v>
                </c:pt>
                <c:pt idx="2441">
                  <c:v>300</c:v>
                </c:pt>
                <c:pt idx="2442">
                  <c:v>300</c:v>
                </c:pt>
                <c:pt idx="2443">
                  <c:v>300</c:v>
                </c:pt>
                <c:pt idx="2444">
                  <c:v>300</c:v>
                </c:pt>
                <c:pt idx="2445">
                  <c:v>300</c:v>
                </c:pt>
                <c:pt idx="2446">
                  <c:v>300</c:v>
                </c:pt>
                <c:pt idx="2447">
                  <c:v>300</c:v>
                </c:pt>
                <c:pt idx="2448">
                  <c:v>300</c:v>
                </c:pt>
                <c:pt idx="2449">
                  <c:v>300</c:v>
                </c:pt>
                <c:pt idx="2450">
                  <c:v>300</c:v>
                </c:pt>
                <c:pt idx="2451">
                  <c:v>300</c:v>
                </c:pt>
                <c:pt idx="2452">
                  <c:v>300</c:v>
                </c:pt>
                <c:pt idx="2453">
                  <c:v>300</c:v>
                </c:pt>
                <c:pt idx="2454">
                  <c:v>300</c:v>
                </c:pt>
                <c:pt idx="2455">
                  <c:v>300</c:v>
                </c:pt>
                <c:pt idx="2456">
                  <c:v>300</c:v>
                </c:pt>
                <c:pt idx="2457">
                  <c:v>300</c:v>
                </c:pt>
                <c:pt idx="2458">
                  <c:v>300</c:v>
                </c:pt>
                <c:pt idx="2459">
                  <c:v>300</c:v>
                </c:pt>
                <c:pt idx="2460">
                  <c:v>300</c:v>
                </c:pt>
                <c:pt idx="2461">
                  <c:v>300</c:v>
                </c:pt>
                <c:pt idx="2462">
                  <c:v>300</c:v>
                </c:pt>
                <c:pt idx="2463">
                  <c:v>300</c:v>
                </c:pt>
                <c:pt idx="2464">
                  <c:v>300</c:v>
                </c:pt>
                <c:pt idx="2465">
                  <c:v>300</c:v>
                </c:pt>
                <c:pt idx="2466">
                  <c:v>300</c:v>
                </c:pt>
                <c:pt idx="2467">
                  <c:v>300</c:v>
                </c:pt>
                <c:pt idx="2468">
                  <c:v>300</c:v>
                </c:pt>
                <c:pt idx="2469">
                  <c:v>300</c:v>
                </c:pt>
                <c:pt idx="2470">
                  <c:v>300</c:v>
                </c:pt>
                <c:pt idx="2471">
                  <c:v>300</c:v>
                </c:pt>
                <c:pt idx="2472">
                  <c:v>300</c:v>
                </c:pt>
                <c:pt idx="2473">
                  <c:v>300</c:v>
                </c:pt>
                <c:pt idx="2474">
                  <c:v>300</c:v>
                </c:pt>
                <c:pt idx="2475">
                  <c:v>300</c:v>
                </c:pt>
                <c:pt idx="2476">
                  <c:v>300</c:v>
                </c:pt>
                <c:pt idx="2477">
                  <c:v>300</c:v>
                </c:pt>
                <c:pt idx="2478">
                  <c:v>300</c:v>
                </c:pt>
                <c:pt idx="2479">
                  <c:v>300</c:v>
                </c:pt>
                <c:pt idx="2480">
                  <c:v>300</c:v>
                </c:pt>
                <c:pt idx="2481">
                  <c:v>300</c:v>
                </c:pt>
                <c:pt idx="2482">
                  <c:v>300</c:v>
                </c:pt>
                <c:pt idx="2483">
                  <c:v>300</c:v>
                </c:pt>
                <c:pt idx="2484">
                  <c:v>300</c:v>
                </c:pt>
                <c:pt idx="2485">
                  <c:v>300</c:v>
                </c:pt>
                <c:pt idx="2486">
                  <c:v>300</c:v>
                </c:pt>
                <c:pt idx="2487">
                  <c:v>300</c:v>
                </c:pt>
                <c:pt idx="2488">
                  <c:v>300</c:v>
                </c:pt>
                <c:pt idx="2489">
                  <c:v>300</c:v>
                </c:pt>
                <c:pt idx="2490">
                  <c:v>300</c:v>
                </c:pt>
                <c:pt idx="2491">
                  <c:v>300</c:v>
                </c:pt>
                <c:pt idx="2492">
                  <c:v>300</c:v>
                </c:pt>
                <c:pt idx="2493">
                  <c:v>300</c:v>
                </c:pt>
                <c:pt idx="2494">
                  <c:v>300</c:v>
                </c:pt>
                <c:pt idx="2495">
                  <c:v>300</c:v>
                </c:pt>
                <c:pt idx="2496">
                  <c:v>300</c:v>
                </c:pt>
                <c:pt idx="2497">
                  <c:v>300</c:v>
                </c:pt>
                <c:pt idx="2498">
                  <c:v>300</c:v>
                </c:pt>
                <c:pt idx="2499">
                  <c:v>300</c:v>
                </c:pt>
                <c:pt idx="2500">
                  <c:v>300</c:v>
                </c:pt>
                <c:pt idx="2501">
                  <c:v>300</c:v>
                </c:pt>
                <c:pt idx="2502">
                  <c:v>300</c:v>
                </c:pt>
                <c:pt idx="2503">
                  <c:v>300</c:v>
                </c:pt>
                <c:pt idx="2504">
                  <c:v>300</c:v>
                </c:pt>
                <c:pt idx="2505">
                  <c:v>300</c:v>
                </c:pt>
                <c:pt idx="2506">
                  <c:v>300</c:v>
                </c:pt>
                <c:pt idx="2507">
                  <c:v>300</c:v>
                </c:pt>
                <c:pt idx="2508">
                  <c:v>300</c:v>
                </c:pt>
                <c:pt idx="2509">
                  <c:v>300</c:v>
                </c:pt>
                <c:pt idx="2510">
                  <c:v>300</c:v>
                </c:pt>
                <c:pt idx="2511">
                  <c:v>300</c:v>
                </c:pt>
                <c:pt idx="2512">
                  <c:v>300</c:v>
                </c:pt>
                <c:pt idx="2513">
                  <c:v>300</c:v>
                </c:pt>
                <c:pt idx="2514">
                  <c:v>300</c:v>
                </c:pt>
                <c:pt idx="2515">
                  <c:v>300</c:v>
                </c:pt>
                <c:pt idx="2516">
                  <c:v>300</c:v>
                </c:pt>
                <c:pt idx="2517">
                  <c:v>300</c:v>
                </c:pt>
                <c:pt idx="2518">
                  <c:v>300</c:v>
                </c:pt>
                <c:pt idx="2519">
                  <c:v>300</c:v>
                </c:pt>
                <c:pt idx="2520">
                  <c:v>300</c:v>
                </c:pt>
                <c:pt idx="2521">
                  <c:v>300</c:v>
                </c:pt>
                <c:pt idx="2522">
                  <c:v>300</c:v>
                </c:pt>
                <c:pt idx="2523">
                  <c:v>300</c:v>
                </c:pt>
                <c:pt idx="2524">
                  <c:v>300</c:v>
                </c:pt>
                <c:pt idx="2525">
                  <c:v>300</c:v>
                </c:pt>
                <c:pt idx="2526">
                  <c:v>300</c:v>
                </c:pt>
                <c:pt idx="2527">
                  <c:v>300</c:v>
                </c:pt>
                <c:pt idx="2528">
                  <c:v>300</c:v>
                </c:pt>
                <c:pt idx="2529">
                  <c:v>300</c:v>
                </c:pt>
                <c:pt idx="2530">
                  <c:v>300</c:v>
                </c:pt>
                <c:pt idx="2531">
                  <c:v>300</c:v>
                </c:pt>
                <c:pt idx="2532">
                  <c:v>300</c:v>
                </c:pt>
                <c:pt idx="2533">
                  <c:v>300</c:v>
                </c:pt>
                <c:pt idx="2534">
                  <c:v>300</c:v>
                </c:pt>
                <c:pt idx="2535">
                  <c:v>300</c:v>
                </c:pt>
                <c:pt idx="2536">
                  <c:v>300</c:v>
                </c:pt>
                <c:pt idx="2537">
                  <c:v>300</c:v>
                </c:pt>
                <c:pt idx="2538">
                  <c:v>300</c:v>
                </c:pt>
                <c:pt idx="2539">
                  <c:v>300</c:v>
                </c:pt>
                <c:pt idx="2540">
                  <c:v>300</c:v>
                </c:pt>
                <c:pt idx="2541">
                  <c:v>300</c:v>
                </c:pt>
                <c:pt idx="2542">
                  <c:v>300</c:v>
                </c:pt>
                <c:pt idx="2543">
                  <c:v>300</c:v>
                </c:pt>
                <c:pt idx="2544">
                  <c:v>300</c:v>
                </c:pt>
                <c:pt idx="2545">
                  <c:v>300</c:v>
                </c:pt>
                <c:pt idx="2546">
                  <c:v>300</c:v>
                </c:pt>
                <c:pt idx="2547">
                  <c:v>300</c:v>
                </c:pt>
                <c:pt idx="2548">
                  <c:v>300</c:v>
                </c:pt>
                <c:pt idx="2549">
                  <c:v>300</c:v>
                </c:pt>
                <c:pt idx="2550">
                  <c:v>300</c:v>
                </c:pt>
                <c:pt idx="2551">
                  <c:v>300</c:v>
                </c:pt>
                <c:pt idx="2552">
                  <c:v>300</c:v>
                </c:pt>
                <c:pt idx="2553">
                  <c:v>300</c:v>
                </c:pt>
                <c:pt idx="2554">
                  <c:v>300</c:v>
                </c:pt>
                <c:pt idx="2555">
                  <c:v>300</c:v>
                </c:pt>
                <c:pt idx="2556">
                  <c:v>300</c:v>
                </c:pt>
                <c:pt idx="2557">
                  <c:v>300</c:v>
                </c:pt>
                <c:pt idx="2558">
                  <c:v>300</c:v>
                </c:pt>
                <c:pt idx="2559">
                  <c:v>300</c:v>
                </c:pt>
                <c:pt idx="2560">
                  <c:v>300</c:v>
                </c:pt>
                <c:pt idx="2561">
                  <c:v>300</c:v>
                </c:pt>
                <c:pt idx="2562">
                  <c:v>300</c:v>
                </c:pt>
                <c:pt idx="2563">
                  <c:v>300</c:v>
                </c:pt>
                <c:pt idx="2564">
                  <c:v>300</c:v>
                </c:pt>
                <c:pt idx="2565">
                  <c:v>300</c:v>
                </c:pt>
                <c:pt idx="2566">
                  <c:v>300</c:v>
                </c:pt>
                <c:pt idx="2567">
                  <c:v>300</c:v>
                </c:pt>
                <c:pt idx="2568">
                  <c:v>300</c:v>
                </c:pt>
                <c:pt idx="2569">
                  <c:v>300</c:v>
                </c:pt>
                <c:pt idx="2570">
                  <c:v>300</c:v>
                </c:pt>
                <c:pt idx="2571">
                  <c:v>300</c:v>
                </c:pt>
                <c:pt idx="2572">
                  <c:v>300</c:v>
                </c:pt>
                <c:pt idx="2573">
                  <c:v>300</c:v>
                </c:pt>
                <c:pt idx="2574">
                  <c:v>300</c:v>
                </c:pt>
                <c:pt idx="2575">
                  <c:v>300</c:v>
                </c:pt>
                <c:pt idx="2576">
                  <c:v>300</c:v>
                </c:pt>
                <c:pt idx="2577">
                  <c:v>300</c:v>
                </c:pt>
                <c:pt idx="2578">
                  <c:v>300</c:v>
                </c:pt>
                <c:pt idx="2579">
                  <c:v>300</c:v>
                </c:pt>
                <c:pt idx="2580">
                  <c:v>300</c:v>
                </c:pt>
                <c:pt idx="2581">
                  <c:v>300</c:v>
                </c:pt>
                <c:pt idx="2582">
                  <c:v>300</c:v>
                </c:pt>
                <c:pt idx="2583">
                  <c:v>300</c:v>
                </c:pt>
                <c:pt idx="2584">
                  <c:v>300</c:v>
                </c:pt>
                <c:pt idx="2585">
                  <c:v>300</c:v>
                </c:pt>
                <c:pt idx="2586">
                  <c:v>300</c:v>
                </c:pt>
                <c:pt idx="2587">
                  <c:v>300</c:v>
                </c:pt>
                <c:pt idx="2588">
                  <c:v>300</c:v>
                </c:pt>
                <c:pt idx="2589">
                  <c:v>300</c:v>
                </c:pt>
                <c:pt idx="2590">
                  <c:v>300</c:v>
                </c:pt>
                <c:pt idx="2591">
                  <c:v>300</c:v>
                </c:pt>
                <c:pt idx="2592">
                  <c:v>300</c:v>
                </c:pt>
                <c:pt idx="2593">
                  <c:v>300</c:v>
                </c:pt>
                <c:pt idx="2594">
                  <c:v>300</c:v>
                </c:pt>
                <c:pt idx="2595">
                  <c:v>300</c:v>
                </c:pt>
                <c:pt idx="2596">
                  <c:v>300</c:v>
                </c:pt>
                <c:pt idx="2597">
                  <c:v>300</c:v>
                </c:pt>
                <c:pt idx="2598">
                  <c:v>300</c:v>
                </c:pt>
                <c:pt idx="2599">
                  <c:v>300</c:v>
                </c:pt>
                <c:pt idx="2600">
                  <c:v>300</c:v>
                </c:pt>
                <c:pt idx="2601">
                  <c:v>300</c:v>
                </c:pt>
                <c:pt idx="2602">
                  <c:v>300</c:v>
                </c:pt>
                <c:pt idx="2603">
                  <c:v>300</c:v>
                </c:pt>
                <c:pt idx="2604">
                  <c:v>300</c:v>
                </c:pt>
                <c:pt idx="2605">
                  <c:v>300</c:v>
                </c:pt>
                <c:pt idx="2606">
                  <c:v>300</c:v>
                </c:pt>
                <c:pt idx="2607">
                  <c:v>300</c:v>
                </c:pt>
                <c:pt idx="2608">
                  <c:v>300</c:v>
                </c:pt>
                <c:pt idx="2609">
                  <c:v>300</c:v>
                </c:pt>
                <c:pt idx="2610">
                  <c:v>300</c:v>
                </c:pt>
                <c:pt idx="2611">
                  <c:v>300</c:v>
                </c:pt>
                <c:pt idx="2612">
                  <c:v>300</c:v>
                </c:pt>
                <c:pt idx="2613">
                  <c:v>300</c:v>
                </c:pt>
                <c:pt idx="2614">
                  <c:v>300</c:v>
                </c:pt>
                <c:pt idx="2615">
                  <c:v>300</c:v>
                </c:pt>
                <c:pt idx="2616">
                  <c:v>300</c:v>
                </c:pt>
                <c:pt idx="2617">
                  <c:v>300</c:v>
                </c:pt>
                <c:pt idx="2618">
                  <c:v>300</c:v>
                </c:pt>
                <c:pt idx="2619">
                  <c:v>300</c:v>
                </c:pt>
                <c:pt idx="2620">
                  <c:v>300</c:v>
                </c:pt>
                <c:pt idx="2621">
                  <c:v>300</c:v>
                </c:pt>
                <c:pt idx="2622">
                  <c:v>300</c:v>
                </c:pt>
                <c:pt idx="2623">
                  <c:v>300</c:v>
                </c:pt>
                <c:pt idx="2624">
                  <c:v>300</c:v>
                </c:pt>
                <c:pt idx="2625">
                  <c:v>300</c:v>
                </c:pt>
                <c:pt idx="2626">
                  <c:v>300</c:v>
                </c:pt>
                <c:pt idx="2627">
                  <c:v>300</c:v>
                </c:pt>
                <c:pt idx="2628">
                  <c:v>300</c:v>
                </c:pt>
                <c:pt idx="2629">
                  <c:v>300</c:v>
                </c:pt>
                <c:pt idx="2630">
                  <c:v>300</c:v>
                </c:pt>
                <c:pt idx="2631">
                  <c:v>300</c:v>
                </c:pt>
                <c:pt idx="2632">
                  <c:v>300</c:v>
                </c:pt>
                <c:pt idx="2633">
                  <c:v>300</c:v>
                </c:pt>
                <c:pt idx="2634">
                  <c:v>300</c:v>
                </c:pt>
                <c:pt idx="2635">
                  <c:v>300</c:v>
                </c:pt>
                <c:pt idx="2636">
                  <c:v>300</c:v>
                </c:pt>
                <c:pt idx="2637">
                  <c:v>300</c:v>
                </c:pt>
                <c:pt idx="2638">
                  <c:v>300</c:v>
                </c:pt>
                <c:pt idx="2639">
                  <c:v>300</c:v>
                </c:pt>
                <c:pt idx="2640">
                  <c:v>300</c:v>
                </c:pt>
                <c:pt idx="2641">
                  <c:v>300</c:v>
                </c:pt>
                <c:pt idx="2642">
                  <c:v>300</c:v>
                </c:pt>
                <c:pt idx="2643">
                  <c:v>300</c:v>
                </c:pt>
                <c:pt idx="2644">
                  <c:v>300</c:v>
                </c:pt>
                <c:pt idx="2645">
                  <c:v>300</c:v>
                </c:pt>
                <c:pt idx="2646">
                  <c:v>300</c:v>
                </c:pt>
                <c:pt idx="2647">
                  <c:v>300</c:v>
                </c:pt>
                <c:pt idx="2648">
                  <c:v>300</c:v>
                </c:pt>
                <c:pt idx="2649">
                  <c:v>300</c:v>
                </c:pt>
                <c:pt idx="2650">
                  <c:v>300</c:v>
                </c:pt>
                <c:pt idx="2651">
                  <c:v>300</c:v>
                </c:pt>
                <c:pt idx="2652">
                  <c:v>300</c:v>
                </c:pt>
                <c:pt idx="2653">
                  <c:v>300</c:v>
                </c:pt>
                <c:pt idx="2654">
                  <c:v>300</c:v>
                </c:pt>
                <c:pt idx="2655">
                  <c:v>300</c:v>
                </c:pt>
                <c:pt idx="2656">
                  <c:v>300</c:v>
                </c:pt>
                <c:pt idx="2657">
                  <c:v>300</c:v>
                </c:pt>
                <c:pt idx="2658">
                  <c:v>300</c:v>
                </c:pt>
                <c:pt idx="2659">
                  <c:v>300</c:v>
                </c:pt>
                <c:pt idx="2660">
                  <c:v>300</c:v>
                </c:pt>
                <c:pt idx="2661">
                  <c:v>300</c:v>
                </c:pt>
                <c:pt idx="2662">
                  <c:v>300</c:v>
                </c:pt>
                <c:pt idx="2663">
                  <c:v>300</c:v>
                </c:pt>
                <c:pt idx="2664">
                  <c:v>300</c:v>
                </c:pt>
                <c:pt idx="2665">
                  <c:v>300</c:v>
                </c:pt>
                <c:pt idx="2666">
                  <c:v>300</c:v>
                </c:pt>
                <c:pt idx="2667">
                  <c:v>300</c:v>
                </c:pt>
                <c:pt idx="2668">
                  <c:v>300</c:v>
                </c:pt>
                <c:pt idx="2669">
                  <c:v>300</c:v>
                </c:pt>
                <c:pt idx="2670">
                  <c:v>300</c:v>
                </c:pt>
                <c:pt idx="2671">
                  <c:v>300</c:v>
                </c:pt>
                <c:pt idx="2672">
                  <c:v>300</c:v>
                </c:pt>
                <c:pt idx="2673">
                  <c:v>300</c:v>
                </c:pt>
                <c:pt idx="2674">
                  <c:v>300</c:v>
                </c:pt>
                <c:pt idx="2675">
                  <c:v>300</c:v>
                </c:pt>
                <c:pt idx="2676">
                  <c:v>300</c:v>
                </c:pt>
                <c:pt idx="2677">
                  <c:v>300</c:v>
                </c:pt>
                <c:pt idx="2678">
                  <c:v>300</c:v>
                </c:pt>
                <c:pt idx="2679">
                  <c:v>300</c:v>
                </c:pt>
                <c:pt idx="2680">
                  <c:v>300</c:v>
                </c:pt>
                <c:pt idx="2681">
                  <c:v>300</c:v>
                </c:pt>
                <c:pt idx="2682">
                  <c:v>300</c:v>
                </c:pt>
                <c:pt idx="2683">
                  <c:v>300</c:v>
                </c:pt>
                <c:pt idx="2684">
                  <c:v>300</c:v>
                </c:pt>
                <c:pt idx="2685">
                  <c:v>300</c:v>
                </c:pt>
                <c:pt idx="2686">
                  <c:v>300</c:v>
                </c:pt>
                <c:pt idx="2687">
                  <c:v>300</c:v>
                </c:pt>
                <c:pt idx="2688">
                  <c:v>300</c:v>
                </c:pt>
                <c:pt idx="2689">
                  <c:v>300</c:v>
                </c:pt>
                <c:pt idx="2690">
                  <c:v>300</c:v>
                </c:pt>
                <c:pt idx="2691">
                  <c:v>300</c:v>
                </c:pt>
                <c:pt idx="2692">
                  <c:v>300</c:v>
                </c:pt>
                <c:pt idx="2693">
                  <c:v>300</c:v>
                </c:pt>
                <c:pt idx="2694">
                  <c:v>300</c:v>
                </c:pt>
                <c:pt idx="2695">
                  <c:v>300</c:v>
                </c:pt>
                <c:pt idx="2696">
                  <c:v>300</c:v>
                </c:pt>
                <c:pt idx="2697">
                  <c:v>300</c:v>
                </c:pt>
                <c:pt idx="2698">
                  <c:v>300</c:v>
                </c:pt>
                <c:pt idx="2699">
                  <c:v>300</c:v>
                </c:pt>
                <c:pt idx="2700">
                  <c:v>300</c:v>
                </c:pt>
                <c:pt idx="2701">
                  <c:v>300</c:v>
                </c:pt>
                <c:pt idx="2702">
                  <c:v>300</c:v>
                </c:pt>
                <c:pt idx="2703">
                  <c:v>300</c:v>
                </c:pt>
                <c:pt idx="2704">
                  <c:v>300</c:v>
                </c:pt>
                <c:pt idx="2705">
                  <c:v>300</c:v>
                </c:pt>
                <c:pt idx="2706">
                  <c:v>300</c:v>
                </c:pt>
                <c:pt idx="2707">
                  <c:v>300</c:v>
                </c:pt>
                <c:pt idx="2708">
                  <c:v>300</c:v>
                </c:pt>
                <c:pt idx="2709">
                  <c:v>300</c:v>
                </c:pt>
                <c:pt idx="2710">
                  <c:v>300</c:v>
                </c:pt>
                <c:pt idx="2711">
                  <c:v>300</c:v>
                </c:pt>
                <c:pt idx="2712">
                  <c:v>300</c:v>
                </c:pt>
                <c:pt idx="2713">
                  <c:v>300</c:v>
                </c:pt>
                <c:pt idx="2714">
                  <c:v>300</c:v>
                </c:pt>
                <c:pt idx="2715">
                  <c:v>300</c:v>
                </c:pt>
                <c:pt idx="2716">
                  <c:v>300</c:v>
                </c:pt>
                <c:pt idx="2717">
                  <c:v>300</c:v>
                </c:pt>
                <c:pt idx="2718">
                  <c:v>300</c:v>
                </c:pt>
                <c:pt idx="2719">
                  <c:v>300</c:v>
                </c:pt>
                <c:pt idx="2720">
                  <c:v>300</c:v>
                </c:pt>
                <c:pt idx="2721">
                  <c:v>300</c:v>
                </c:pt>
                <c:pt idx="2722">
                  <c:v>300</c:v>
                </c:pt>
                <c:pt idx="2723">
                  <c:v>300</c:v>
                </c:pt>
                <c:pt idx="2724">
                  <c:v>300</c:v>
                </c:pt>
                <c:pt idx="2725">
                  <c:v>300</c:v>
                </c:pt>
                <c:pt idx="2726">
                  <c:v>300</c:v>
                </c:pt>
                <c:pt idx="2727">
                  <c:v>300</c:v>
                </c:pt>
                <c:pt idx="2728">
                  <c:v>300</c:v>
                </c:pt>
                <c:pt idx="2729">
                  <c:v>300</c:v>
                </c:pt>
                <c:pt idx="2730">
                  <c:v>300</c:v>
                </c:pt>
                <c:pt idx="2731">
                  <c:v>300</c:v>
                </c:pt>
                <c:pt idx="2732">
                  <c:v>300</c:v>
                </c:pt>
                <c:pt idx="2733">
                  <c:v>300</c:v>
                </c:pt>
                <c:pt idx="2734">
                  <c:v>300</c:v>
                </c:pt>
                <c:pt idx="2735">
                  <c:v>300</c:v>
                </c:pt>
                <c:pt idx="2736">
                  <c:v>300</c:v>
                </c:pt>
                <c:pt idx="2737">
                  <c:v>300</c:v>
                </c:pt>
                <c:pt idx="2738">
                  <c:v>300</c:v>
                </c:pt>
                <c:pt idx="2739">
                  <c:v>300</c:v>
                </c:pt>
                <c:pt idx="2740">
                  <c:v>300</c:v>
                </c:pt>
                <c:pt idx="2741">
                  <c:v>300</c:v>
                </c:pt>
                <c:pt idx="2742">
                  <c:v>300</c:v>
                </c:pt>
                <c:pt idx="2743">
                  <c:v>300</c:v>
                </c:pt>
                <c:pt idx="2744">
                  <c:v>300</c:v>
                </c:pt>
                <c:pt idx="2745">
                  <c:v>300</c:v>
                </c:pt>
                <c:pt idx="2746">
                  <c:v>300</c:v>
                </c:pt>
                <c:pt idx="2747">
                  <c:v>300</c:v>
                </c:pt>
                <c:pt idx="2748">
                  <c:v>300</c:v>
                </c:pt>
                <c:pt idx="2749">
                  <c:v>300</c:v>
                </c:pt>
                <c:pt idx="2750">
                  <c:v>300</c:v>
                </c:pt>
                <c:pt idx="2751">
                  <c:v>300</c:v>
                </c:pt>
                <c:pt idx="2752">
                  <c:v>300</c:v>
                </c:pt>
                <c:pt idx="2753">
                  <c:v>300</c:v>
                </c:pt>
                <c:pt idx="2754">
                  <c:v>300</c:v>
                </c:pt>
                <c:pt idx="2755">
                  <c:v>300</c:v>
                </c:pt>
                <c:pt idx="2756">
                  <c:v>300</c:v>
                </c:pt>
                <c:pt idx="2757">
                  <c:v>300</c:v>
                </c:pt>
                <c:pt idx="2758">
                  <c:v>300</c:v>
                </c:pt>
                <c:pt idx="2759">
                  <c:v>300</c:v>
                </c:pt>
                <c:pt idx="2760">
                  <c:v>300</c:v>
                </c:pt>
                <c:pt idx="2761">
                  <c:v>300</c:v>
                </c:pt>
                <c:pt idx="2762">
                  <c:v>300</c:v>
                </c:pt>
                <c:pt idx="2763">
                  <c:v>300</c:v>
                </c:pt>
                <c:pt idx="2764">
                  <c:v>300</c:v>
                </c:pt>
                <c:pt idx="2765">
                  <c:v>300</c:v>
                </c:pt>
                <c:pt idx="2766">
                  <c:v>300</c:v>
                </c:pt>
                <c:pt idx="2767">
                  <c:v>300</c:v>
                </c:pt>
                <c:pt idx="2768">
                  <c:v>300</c:v>
                </c:pt>
                <c:pt idx="2769">
                  <c:v>300</c:v>
                </c:pt>
                <c:pt idx="2770">
                  <c:v>300</c:v>
                </c:pt>
                <c:pt idx="2771">
                  <c:v>300</c:v>
                </c:pt>
                <c:pt idx="2772">
                  <c:v>300</c:v>
                </c:pt>
                <c:pt idx="2773">
                  <c:v>300</c:v>
                </c:pt>
                <c:pt idx="2774">
                  <c:v>300</c:v>
                </c:pt>
                <c:pt idx="2775">
                  <c:v>300</c:v>
                </c:pt>
                <c:pt idx="2776">
                  <c:v>300</c:v>
                </c:pt>
                <c:pt idx="2777">
                  <c:v>300</c:v>
                </c:pt>
                <c:pt idx="2778">
                  <c:v>300</c:v>
                </c:pt>
                <c:pt idx="2779">
                  <c:v>300</c:v>
                </c:pt>
                <c:pt idx="2780">
                  <c:v>300</c:v>
                </c:pt>
                <c:pt idx="2781">
                  <c:v>300</c:v>
                </c:pt>
                <c:pt idx="2782">
                  <c:v>300</c:v>
                </c:pt>
                <c:pt idx="2783">
                  <c:v>300</c:v>
                </c:pt>
                <c:pt idx="2784">
                  <c:v>300</c:v>
                </c:pt>
                <c:pt idx="2785">
                  <c:v>300</c:v>
                </c:pt>
                <c:pt idx="2786">
                  <c:v>300</c:v>
                </c:pt>
                <c:pt idx="2787">
                  <c:v>300</c:v>
                </c:pt>
                <c:pt idx="2788">
                  <c:v>300</c:v>
                </c:pt>
                <c:pt idx="2789">
                  <c:v>300</c:v>
                </c:pt>
                <c:pt idx="2790">
                  <c:v>300</c:v>
                </c:pt>
                <c:pt idx="2791">
                  <c:v>300</c:v>
                </c:pt>
                <c:pt idx="2792">
                  <c:v>300</c:v>
                </c:pt>
                <c:pt idx="2793">
                  <c:v>300</c:v>
                </c:pt>
                <c:pt idx="2794">
                  <c:v>300</c:v>
                </c:pt>
                <c:pt idx="2795">
                  <c:v>300</c:v>
                </c:pt>
                <c:pt idx="2796">
                  <c:v>300</c:v>
                </c:pt>
                <c:pt idx="2797">
                  <c:v>300</c:v>
                </c:pt>
                <c:pt idx="2798">
                  <c:v>300</c:v>
                </c:pt>
                <c:pt idx="2799">
                  <c:v>300</c:v>
                </c:pt>
                <c:pt idx="2800">
                  <c:v>300</c:v>
                </c:pt>
                <c:pt idx="2801">
                  <c:v>300</c:v>
                </c:pt>
                <c:pt idx="2802">
                  <c:v>300</c:v>
                </c:pt>
                <c:pt idx="2803">
                  <c:v>300</c:v>
                </c:pt>
                <c:pt idx="2804">
                  <c:v>300</c:v>
                </c:pt>
                <c:pt idx="2805">
                  <c:v>300</c:v>
                </c:pt>
                <c:pt idx="2806">
                  <c:v>300</c:v>
                </c:pt>
                <c:pt idx="2807">
                  <c:v>300</c:v>
                </c:pt>
                <c:pt idx="2808">
                  <c:v>300</c:v>
                </c:pt>
                <c:pt idx="2809">
                  <c:v>300</c:v>
                </c:pt>
                <c:pt idx="2810">
                  <c:v>300</c:v>
                </c:pt>
                <c:pt idx="2811">
                  <c:v>300</c:v>
                </c:pt>
                <c:pt idx="2812">
                  <c:v>300</c:v>
                </c:pt>
                <c:pt idx="2813">
                  <c:v>300</c:v>
                </c:pt>
                <c:pt idx="2814">
                  <c:v>300</c:v>
                </c:pt>
                <c:pt idx="2815">
                  <c:v>300</c:v>
                </c:pt>
                <c:pt idx="2816">
                  <c:v>300</c:v>
                </c:pt>
                <c:pt idx="2817">
                  <c:v>300</c:v>
                </c:pt>
                <c:pt idx="2818">
                  <c:v>300</c:v>
                </c:pt>
                <c:pt idx="2819">
                  <c:v>300</c:v>
                </c:pt>
                <c:pt idx="2820">
                  <c:v>300</c:v>
                </c:pt>
                <c:pt idx="2821">
                  <c:v>300</c:v>
                </c:pt>
                <c:pt idx="2822">
                  <c:v>300</c:v>
                </c:pt>
                <c:pt idx="2823">
                  <c:v>300</c:v>
                </c:pt>
                <c:pt idx="2824">
                  <c:v>300</c:v>
                </c:pt>
                <c:pt idx="2825">
                  <c:v>300</c:v>
                </c:pt>
                <c:pt idx="2826">
                  <c:v>300</c:v>
                </c:pt>
                <c:pt idx="2827">
                  <c:v>300</c:v>
                </c:pt>
                <c:pt idx="2828">
                  <c:v>300</c:v>
                </c:pt>
                <c:pt idx="2829">
                  <c:v>300</c:v>
                </c:pt>
                <c:pt idx="2830">
                  <c:v>300</c:v>
                </c:pt>
                <c:pt idx="2831">
                  <c:v>300</c:v>
                </c:pt>
                <c:pt idx="2832">
                  <c:v>300</c:v>
                </c:pt>
                <c:pt idx="2833">
                  <c:v>300</c:v>
                </c:pt>
                <c:pt idx="2834">
                  <c:v>300</c:v>
                </c:pt>
                <c:pt idx="2835">
                  <c:v>300</c:v>
                </c:pt>
                <c:pt idx="2836">
                  <c:v>300</c:v>
                </c:pt>
                <c:pt idx="2837">
                  <c:v>300</c:v>
                </c:pt>
                <c:pt idx="2838">
                  <c:v>300</c:v>
                </c:pt>
                <c:pt idx="2839">
                  <c:v>300</c:v>
                </c:pt>
                <c:pt idx="2840">
                  <c:v>300</c:v>
                </c:pt>
                <c:pt idx="2841">
                  <c:v>300</c:v>
                </c:pt>
                <c:pt idx="2842">
                  <c:v>300</c:v>
                </c:pt>
                <c:pt idx="2843">
                  <c:v>300</c:v>
                </c:pt>
                <c:pt idx="2844">
                  <c:v>300</c:v>
                </c:pt>
                <c:pt idx="2845">
                  <c:v>300</c:v>
                </c:pt>
                <c:pt idx="2846">
                  <c:v>300</c:v>
                </c:pt>
                <c:pt idx="2847">
                  <c:v>300</c:v>
                </c:pt>
                <c:pt idx="2848">
                  <c:v>300</c:v>
                </c:pt>
                <c:pt idx="2849">
                  <c:v>300</c:v>
                </c:pt>
                <c:pt idx="2850">
                  <c:v>300</c:v>
                </c:pt>
                <c:pt idx="2851">
                  <c:v>300</c:v>
                </c:pt>
                <c:pt idx="2852">
                  <c:v>300</c:v>
                </c:pt>
                <c:pt idx="2853">
                  <c:v>300</c:v>
                </c:pt>
                <c:pt idx="2854">
                  <c:v>300</c:v>
                </c:pt>
                <c:pt idx="2855">
                  <c:v>300</c:v>
                </c:pt>
                <c:pt idx="2856">
                  <c:v>300</c:v>
                </c:pt>
                <c:pt idx="2857">
                  <c:v>300</c:v>
                </c:pt>
                <c:pt idx="2858">
                  <c:v>300</c:v>
                </c:pt>
                <c:pt idx="2859">
                  <c:v>300</c:v>
                </c:pt>
                <c:pt idx="2860">
                  <c:v>300</c:v>
                </c:pt>
                <c:pt idx="2861">
                  <c:v>300</c:v>
                </c:pt>
                <c:pt idx="2862">
                  <c:v>300</c:v>
                </c:pt>
                <c:pt idx="2863">
                  <c:v>300</c:v>
                </c:pt>
                <c:pt idx="2864">
                  <c:v>300</c:v>
                </c:pt>
                <c:pt idx="2865">
                  <c:v>300</c:v>
                </c:pt>
                <c:pt idx="2866">
                  <c:v>300</c:v>
                </c:pt>
                <c:pt idx="2867">
                  <c:v>300</c:v>
                </c:pt>
                <c:pt idx="2868">
                  <c:v>300</c:v>
                </c:pt>
                <c:pt idx="2869">
                  <c:v>300</c:v>
                </c:pt>
                <c:pt idx="2870">
                  <c:v>300</c:v>
                </c:pt>
                <c:pt idx="2871">
                  <c:v>300</c:v>
                </c:pt>
                <c:pt idx="2872">
                  <c:v>300</c:v>
                </c:pt>
                <c:pt idx="2873">
                  <c:v>300</c:v>
                </c:pt>
                <c:pt idx="2874">
                  <c:v>300</c:v>
                </c:pt>
                <c:pt idx="2875">
                  <c:v>300</c:v>
                </c:pt>
                <c:pt idx="2876">
                  <c:v>300</c:v>
                </c:pt>
                <c:pt idx="2877">
                  <c:v>300</c:v>
                </c:pt>
                <c:pt idx="2878">
                  <c:v>300</c:v>
                </c:pt>
                <c:pt idx="2879">
                  <c:v>300</c:v>
                </c:pt>
                <c:pt idx="2880">
                  <c:v>300</c:v>
                </c:pt>
                <c:pt idx="2881">
                  <c:v>300</c:v>
                </c:pt>
                <c:pt idx="2882">
                  <c:v>300</c:v>
                </c:pt>
                <c:pt idx="2883">
                  <c:v>300</c:v>
                </c:pt>
                <c:pt idx="2884">
                  <c:v>300</c:v>
                </c:pt>
                <c:pt idx="2885">
                  <c:v>300</c:v>
                </c:pt>
                <c:pt idx="2886">
                  <c:v>300</c:v>
                </c:pt>
                <c:pt idx="2887">
                  <c:v>300</c:v>
                </c:pt>
                <c:pt idx="2888">
                  <c:v>300</c:v>
                </c:pt>
                <c:pt idx="2889">
                  <c:v>300</c:v>
                </c:pt>
                <c:pt idx="2890">
                  <c:v>300</c:v>
                </c:pt>
                <c:pt idx="2891">
                  <c:v>300</c:v>
                </c:pt>
                <c:pt idx="2892">
                  <c:v>300</c:v>
                </c:pt>
                <c:pt idx="2893">
                  <c:v>300</c:v>
                </c:pt>
                <c:pt idx="2894">
                  <c:v>300</c:v>
                </c:pt>
                <c:pt idx="2895">
                  <c:v>300</c:v>
                </c:pt>
                <c:pt idx="2896">
                  <c:v>300</c:v>
                </c:pt>
                <c:pt idx="2897">
                  <c:v>300</c:v>
                </c:pt>
                <c:pt idx="2898">
                  <c:v>300</c:v>
                </c:pt>
                <c:pt idx="2899">
                  <c:v>300</c:v>
                </c:pt>
                <c:pt idx="2900">
                  <c:v>300</c:v>
                </c:pt>
                <c:pt idx="2901">
                  <c:v>300</c:v>
                </c:pt>
                <c:pt idx="2902">
                  <c:v>300</c:v>
                </c:pt>
                <c:pt idx="2903">
                  <c:v>300</c:v>
                </c:pt>
                <c:pt idx="2904">
                  <c:v>300</c:v>
                </c:pt>
                <c:pt idx="2905">
                  <c:v>300</c:v>
                </c:pt>
                <c:pt idx="2906">
                  <c:v>300</c:v>
                </c:pt>
                <c:pt idx="2907">
                  <c:v>300</c:v>
                </c:pt>
                <c:pt idx="2908">
                  <c:v>300</c:v>
                </c:pt>
                <c:pt idx="2909">
                  <c:v>300</c:v>
                </c:pt>
                <c:pt idx="2910">
                  <c:v>300</c:v>
                </c:pt>
                <c:pt idx="2911">
                  <c:v>300</c:v>
                </c:pt>
                <c:pt idx="2912">
                  <c:v>300</c:v>
                </c:pt>
                <c:pt idx="2913">
                  <c:v>300</c:v>
                </c:pt>
                <c:pt idx="2914">
                  <c:v>300</c:v>
                </c:pt>
                <c:pt idx="2915">
                  <c:v>300</c:v>
                </c:pt>
                <c:pt idx="2916">
                  <c:v>300</c:v>
                </c:pt>
                <c:pt idx="2917">
                  <c:v>300</c:v>
                </c:pt>
                <c:pt idx="2918">
                  <c:v>300</c:v>
                </c:pt>
                <c:pt idx="2919">
                  <c:v>300</c:v>
                </c:pt>
                <c:pt idx="2920">
                  <c:v>300</c:v>
                </c:pt>
                <c:pt idx="2921">
                  <c:v>300</c:v>
                </c:pt>
                <c:pt idx="2922">
                  <c:v>300</c:v>
                </c:pt>
                <c:pt idx="2923">
                  <c:v>300</c:v>
                </c:pt>
                <c:pt idx="2924">
                  <c:v>300</c:v>
                </c:pt>
                <c:pt idx="2925">
                  <c:v>300</c:v>
                </c:pt>
                <c:pt idx="2926">
                  <c:v>300</c:v>
                </c:pt>
                <c:pt idx="2927">
                  <c:v>300</c:v>
                </c:pt>
                <c:pt idx="2928">
                  <c:v>300</c:v>
                </c:pt>
                <c:pt idx="2929">
                  <c:v>300</c:v>
                </c:pt>
                <c:pt idx="2930">
                  <c:v>300</c:v>
                </c:pt>
                <c:pt idx="2931">
                  <c:v>300</c:v>
                </c:pt>
                <c:pt idx="2932">
                  <c:v>300</c:v>
                </c:pt>
                <c:pt idx="2933">
                  <c:v>300</c:v>
                </c:pt>
                <c:pt idx="2934">
                  <c:v>300</c:v>
                </c:pt>
                <c:pt idx="2935">
                  <c:v>300</c:v>
                </c:pt>
                <c:pt idx="2936">
                  <c:v>300</c:v>
                </c:pt>
                <c:pt idx="2937">
                  <c:v>300</c:v>
                </c:pt>
                <c:pt idx="2938">
                  <c:v>300</c:v>
                </c:pt>
                <c:pt idx="2939">
                  <c:v>300</c:v>
                </c:pt>
                <c:pt idx="2940">
                  <c:v>300</c:v>
                </c:pt>
                <c:pt idx="2941">
                  <c:v>300</c:v>
                </c:pt>
                <c:pt idx="2942">
                  <c:v>300</c:v>
                </c:pt>
                <c:pt idx="2943">
                  <c:v>300</c:v>
                </c:pt>
                <c:pt idx="2944">
                  <c:v>300</c:v>
                </c:pt>
                <c:pt idx="2945">
                  <c:v>300</c:v>
                </c:pt>
                <c:pt idx="2946">
                  <c:v>300</c:v>
                </c:pt>
                <c:pt idx="2947">
                  <c:v>300</c:v>
                </c:pt>
                <c:pt idx="2948">
                  <c:v>300</c:v>
                </c:pt>
                <c:pt idx="2949">
                  <c:v>300</c:v>
                </c:pt>
                <c:pt idx="2950">
                  <c:v>300</c:v>
                </c:pt>
                <c:pt idx="2951">
                  <c:v>300</c:v>
                </c:pt>
                <c:pt idx="2952">
                  <c:v>300</c:v>
                </c:pt>
                <c:pt idx="2953">
                  <c:v>300</c:v>
                </c:pt>
                <c:pt idx="2954">
                  <c:v>300</c:v>
                </c:pt>
                <c:pt idx="2955">
                  <c:v>300</c:v>
                </c:pt>
                <c:pt idx="2956">
                  <c:v>300</c:v>
                </c:pt>
                <c:pt idx="2957">
                  <c:v>300</c:v>
                </c:pt>
                <c:pt idx="2958">
                  <c:v>300</c:v>
                </c:pt>
                <c:pt idx="2959">
                  <c:v>300</c:v>
                </c:pt>
                <c:pt idx="2960">
                  <c:v>300</c:v>
                </c:pt>
                <c:pt idx="2961">
                  <c:v>300</c:v>
                </c:pt>
                <c:pt idx="2962">
                  <c:v>300</c:v>
                </c:pt>
                <c:pt idx="2963">
                  <c:v>300</c:v>
                </c:pt>
                <c:pt idx="2964">
                  <c:v>300</c:v>
                </c:pt>
                <c:pt idx="2965">
                  <c:v>300</c:v>
                </c:pt>
                <c:pt idx="2966">
                  <c:v>300</c:v>
                </c:pt>
                <c:pt idx="2967">
                  <c:v>300</c:v>
                </c:pt>
                <c:pt idx="2968">
                  <c:v>300</c:v>
                </c:pt>
                <c:pt idx="2969">
                  <c:v>300</c:v>
                </c:pt>
                <c:pt idx="2970">
                  <c:v>300</c:v>
                </c:pt>
                <c:pt idx="2971">
                  <c:v>300</c:v>
                </c:pt>
                <c:pt idx="2972">
                  <c:v>300</c:v>
                </c:pt>
                <c:pt idx="2973">
                  <c:v>300</c:v>
                </c:pt>
                <c:pt idx="2974">
                  <c:v>300</c:v>
                </c:pt>
                <c:pt idx="2975">
                  <c:v>300</c:v>
                </c:pt>
                <c:pt idx="2976">
                  <c:v>300</c:v>
                </c:pt>
                <c:pt idx="2977">
                  <c:v>300</c:v>
                </c:pt>
                <c:pt idx="2978">
                  <c:v>300</c:v>
                </c:pt>
                <c:pt idx="2979">
                  <c:v>300</c:v>
                </c:pt>
                <c:pt idx="2980">
                  <c:v>300</c:v>
                </c:pt>
                <c:pt idx="2981">
                  <c:v>300</c:v>
                </c:pt>
                <c:pt idx="2982">
                  <c:v>300</c:v>
                </c:pt>
                <c:pt idx="2983">
                  <c:v>300</c:v>
                </c:pt>
                <c:pt idx="2984">
                  <c:v>300</c:v>
                </c:pt>
                <c:pt idx="2985">
                  <c:v>300</c:v>
                </c:pt>
                <c:pt idx="2986">
                  <c:v>300</c:v>
                </c:pt>
                <c:pt idx="2987">
                  <c:v>300</c:v>
                </c:pt>
                <c:pt idx="2988">
                  <c:v>300</c:v>
                </c:pt>
                <c:pt idx="2989">
                  <c:v>300</c:v>
                </c:pt>
                <c:pt idx="2990">
                  <c:v>300</c:v>
                </c:pt>
                <c:pt idx="2991">
                  <c:v>300</c:v>
                </c:pt>
                <c:pt idx="2992">
                  <c:v>300</c:v>
                </c:pt>
                <c:pt idx="2993">
                  <c:v>300</c:v>
                </c:pt>
                <c:pt idx="2994">
                  <c:v>300</c:v>
                </c:pt>
                <c:pt idx="2995">
                  <c:v>300</c:v>
                </c:pt>
                <c:pt idx="2996">
                  <c:v>300</c:v>
                </c:pt>
                <c:pt idx="2997">
                  <c:v>300</c:v>
                </c:pt>
                <c:pt idx="2998">
                  <c:v>300</c:v>
                </c:pt>
                <c:pt idx="2999">
                  <c:v>300</c:v>
                </c:pt>
                <c:pt idx="3000">
                  <c:v>300</c:v>
                </c:pt>
                <c:pt idx="3001">
                  <c:v>300</c:v>
                </c:pt>
                <c:pt idx="3002">
                  <c:v>300</c:v>
                </c:pt>
                <c:pt idx="3003">
                  <c:v>300</c:v>
                </c:pt>
                <c:pt idx="3004">
                  <c:v>300</c:v>
                </c:pt>
                <c:pt idx="3005">
                  <c:v>300</c:v>
                </c:pt>
                <c:pt idx="3006">
                  <c:v>300</c:v>
                </c:pt>
                <c:pt idx="3007">
                  <c:v>300</c:v>
                </c:pt>
                <c:pt idx="3008">
                  <c:v>300</c:v>
                </c:pt>
                <c:pt idx="3009">
                  <c:v>300</c:v>
                </c:pt>
                <c:pt idx="3010">
                  <c:v>300</c:v>
                </c:pt>
                <c:pt idx="3011">
                  <c:v>300</c:v>
                </c:pt>
                <c:pt idx="3012">
                  <c:v>300</c:v>
                </c:pt>
                <c:pt idx="3013">
                  <c:v>300</c:v>
                </c:pt>
                <c:pt idx="3014">
                  <c:v>300</c:v>
                </c:pt>
                <c:pt idx="3015">
                  <c:v>300</c:v>
                </c:pt>
                <c:pt idx="3016">
                  <c:v>300</c:v>
                </c:pt>
                <c:pt idx="3017">
                  <c:v>300</c:v>
                </c:pt>
                <c:pt idx="3018">
                  <c:v>300</c:v>
                </c:pt>
                <c:pt idx="3019">
                  <c:v>300</c:v>
                </c:pt>
                <c:pt idx="3020">
                  <c:v>300</c:v>
                </c:pt>
                <c:pt idx="3021">
                  <c:v>300</c:v>
                </c:pt>
                <c:pt idx="3022">
                  <c:v>300</c:v>
                </c:pt>
                <c:pt idx="3023">
                  <c:v>300</c:v>
                </c:pt>
                <c:pt idx="3024">
                  <c:v>300</c:v>
                </c:pt>
                <c:pt idx="3025">
                  <c:v>300</c:v>
                </c:pt>
                <c:pt idx="3026">
                  <c:v>300</c:v>
                </c:pt>
                <c:pt idx="3027">
                  <c:v>300</c:v>
                </c:pt>
                <c:pt idx="3028">
                  <c:v>300</c:v>
                </c:pt>
                <c:pt idx="3029">
                  <c:v>300</c:v>
                </c:pt>
                <c:pt idx="3030">
                  <c:v>300</c:v>
                </c:pt>
                <c:pt idx="3031">
                  <c:v>300</c:v>
                </c:pt>
                <c:pt idx="3032">
                  <c:v>300</c:v>
                </c:pt>
                <c:pt idx="3033">
                  <c:v>300</c:v>
                </c:pt>
                <c:pt idx="3034">
                  <c:v>300</c:v>
                </c:pt>
                <c:pt idx="3035">
                  <c:v>300</c:v>
                </c:pt>
                <c:pt idx="3036">
                  <c:v>300</c:v>
                </c:pt>
                <c:pt idx="3037">
                  <c:v>300</c:v>
                </c:pt>
                <c:pt idx="3038">
                  <c:v>300</c:v>
                </c:pt>
                <c:pt idx="3039">
                  <c:v>300</c:v>
                </c:pt>
                <c:pt idx="3040">
                  <c:v>300</c:v>
                </c:pt>
                <c:pt idx="3041">
                  <c:v>300</c:v>
                </c:pt>
                <c:pt idx="3042">
                  <c:v>300</c:v>
                </c:pt>
                <c:pt idx="3043">
                  <c:v>300</c:v>
                </c:pt>
                <c:pt idx="3044">
                  <c:v>300</c:v>
                </c:pt>
                <c:pt idx="3045">
                  <c:v>300</c:v>
                </c:pt>
                <c:pt idx="3046">
                  <c:v>300</c:v>
                </c:pt>
                <c:pt idx="3047">
                  <c:v>300</c:v>
                </c:pt>
                <c:pt idx="3048">
                  <c:v>300</c:v>
                </c:pt>
                <c:pt idx="3049">
                  <c:v>300</c:v>
                </c:pt>
                <c:pt idx="3050">
                  <c:v>300</c:v>
                </c:pt>
                <c:pt idx="3051">
                  <c:v>300</c:v>
                </c:pt>
                <c:pt idx="3052">
                  <c:v>300</c:v>
                </c:pt>
                <c:pt idx="3053">
                  <c:v>300</c:v>
                </c:pt>
                <c:pt idx="3054">
                  <c:v>300</c:v>
                </c:pt>
                <c:pt idx="3055">
                  <c:v>300</c:v>
                </c:pt>
                <c:pt idx="3056">
                  <c:v>300</c:v>
                </c:pt>
                <c:pt idx="3057">
                  <c:v>300</c:v>
                </c:pt>
                <c:pt idx="3058">
                  <c:v>300</c:v>
                </c:pt>
                <c:pt idx="3059">
                  <c:v>300</c:v>
                </c:pt>
                <c:pt idx="3060">
                  <c:v>300</c:v>
                </c:pt>
                <c:pt idx="3061">
                  <c:v>300</c:v>
                </c:pt>
                <c:pt idx="3062">
                  <c:v>300</c:v>
                </c:pt>
                <c:pt idx="3063">
                  <c:v>300</c:v>
                </c:pt>
                <c:pt idx="3064">
                  <c:v>300</c:v>
                </c:pt>
                <c:pt idx="3065">
                  <c:v>300</c:v>
                </c:pt>
                <c:pt idx="3066">
                  <c:v>300</c:v>
                </c:pt>
                <c:pt idx="3067">
                  <c:v>300</c:v>
                </c:pt>
                <c:pt idx="3068">
                  <c:v>300</c:v>
                </c:pt>
                <c:pt idx="3069">
                  <c:v>300</c:v>
                </c:pt>
                <c:pt idx="3070">
                  <c:v>300</c:v>
                </c:pt>
                <c:pt idx="3071">
                  <c:v>300</c:v>
                </c:pt>
                <c:pt idx="3072">
                  <c:v>300</c:v>
                </c:pt>
                <c:pt idx="3073">
                  <c:v>300</c:v>
                </c:pt>
                <c:pt idx="3074">
                  <c:v>300</c:v>
                </c:pt>
                <c:pt idx="3075">
                  <c:v>300</c:v>
                </c:pt>
                <c:pt idx="3076">
                  <c:v>300</c:v>
                </c:pt>
                <c:pt idx="3077">
                  <c:v>300</c:v>
                </c:pt>
                <c:pt idx="3078">
                  <c:v>300</c:v>
                </c:pt>
                <c:pt idx="3079">
                  <c:v>300</c:v>
                </c:pt>
                <c:pt idx="3080">
                  <c:v>300</c:v>
                </c:pt>
                <c:pt idx="3081">
                  <c:v>300</c:v>
                </c:pt>
                <c:pt idx="3082">
                  <c:v>300</c:v>
                </c:pt>
                <c:pt idx="3083">
                  <c:v>300</c:v>
                </c:pt>
                <c:pt idx="3084">
                  <c:v>300</c:v>
                </c:pt>
                <c:pt idx="3085">
                  <c:v>300</c:v>
                </c:pt>
                <c:pt idx="3086">
                  <c:v>300</c:v>
                </c:pt>
                <c:pt idx="3087">
                  <c:v>300</c:v>
                </c:pt>
                <c:pt idx="3088">
                  <c:v>300</c:v>
                </c:pt>
                <c:pt idx="3089">
                  <c:v>300</c:v>
                </c:pt>
                <c:pt idx="3090">
                  <c:v>300</c:v>
                </c:pt>
                <c:pt idx="3091">
                  <c:v>300</c:v>
                </c:pt>
                <c:pt idx="3092">
                  <c:v>300</c:v>
                </c:pt>
                <c:pt idx="3093">
                  <c:v>300</c:v>
                </c:pt>
                <c:pt idx="3094">
                  <c:v>300</c:v>
                </c:pt>
                <c:pt idx="3095">
                  <c:v>300</c:v>
                </c:pt>
                <c:pt idx="3096">
                  <c:v>300</c:v>
                </c:pt>
                <c:pt idx="3097">
                  <c:v>300</c:v>
                </c:pt>
                <c:pt idx="3098">
                  <c:v>300</c:v>
                </c:pt>
                <c:pt idx="3099">
                  <c:v>300</c:v>
                </c:pt>
                <c:pt idx="3100">
                  <c:v>300</c:v>
                </c:pt>
                <c:pt idx="3101">
                  <c:v>300</c:v>
                </c:pt>
                <c:pt idx="3102">
                  <c:v>300</c:v>
                </c:pt>
                <c:pt idx="3103">
                  <c:v>300</c:v>
                </c:pt>
                <c:pt idx="3104">
                  <c:v>300</c:v>
                </c:pt>
                <c:pt idx="3105">
                  <c:v>300</c:v>
                </c:pt>
                <c:pt idx="3106">
                  <c:v>300</c:v>
                </c:pt>
                <c:pt idx="3107">
                  <c:v>300</c:v>
                </c:pt>
                <c:pt idx="3108">
                  <c:v>300</c:v>
                </c:pt>
                <c:pt idx="3109">
                  <c:v>300</c:v>
                </c:pt>
                <c:pt idx="3110">
                  <c:v>300</c:v>
                </c:pt>
                <c:pt idx="3111">
                  <c:v>300</c:v>
                </c:pt>
                <c:pt idx="3112">
                  <c:v>300</c:v>
                </c:pt>
                <c:pt idx="3113">
                  <c:v>300</c:v>
                </c:pt>
                <c:pt idx="3114">
                  <c:v>300</c:v>
                </c:pt>
                <c:pt idx="3115">
                  <c:v>300</c:v>
                </c:pt>
                <c:pt idx="3116">
                  <c:v>300</c:v>
                </c:pt>
                <c:pt idx="3117">
                  <c:v>300</c:v>
                </c:pt>
                <c:pt idx="3118">
                  <c:v>300</c:v>
                </c:pt>
                <c:pt idx="3119">
                  <c:v>300</c:v>
                </c:pt>
                <c:pt idx="3120">
                  <c:v>300</c:v>
                </c:pt>
                <c:pt idx="3121">
                  <c:v>300</c:v>
                </c:pt>
                <c:pt idx="3122">
                  <c:v>300</c:v>
                </c:pt>
                <c:pt idx="3123">
                  <c:v>300</c:v>
                </c:pt>
                <c:pt idx="3124">
                  <c:v>300</c:v>
                </c:pt>
                <c:pt idx="3125">
                  <c:v>300</c:v>
                </c:pt>
                <c:pt idx="3126">
                  <c:v>300</c:v>
                </c:pt>
                <c:pt idx="3127">
                  <c:v>300</c:v>
                </c:pt>
                <c:pt idx="3128">
                  <c:v>300</c:v>
                </c:pt>
                <c:pt idx="3129">
                  <c:v>300</c:v>
                </c:pt>
                <c:pt idx="3130">
                  <c:v>300</c:v>
                </c:pt>
                <c:pt idx="3131">
                  <c:v>300</c:v>
                </c:pt>
                <c:pt idx="3132">
                  <c:v>300</c:v>
                </c:pt>
                <c:pt idx="3133">
                  <c:v>300</c:v>
                </c:pt>
                <c:pt idx="3134">
                  <c:v>300</c:v>
                </c:pt>
                <c:pt idx="3135">
                  <c:v>300</c:v>
                </c:pt>
                <c:pt idx="3136">
                  <c:v>300</c:v>
                </c:pt>
                <c:pt idx="3137">
                  <c:v>300</c:v>
                </c:pt>
                <c:pt idx="3138">
                  <c:v>300</c:v>
                </c:pt>
                <c:pt idx="3139">
                  <c:v>300</c:v>
                </c:pt>
                <c:pt idx="3140">
                  <c:v>300</c:v>
                </c:pt>
                <c:pt idx="3141">
                  <c:v>300</c:v>
                </c:pt>
                <c:pt idx="3142">
                  <c:v>300</c:v>
                </c:pt>
                <c:pt idx="3143">
                  <c:v>300</c:v>
                </c:pt>
                <c:pt idx="3144">
                  <c:v>300</c:v>
                </c:pt>
                <c:pt idx="3145">
                  <c:v>300</c:v>
                </c:pt>
                <c:pt idx="3146">
                  <c:v>300</c:v>
                </c:pt>
                <c:pt idx="3147">
                  <c:v>300</c:v>
                </c:pt>
                <c:pt idx="3148">
                  <c:v>300</c:v>
                </c:pt>
                <c:pt idx="3149">
                  <c:v>300</c:v>
                </c:pt>
                <c:pt idx="3150">
                  <c:v>300</c:v>
                </c:pt>
                <c:pt idx="3151">
                  <c:v>300</c:v>
                </c:pt>
                <c:pt idx="3152">
                  <c:v>300</c:v>
                </c:pt>
                <c:pt idx="3153">
                  <c:v>300</c:v>
                </c:pt>
                <c:pt idx="3154">
                  <c:v>300</c:v>
                </c:pt>
                <c:pt idx="3155">
                  <c:v>300</c:v>
                </c:pt>
                <c:pt idx="3156">
                  <c:v>300</c:v>
                </c:pt>
                <c:pt idx="3157">
                  <c:v>300</c:v>
                </c:pt>
                <c:pt idx="3158">
                  <c:v>300</c:v>
                </c:pt>
                <c:pt idx="3159">
                  <c:v>300</c:v>
                </c:pt>
                <c:pt idx="3160">
                  <c:v>300</c:v>
                </c:pt>
                <c:pt idx="3161">
                  <c:v>300</c:v>
                </c:pt>
                <c:pt idx="3162">
                  <c:v>300</c:v>
                </c:pt>
                <c:pt idx="3163">
                  <c:v>300</c:v>
                </c:pt>
                <c:pt idx="3164">
                  <c:v>300</c:v>
                </c:pt>
                <c:pt idx="3165">
                  <c:v>300</c:v>
                </c:pt>
                <c:pt idx="3166">
                  <c:v>300</c:v>
                </c:pt>
                <c:pt idx="3167">
                  <c:v>300</c:v>
                </c:pt>
                <c:pt idx="3168">
                  <c:v>300</c:v>
                </c:pt>
                <c:pt idx="3169">
                  <c:v>300</c:v>
                </c:pt>
                <c:pt idx="3170">
                  <c:v>300</c:v>
                </c:pt>
                <c:pt idx="3171">
                  <c:v>300</c:v>
                </c:pt>
                <c:pt idx="3172">
                  <c:v>300</c:v>
                </c:pt>
                <c:pt idx="3173">
                  <c:v>300</c:v>
                </c:pt>
                <c:pt idx="3174">
                  <c:v>300</c:v>
                </c:pt>
                <c:pt idx="3175">
                  <c:v>300</c:v>
                </c:pt>
                <c:pt idx="3176">
                  <c:v>300</c:v>
                </c:pt>
                <c:pt idx="3177">
                  <c:v>300</c:v>
                </c:pt>
                <c:pt idx="3178">
                  <c:v>300</c:v>
                </c:pt>
                <c:pt idx="3179">
                  <c:v>300</c:v>
                </c:pt>
                <c:pt idx="3180">
                  <c:v>300</c:v>
                </c:pt>
                <c:pt idx="3181">
                  <c:v>300</c:v>
                </c:pt>
                <c:pt idx="3182">
                  <c:v>300</c:v>
                </c:pt>
                <c:pt idx="3183">
                  <c:v>300</c:v>
                </c:pt>
                <c:pt idx="3184">
                  <c:v>300</c:v>
                </c:pt>
                <c:pt idx="3185">
                  <c:v>300</c:v>
                </c:pt>
                <c:pt idx="3186">
                  <c:v>300</c:v>
                </c:pt>
                <c:pt idx="3187">
                  <c:v>300</c:v>
                </c:pt>
                <c:pt idx="3188">
                  <c:v>300</c:v>
                </c:pt>
                <c:pt idx="3189">
                  <c:v>300</c:v>
                </c:pt>
                <c:pt idx="3190">
                  <c:v>300</c:v>
                </c:pt>
                <c:pt idx="3191">
                  <c:v>300</c:v>
                </c:pt>
                <c:pt idx="3192">
                  <c:v>300</c:v>
                </c:pt>
                <c:pt idx="3193">
                  <c:v>300</c:v>
                </c:pt>
                <c:pt idx="3194">
                  <c:v>300</c:v>
                </c:pt>
                <c:pt idx="3195">
                  <c:v>300</c:v>
                </c:pt>
                <c:pt idx="3196">
                  <c:v>300</c:v>
                </c:pt>
                <c:pt idx="3197">
                  <c:v>300</c:v>
                </c:pt>
                <c:pt idx="3198">
                  <c:v>300</c:v>
                </c:pt>
                <c:pt idx="3199">
                  <c:v>300</c:v>
                </c:pt>
                <c:pt idx="3200">
                  <c:v>300</c:v>
                </c:pt>
                <c:pt idx="3201">
                  <c:v>300</c:v>
                </c:pt>
                <c:pt idx="3202">
                  <c:v>300</c:v>
                </c:pt>
                <c:pt idx="3203">
                  <c:v>300</c:v>
                </c:pt>
                <c:pt idx="3204">
                  <c:v>300</c:v>
                </c:pt>
                <c:pt idx="3205">
                  <c:v>300</c:v>
                </c:pt>
                <c:pt idx="3206">
                  <c:v>300</c:v>
                </c:pt>
                <c:pt idx="3207">
                  <c:v>300</c:v>
                </c:pt>
                <c:pt idx="3208">
                  <c:v>300</c:v>
                </c:pt>
                <c:pt idx="3209">
                  <c:v>300</c:v>
                </c:pt>
                <c:pt idx="3210">
                  <c:v>300</c:v>
                </c:pt>
                <c:pt idx="3211">
                  <c:v>300</c:v>
                </c:pt>
                <c:pt idx="3212">
                  <c:v>300</c:v>
                </c:pt>
                <c:pt idx="3213">
                  <c:v>300</c:v>
                </c:pt>
                <c:pt idx="3214">
                  <c:v>300</c:v>
                </c:pt>
                <c:pt idx="3215">
                  <c:v>300</c:v>
                </c:pt>
                <c:pt idx="3216">
                  <c:v>300</c:v>
                </c:pt>
                <c:pt idx="3217">
                  <c:v>300</c:v>
                </c:pt>
                <c:pt idx="3218">
                  <c:v>300</c:v>
                </c:pt>
                <c:pt idx="3219">
                  <c:v>300</c:v>
                </c:pt>
                <c:pt idx="3220">
                  <c:v>300</c:v>
                </c:pt>
                <c:pt idx="3221">
                  <c:v>300</c:v>
                </c:pt>
                <c:pt idx="3222">
                  <c:v>300</c:v>
                </c:pt>
                <c:pt idx="3223">
                  <c:v>300</c:v>
                </c:pt>
                <c:pt idx="3224">
                  <c:v>300</c:v>
                </c:pt>
                <c:pt idx="3225">
                  <c:v>300</c:v>
                </c:pt>
                <c:pt idx="3226">
                  <c:v>300</c:v>
                </c:pt>
                <c:pt idx="3227">
                  <c:v>300</c:v>
                </c:pt>
                <c:pt idx="3228">
                  <c:v>300</c:v>
                </c:pt>
                <c:pt idx="3229">
                  <c:v>300</c:v>
                </c:pt>
                <c:pt idx="3230">
                  <c:v>300</c:v>
                </c:pt>
                <c:pt idx="3231">
                  <c:v>300</c:v>
                </c:pt>
                <c:pt idx="3232">
                  <c:v>300</c:v>
                </c:pt>
                <c:pt idx="3233">
                  <c:v>300</c:v>
                </c:pt>
                <c:pt idx="3234">
                  <c:v>300</c:v>
                </c:pt>
                <c:pt idx="3235">
                  <c:v>300</c:v>
                </c:pt>
                <c:pt idx="3236">
                  <c:v>300</c:v>
                </c:pt>
                <c:pt idx="3237">
                  <c:v>300</c:v>
                </c:pt>
                <c:pt idx="3238">
                  <c:v>300</c:v>
                </c:pt>
                <c:pt idx="3239">
                  <c:v>300</c:v>
                </c:pt>
                <c:pt idx="3240">
                  <c:v>300</c:v>
                </c:pt>
                <c:pt idx="3241">
                  <c:v>300</c:v>
                </c:pt>
                <c:pt idx="3242">
                  <c:v>300</c:v>
                </c:pt>
                <c:pt idx="3243">
                  <c:v>300</c:v>
                </c:pt>
                <c:pt idx="3244">
                  <c:v>300</c:v>
                </c:pt>
                <c:pt idx="3245">
                  <c:v>300</c:v>
                </c:pt>
                <c:pt idx="3246">
                  <c:v>300</c:v>
                </c:pt>
                <c:pt idx="3247">
                  <c:v>300</c:v>
                </c:pt>
                <c:pt idx="3248">
                  <c:v>300</c:v>
                </c:pt>
                <c:pt idx="3249">
                  <c:v>300</c:v>
                </c:pt>
                <c:pt idx="3250">
                  <c:v>300</c:v>
                </c:pt>
                <c:pt idx="3251">
                  <c:v>300</c:v>
                </c:pt>
                <c:pt idx="3252">
                  <c:v>300</c:v>
                </c:pt>
                <c:pt idx="3253">
                  <c:v>300</c:v>
                </c:pt>
                <c:pt idx="3254">
                  <c:v>300</c:v>
                </c:pt>
                <c:pt idx="3255">
                  <c:v>300</c:v>
                </c:pt>
                <c:pt idx="3256">
                  <c:v>300</c:v>
                </c:pt>
                <c:pt idx="3257">
                  <c:v>300</c:v>
                </c:pt>
                <c:pt idx="3258">
                  <c:v>300</c:v>
                </c:pt>
                <c:pt idx="3259">
                  <c:v>300</c:v>
                </c:pt>
                <c:pt idx="3260">
                  <c:v>300</c:v>
                </c:pt>
                <c:pt idx="3261">
                  <c:v>300</c:v>
                </c:pt>
                <c:pt idx="3262">
                  <c:v>300</c:v>
                </c:pt>
                <c:pt idx="3263">
                  <c:v>300</c:v>
                </c:pt>
                <c:pt idx="3264">
                  <c:v>300</c:v>
                </c:pt>
                <c:pt idx="3265">
                  <c:v>300</c:v>
                </c:pt>
                <c:pt idx="3266">
                  <c:v>300</c:v>
                </c:pt>
                <c:pt idx="3267">
                  <c:v>300</c:v>
                </c:pt>
                <c:pt idx="3268">
                  <c:v>300</c:v>
                </c:pt>
                <c:pt idx="3269">
                  <c:v>300</c:v>
                </c:pt>
                <c:pt idx="3270">
                  <c:v>300</c:v>
                </c:pt>
                <c:pt idx="3271">
                  <c:v>300</c:v>
                </c:pt>
                <c:pt idx="3272">
                  <c:v>300</c:v>
                </c:pt>
                <c:pt idx="3273">
                  <c:v>300</c:v>
                </c:pt>
                <c:pt idx="3274">
                  <c:v>300</c:v>
                </c:pt>
                <c:pt idx="3275">
                  <c:v>300</c:v>
                </c:pt>
                <c:pt idx="3276">
                  <c:v>300</c:v>
                </c:pt>
                <c:pt idx="3277">
                  <c:v>300</c:v>
                </c:pt>
                <c:pt idx="3278">
                  <c:v>300</c:v>
                </c:pt>
                <c:pt idx="3279">
                  <c:v>300</c:v>
                </c:pt>
                <c:pt idx="3280">
                  <c:v>300</c:v>
                </c:pt>
                <c:pt idx="3281">
                  <c:v>300</c:v>
                </c:pt>
                <c:pt idx="3282">
                  <c:v>300</c:v>
                </c:pt>
                <c:pt idx="3283">
                  <c:v>300</c:v>
                </c:pt>
                <c:pt idx="3284">
                  <c:v>300</c:v>
                </c:pt>
                <c:pt idx="3285">
                  <c:v>300</c:v>
                </c:pt>
                <c:pt idx="3286">
                  <c:v>300</c:v>
                </c:pt>
                <c:pt idx="3287">
                  <c:v>300</c:v>
                </c:pt>
                <c:pt idx="3288">
                  <c:v>300</c:v>
                </c:pt>
                <c:pt idx="3289">
                  <c:v>300</c:v>
                </c:pt>
                <c:pt idx="3290">
                  <c:v>300</c:v>
                </c:pt>
                <c:pt idx="3291">
                  <c:v>300</c:v>
                </c:pt>
                <c:pt idx="3292">
                  <c:v>300</c:v>
                </c:pt>
                <c:pt idx="3293">
                  <c:v>300</c:v>
                </c:pt>
                <c:pt idx="3294">
                  <c:v>300</c:v>
                </c:pt>
                <c:pt idx="3295">
                  <c:v>300</c:v>
                </c:pt>
                <c:pt idx="3296">
                  <c:v>300</c:v>
                </c:pt>
                <c:pt idx="3297">
                  <c:v>300</c:v>
                </c:pt>
                <c:pt idx="3298">
                  <c:v>300</c:v>
                </c:pt>
                <c:pt idx="3299">
                  <c:v>300</c:v>
                </c:pt>
                <c:pt idx="3300">
                  <c:v>300</c:v>
                </c:pt>
                <c:pt idx="3301">
                  <c:v>300</c:v>
                </c:pt>
                <c:pt idx="3302">
                  <c:v>300</c:v>
                </c:pt>
                <c:pt idx="3303">
                  <c:v>300</c:v>
                </c:pt>
                <c:pt idx="3304">
                  <c:v>300</c:v>
                </c:pt>
                <c:pt idx="3305">
                  <c:v>300</c:v>
                </c:pt>
                <c:pt idx="3306">
                  <c:v>300</c:v>
                </c:pt>
                <c:pt idx="3307">
                  <c:v>300</c:v>
                </c:pt>
                <c:pt idx="3308">
                  <c:v>300</c:v>
                </c:pt>
                <c:pt idx="3309">
                  <c:v>300</c:v>
                </c:pt>
                <c:pt idx="3310">
                  <c:v>300</c:v>
                </c:pt>
                <c:pt idx="3311">
                  <c:v>300</c:v>
                </c:pt>
                <c:pt idx="3312">
                  <c:v>300</c:v>
                </c:pt>
                <c:pt idx="3313">
                  <c:v>300</c:v>
                </c:pt>
                <c:pt idx="3314">
                  <c:v>300</c:v>
                </c:pt>
                <c:pt idx="3315">
                  <c:v>300</c:v>
                </c:pt>
                <c:pt idx="3316">
                  <c:v>300</c:v>
                </c:pt>
                <c:pt idx="3317">
                  <c:v>300</c:v>
                </c:pt>
                <c:pt idx="3318">
                  <c:v>300</c:v>
                </c:pt>
                <c:pt idx="3319">
                  <c:v>300</c:v>
                </c:pt>
                <c:pt idx="3320">
                  <c:v>300</c:v>
                </c:pt>
                <c:pt idx="3321">
                  <c:v>300</c:v>
                </c:pt>
                <c:pt idx="3322">
                  <c:v>300</c:v>
                </c:pt>
                <c:pt idx="3323">
                  <c:v>300</c:v>
                </c:pt>
                <c:pt idx="3324">
                  <c:v>300</c:v>
                </c:pt>
                <c:pt idx="3325">
                  <c:v>300</c:v>
                </c:pt>
                <c:pt idx="3326">
                  <c:v>300</c:v>
                </c:pt>
                <c:pt idx="3327">
                  <c:v>300</c:v>
                </c:pt>
                <c:pt idx="3328">
                  <c:v>300</c:v>
                </c:pt>
                <c:pt idx="3329">
                  <c:v>300</c:v>
                </c:pt>
                <c:pt idx="3330">
                  <c:v>300</c:v>
                </c:pt>
                <c:pt idx="3331">
                  <c:v>300</c:v>
                </c:pt>
                <c:pt idx="3332">
                  <c:v>300</c:v>
                </c:pt>
                <c:pt idx="3333">
                  <c:v>300</c:v>
                </c:pt>
                <c:pt idx="3334">
                  <c:v>300</c:v>
                </c:pt>
                <c:pt idx="3335">
                  <c:v>300</c:v>
                </c:pt>
                <c:pt idx="3336">
                  <c:v>300</c:v>
                </c:pt>
                <c:pt idx="3337">
                  <c:v>300</c:v>
                </c:pt>
                <c:pt idx="3338">
                  <c:v>300</c:v>
                </c:pt>
                <c:pt idx="3339">
                  <c:v>300</c:v>
                </c:pt>
                <c:pt idx="3340">
                  <c:v>300</c:v>
                </c:pt>
                <c:pt idx="3341">
                  <c:v>300</c:v>
                </c:pt>
                <c:pt idx="3342">
                  <c:v>300</c:v>
                </c:pt>
                <c:pt idx="3343">
                  <c:v>300</c:v>
                </c:pt>
                <c:pt idx="3344">
                  <c:v>300</c:v>
                </c:pt>
                <c:pt idx="3345">
                  <c:v>300</c:v>
                </c:pt>
                <c:pt idx="3346">
                  <c:v>300</c:v>
                </c:pt>
                <c:pt idx="3347">
                  <c:v>300</c:v>
                </c:pt>
                <c:pt idx="3348">
                  <c:v>300</c:v>
                </c:pt>
                <c:pt idx="3349">
                  <c:v>300</c:v>
                </c:pt>
                <c:pt idx="3350">
                  <c:v>300</c:v>
                </c:pt>
                <c:pt idx="3351">
                  <c:v>300</c:v>
                </c:pt>
                <c:pt idx="3352">
                  <c:v>300</c:v>
                </c:pt>
                <c:pt idx="3353">
                  <c:v>300</c:v>
                </c:pt>
                <c:pt idx="3354">
                  <c:v>300</c:v>
                </c:pt>
                <c:pt idx="3355">
                  <c:v>300</c:v>
                </c:pt>
                <c:pt idx="3356">
                  <c:v>300</c:v>
                </c:pt>
                <c:pt idx="3357">
                  <c:v>300</c:v>
                </c:pt>
                <c:pt idx="3358">
                  <c:v>300</c:v>
                </c:pt>
                <c:pt idx="3359">
                  <c:v>300</c:v>
                </c:pt>
                <c:pt idx="3360">
                  <c:v>300</c:v>
                </c:pt>
                <c:pt idx="3361">
                  <c:v>300</c:v>
                </c:pt>
                <c:pt idx="3362">
                  <c:v>300</c:v>
                </c:pt>
                <c:pt idx="3363">
                  <c:v>300</c:v>
                </c:pt>
                <c:pt idx="3364">
                  <c:v>300</c:v>
                </c:pt>
                <c:pt idx="3365">
                  <c:v>300</c:v>
                </c:pt>
                <c:pt idx="3366">
                  <c:v>300</c:v>
                </c:pt>
                <c:pt idx="3367">
                  <c:v>300</c:v>
                </c:pt>
                <c:pt idx="3368">
                  <c:v>300</c:v>
                </c:pt>
                <c:pt idx="3369">
                  <c:v>300</c:v>
                </c:pt>
                <c:pt idx="3370">
                  <c:v>300</c:v>
                </c:pt>
                <c:pt idx="3371">
                  <c:v>300</c:v>
                </c:pt>
                <c:pt idx="3372">
                  <c:v>300</c:v>
                </c:pt>
                <c:pt idx="3373">
                  <c:v>300</c:v>
                </c:pt>
                <c:pt idx="3374">
                  <c:v>300</c:v>
                </c:pt>
                <c:pt idx="3375">
                  <c:v>300</c:v>
                </c:pt>
                <c:pt idx="3376">
                  <c:v>300</c:v>
                </c:pt>
                <c:pt idx="3377">
                  <c:v>300</c:v>
                </c:pt>
                <c:pt idx="3378">
                  <c:v>300</c:v>
                </c:pt>
                <c:pt idx="3379">
                  <c:v>300</c:v>
                </c:pt>
                <c:pt idx="3380">
                  <c:v>300</c:v>
                </c:pt>
                <c:pt idx="3381">
                  <c:v>300</c:v>
                </c:pt>
                <c:pt idx="3382">
                  <c:v>300</c:v>
                </c:pt>
                <c:pt idx="3383">
                  <c:v>300</c:v>
                </c:pt>
                <c:pt idx="3384">
                  <c:v>300</c:v>
                </c:pt>
                <c:pt idx="3385">
                  <c:v>300</c:v>
                </c:pt>
                <c:pt idx="3386">
                  <c:v>300</c:v>
                </c:pt>
                <c:pt idx="3387">
                  <c:v>300</c:v>
                </c:pt>
                <c:pt idx="3388">
                  <c:v>300</c:v>
                </c:pt>
                <c:pt idx="3389">
                  <c:v>300</c:v>
                </c:pt>
                <c:pt idx="3390">
                  <c:v>300</c:v>
                </c:pt>
                <c:pt idx="3391">
                  <c:v>300</c:v>
                </c:pt>
                <c:pt idx="3392">
                  <c:v>300</c:v>
                </c:pt>
                <c:pt idx="3393">
                  <c:v>300</c:v>
                </c:pt>
                <c:pt idx="3394">
                  <c:v>300</c:v>
                </c:pt>
                <c:pt idx="3395">
                  <c:v>300</c:v>
                </c:pt>
                <c:pt idx="3396">
                  <c:v>300</c:v>
                </c:pt>
                <c:pt idx="3397">
                  <c:v>300</c:v>
                </c:pt>
                <c:pt idx="3398">
                  <c:v>300</c:v>
                </c:pt>
                <c:pt idx="3399">
                  <c:v>300</c:v>
                </c:pt>
                <c:pt idx="3400">
                  <c:v>300</c:v>
                </c:pt>
                <c:pt idx="3401">
                  <c:v>300</c:v>
                </c:pt>
                <c:pt idx="3402">
                  <c:v>300</c:v>
                </c:pt>
                <c:pt idx="3403">
                  <c:v>300</c:v>
                </c:pt>
                <c:pt idx="3404">
                  <c:v>300</c:v>
                </c:pt>
                <c:pt idx="3405">
                  <c:v>300</c:v>
                </c:pt>
                <c:pt idx="3406">
                  <c:v>300</c:v>
                </c:pt>
                <c:pt idx="3407">
                  <c:v>300</c:v>
                </c:pt>
                <c:pt idx="3408">
                  <c:v>300</c:v>
                </c:pt>
                <c:pt idx="3409">
                  <c:v>300</c:v>
                </c:pt>
                <c:pt idx="3410">
                  <c:v>300</c:v>
                </c:pt>
                <c:pt idx="3411">
                  <c:v>300</c:v>
                </c:pt>
                <c:pt idx="3412">
                  <c:v>300</c:v>
                </c:pt>
                <c:pt idx="3413">
                  <c:v>300</c:v>
                </c:pt>
                <c:pt idx="3414">
                  <c:v>300</c:v>
                </c:pt>
                <c:pt idx="3415">
                  <c:v>300</c:v>
                </c:pt>
                <c:pt idx="3416">
                  <c:v>300</c:v>
                </c:pt>
                <c:pt idx="3417">
                  <c:v>300</c:v>
                </c:pt>
                <c:pt idx="3418">
                  <c:v>300</c:v>
                </c:pt>
                <c:pt idx="3419">
                  <c:v>300</c:v>
                </c:pt>
                <c:pt idx="3420">
                  <c:v>300</c:v>
                </c:pt>
                <c:pt idx="3421">
                  <c:v>300</c:v>
                </c:pt>
                <c:pt idx="3422">
                  <c:v>300</c:v>
                </c:pt>
                <c:pt idx="3423">
                  <c:v>300</c:v>
                </c:pt>
                <c:pt idx="3424">
                  <c:v>300</c:v>
                </c:pt>
                <c:pt idx="3425">
                  <c:v>300</c:v>
                </c:pt>
                <c:pt idx="3426">
                  <c:v>300</c:v>
                </c:pt>
                <c:pt idx="3427">
                  <c:v>300</c:v>
                </c:pt>
                <c:pt idx="3428">
                  <c:v>300</c:v>
                </c:pt>
                <c:pt idx="3429">
                  <c:v>300</c:v>
                </c:pt>
                <c:pt idx="3430">
                  <c:v>300</c:v>
                </c:pt>
                <c:pt idx="3431">
                  <c:v>300</c:v>
                </c:pt>
                <c:pt idx="3432">
                  <c:v>300</c:v>
                </c:pt>
                <c:pt idx="3433">
                  <c:v>300</c:v>
                </c:pt>
                <c:pt idx="3434">
                  <c:v>300</c:v>
                </c:pt>
                <c:pt idx="3435">
                  <c:v>300</c:v>
                </c:pt>
                <c:pt idx="3436">
                  <c:v>300</c:v>
                </c:pt>
                <c:pt idx="3437">
                  <c:v>300</c:v>
                </c:pt>
                <c:pt idx="3438">
                  <c:v>300</c:v>
                </c:pt>
                <c:pt idx="3439">
                  <c:v>300</c:v>
                </c:pt>
                <c:pt idx="3440">
                  <c:v>300</c:v>
                </c:pt>
                <c:pt idx="3441">
                  <c:v>300</c:v>
                </c:pt>
                <c:pt idx="3442">
                  <c:v>300</c:v>
                </c:pt>
                <c:pt idx="3443">
                  <c:v>300</c:v>
                </c:pt>
                <c:pt idx="3444">
                  <c:v>300</c:v>
                </c:pt>
                <c:pt idx="3445">
                  <c:v>300</c:v>
                </c:pt>
                <c:pt idx="3446">
                  <c:v>300</c:v>
                </c:pt>
                <c:pt idx="3447">
                  <c:v>300</c:v>
                </c:pt>
                <c:pt idx="3448">
                  <c:v>300</c:v>
                </c:pt>
                <c:pt idx="3449">
                  <c:v>300</c:v>
                </c:pt>
                <c:pt idx="3450">
                  <c:v>300</c:v>
                </c:pt>
                <c:pt idx="3451">
                  <c:v>300</c:v>
                </c:pt>
                <c:pt idx="3452">
                  <c:v>300</c:v>
                </c:pt>
                <c:pt idx="3453">
                  <c:v>300</c:v>
                </c:pt>
                <c:pt idx="3454">
                  <c:v>300</c:v>
                </c:pt>
                <c:pt idx="3455">
                  <c:v>300</c:v>
                </c:pt>
                <c:pt idx="3456">
                  <c:v>300</c:v>
                </c:pt>
                <c:pt idx="3457">
                  <c:v>300</c:v>
                </c:pt>
                <c:pt idx="3458">
                  <c:v>300</c:v>
                </c:pt>
                <c:pt idx="3459">
                  <c:v>300</c:v>
                </c:pt>
                <c:pt idx="3460">
                  <c:v>300</c:v>
                </c:pt>
                <c:pt idx="3461">
                  <c:v>300</c:v>
                </c:pt>
                <c:pt idx="3462">
                  <c:v>300</c:v>
                </c:pt>
                <c:pt idx="3463">
                  <c:v>300</c:v>
                </c:pt>
                <c:pt idx="3464">
                  <c:v>300</c:v>
                </c:pt>
                <c:pt idx="3465">
                  <c:v>300</c:v>
                </c:pt>
                <c:pt idx="3466">
                  <c:v>300</c:v>
                </c:pt>
                <c:pt idx="3467">
                  <c:v>300</c:v>
                </c:pt>
                <c:pt idx="3468">
                  <c:v>300</c:v>
                </c:pt>
                <c:pt idx="3469">
                  <c:v>300</c:v>
                </c:pt>
                <c:pt idx="3470">
                  <c:v>300</c:v>
                </c:pt>
                <c:pt idx="3471">
                  <c:v>300</c:v>
                </c:pt>
                <c:pt idx="3472">
                  <c:v>300</c:v>
                </c:pt>
                <c:pt idx="3473">
                  <c:v>300</c:v>
                </c:pt>
                <c:pt idx="3474">
                  <c:v>300</c:v>
                </c:pt>
                <c:pt idx="3475">
                  <c:v>300</c:v>
                </c:pt>
                <c:pt idx="3476">
                  <c:v>300</c:v>
                </c:pt>
                <c:pt idx="3477">
                  <c:v>300</c:v>
                </c:pt>
                <c:pt idx="3478">
                  <c:v>300</c:v>
                </c:pt>
                <c:pt idx="3479">
                  <c:v>300</c:v>
                </c:pt>
                <c:pt idx="3480">
                  <c:v>300</c:v>
                </c:pt>
                <c:pt idx="3481">
                  <c:v>300</c:v>
                </c:pt>
                <c:pt idx="3482">
                  <c:v>300</c:v>
                </c:pt>
                <c:pt idx="3483">
                  <c:v>300</c:v>
                </c:pt>
                <c:pt idx="3484">
                  <c:v>300</c:v>
                </c:pt>
                <c:pt idx="3485">
                  <c:v>300</c:v>
                </c:pt>
                <c:pt idx="3486">
                  <c:v>300</c:v>
                </c:pt>
                <c:pt idx="3487">
                  <c:v>300</c:v>
                </c:pt>
                <c:pt idx="3488">
                  <c:v>300</c:v>
                </c:pt>
                <c:pt idx="3489">
                  <c:v>300</c:v>
                </c:pt>
                <c:pt idx="3490">
                  <c:v>300</c:v>
                </c:pt>
                <c:pt idx="3491">
                  <c:v>300</c:v>
                </c:pt>
                <c:pt idx="3492">
                  <c:v>300</c:v>
                </c:pt>
                <c:pt idx="3493">
                  <c:v>300</c:v>
                </c:pt>
                <c:pt idx="3494">
                  <c:v>300</c:v>
                </c:pt>
                <c:pt idx="3495">
                  <c:v>300</c:v>
                </c:pt>
                <c:pt idx="3496">
                  <c:v>300</c:v>
                </c:pt>
                <c:pt idx="3497">
                  <c:v>300</c:v>
                </c:pt>
                <c:pt idx="3498">
                  <c:v>300</c:v>
                </c:pt>
                <c:pt idx="3499">
                  <c:v>300</c:v>
                </c:pt>
                <c:pt idx="3500">
                  <c:v>300</c:v>
                </c:pt>
                <c:pt idx="3501">
                  <c:v>300</c:v>
                </c:pt>
                <c:pt idx="3502">
                  <c:v>300</c:v>
                </c:pt>
                <c:pt idx="3503">
                  <c:v>300</c:v>
                </c:pt>
                <c:pt idx="3504">
                  <c:v>300</c:v>
                </c:pt>
                <c:pt idx="3505">
                  <c:v>300</c:v>
                </c:pt>
                <c:pt idx="3506">
                  <c:v>300</c:v>
                </c:pt>
                <c:pt idx="3507">
                  <c:v>300</c:v>
                </c:pt>
                <c:pt idx="3508">
                  <c:v>300</c:v>
                </c:pt>
                <c:pt idx="3509">
                  <c:v>300</c:v>
                </c:pt>
                <c:pt idx="3510">
                  <c:v>300</c:v>
                </c:pt>
                <c:pt idx="3511">
                  <c:v>300</c:v>
                </c:pt>
                <c:pt idx="3512">
                  <c:v>300</c:v>
                </c:pt>
                <c:pt idx="3513">
                  <c:v>300</c:v>
                </c:pt>
                <c:pt idx="3514">
                  <c:v>300</c:v>
                </c:pt>
                <c:pt idx="3515">
                  <c:v>300</c:v>
                </c:pt>
                <c:pt idx="3516">
                  <c:v>300</c:v>
                </c:pt>
                <c:pt idx="3517">
                  <c:v>300</c:v>
                </c:pt>
                <c:pt idx="3518">
                  <c:v>300</c:v>
                </c:pt>
                <c:pt idx="3519">
                  <c:v>300</c:v>
                </c:pt>
                <c:pt idx="3520">
                  <c:v>300</c:v>
                </c:pt>
                <c:pt idx="3521">
                  <c:v>300</c:v>
                </c:pt>
                <c:pt idx="3522">
                  <c:v>300</c:v>
                </c:pt>
                <c:pt idx="3523">
                  <c:v>300</c:v>
                </c:pt>
                <c:pt idx="3524">
                  <c:v>300</c:v>
                </c:pt>
                <c:pt idx="3525">
                  <c:v>300</c:v>
                </c:pt>
                <c:pt idx="3526">
                  <c:v>300</c:v>
                </c:pt>
                <c:pt idx="3527">
                  <c:v>300</c:v>
                </c:pt>
                <c:pt idx="3528">
                  <c:v>300</c:v>
                </c:pt>
                <c:pt idx="3529">
                  <c:v>300</c:v>
                </c:pt>
                <c:pt idx="3530">
                  <c:v>300</c:v>
                </c:pt>
                <c:pt idx="3531">
                  <c:v>300</c:v>
                </c:pt>
                <c:pt idx="3532">
                  <c:v>300</c:v>
                </c:pt>
                <c:pt idx="3533">
                  <c:v>300</c:v>
                </c:pt>
                <c:pt idx="3534">
                  <c:v>300</c:v>
                </c:pt>
                <c:pt idx="3535">
                  <c:v>300</c:v>
                </c:pt>
                <c:pt idx="3536">
                  <c:v>300</c:v>
                </c:pt>
                <c:pt idx="3537">
                  <c:v>300</c:v>
                </c:pt>
                <c:pt idx="3538">
                  <c:v>300</c:v>
                </c:pt>
                <c:pt idx="3539">
                  <c:v>300</c:v>
                </c:pt>
                <c:pt idx="3540">
                  <c:v>300</c:v>
                </c:pt>
                <c:pt idx="3541">
                  <c:v>300</c:v>
                </c:pt>
                <c:pt idx="3542">
                  <c:v>300</c:v>
                </c:pt>
                <c:pt idx="3543">
                  <c:v>300</c:v>
                </c:pt>
                <c:pt idx="3544">
                  <c:v>300</c:v>
                </c:pt>
                <c:pt idx="3545">
                  <c:v>300</c:v>
                </c:pt>
                <c:pt idx="3546">
                  <c:v>300</c:v>
                </c:pt>
                <c:pt idx="3547">
                  <c:v>300</c:v>
                </c:pt>
                <c:pt idx="3548">
                  <c:v>300</c:v>
                </c:pt>
                <c:pt idx="3549">
                  <c:v>300</c:v>
                </c:pt>
                <c:pt idx="3550">
                  <c:v>300</c:v>
                </c:pt>
                <c:pt idx="3551">
                  <c:v>300</c:v>
                </c:pt>
                <c:pt idx="3552">
                  <c:v>300</c:v>
                </c:pt>
                <c:pt idx="3553">
                  <c:v>300</c:v>
                </c:pt>
                <c:pt idx="3554">
                  <c:v>300</c:v>
                </c:pt>
                <c:pt idx="3555">
                  <c:v>300</c:v>
                </c:pt>
                <c:pt idx="3556">
                  <c:v>300</c:v>
                </c:pt>
                <c:pt idx="3557">
                  <c:v>300</c:v>
                </c:pt>
                <c:pt idx="3558">
                  <c:v>300</c:v>
                </c:pt>
                <c:pt idx="3559">
                  <c:v>300</c:v>
                </c:pt>
                <c:pt idx="3560">
                  <c:v>300</c:v>
                </c:pt>
                <c:pt idx="3561">
                  <c:v>300</c:v>
                </c:pt>
                <c:pt idx="3562">
                  <c:v>300</c:v>
                </c:pt>
                <c:pt idx="3563">
                  <c:v>300</c:v>
                </c:pt>
                <c:pt idx="3564">
                  <c:v>300</c:v>
                </c:pt>
                <c:pt idx="3565">
                  <c:v>300</c:v>
                </c:pt>
                <c:pt idx="3566">
                  <c:v>300</c:v>
                </c:pt>
                <c:pt idx="3567">
                  <c:v>300</c:v>
                </c:pt>
                <c:pt idx="3568">
                  <c:v>300</c:v>
                </c:pt>
                <c:pt idx="3569">
                  <c:v>300</c:v>
                </c:pt>
                <c:pt idx="3570">
                  <c:v>300</c:v>
                </c:pt>
                <c:pt idx="3571">
                  <c:v>300</c:v>
                </c:pt>
                <c:pt idx="3572">
                  <c:v>300</c:v>
                </c:pt>
                <c:pt idx="3573">
                  <c:v>300</c:v>
                </c:pt>
                <c:pt idx="3574">
                  <c:v>300</c:v>
                </c:pt>
                <c:pt idx="3575">
                  <c:v>300</c:v>
                </c:pt>
                <c:pt idx="3576">
                  <c:v>300</c:v>
                </c:pt>
                <c:pt idx="3577">
                  <c:v>300</c:v>
                </c:pt>
                <c:pt idx="3578">
                  <c:v>300</c:v>
                </c:pt>
                <c:pt idx="3579">
                  <c:v>300</c:v>
                </c:pt>
                <c:pt idx="3580">
                  <c:v>300</c:v>
                </c:pt>
                <c:pt idx="3581">
                  <c:v>300</c:v>
                </c:pt>
                <c:pt idx="3582">
                  <c:v>300</c:v>
                </c:pt>
                <c:pt idx="3583">
                  <c:v>300</c:v>
                </c:pt>
                <c:pt idx="3584">
                  <c:v>300</c:v>
                </c:pt>
                <c:pt idx="3585">
                  <c:v>300</c:v>
                </c:pt>
                <c:pt idx="3586">
                  <c:v>300</c:v>
                </c:pt>
                <c:pt idx="3587">
                  <c:v>300</c:v>
                </c:pt>
                <c:pt idx="3588">
                  <c:v>300</c:v>
                </c:pt>
                <c:pt idx="3589">
                  <c:v>300</c:v>
                </c:pt>
                <c:pt idx="3590">
                  <c:v>300</c:v>
                </c:pt>
                <c:pt idx="3591">
                  <c:v>300</c:v>
                </c:pt>
                <c:pt idx="3592">
                  <c:v>300</c:v>
                </c:pt>
                <c:pt idx="3593">
                  <c:v>300</c:v>
                </c:pt>
                <c:pt idx="3594">
                  <c:v>300</c:v>
                </c:pt>
                <c:pt idx="3595">
                  <c:v>300</c:v>
                </c:pt>
                <c:pt idx="3596">
                  <c:v>300</c:v>
                </c:pt>
                <c:pt idx="3597">
                  <c:v>300</c:v>
                </c:pt>
                <c:pt idx="3598">
                  <c:v>300</c:v>
                </c:pt>
                <c:pt idx="3599">
                  <c:v>300</c:v>
                </c:pt>
                <c:pt idx="3600">
                  <c:v>300</c:v>
                </c:pt>
                <c:pt idx="3601">
                  <c:v>300</c:v>
                </c:pt>
                <c:pt idx="3602">
                  <c:v>300</c:v>
                </c:pt>
                <c:pt idx="3603">
                  <c:v>300</c:v>
                </c:pt>
                <c:pt idx="3604">
                  <c:v>300</c:v>
                </c:pt>
                <c:pt idx="3605">
                  <c:v>300</c:v>
                </c:pt>
                <c:pt idx="3606">
                  <c:v>300</c:v>
                </c:pt>
                <c:pt idx="3607">
                  <c:v>300</c:v>
                </c:pt>
                <c:pt idx="3608">
                  <c:v>300</c:v>
                </c:pt>
                <c:pt idx="3609">
                  <c:v>300</c:v>
                </c:pt>
                <c:pt idx="3610">
                  <c:v>300</c:v>
                </c:pt>
                <c:pt idx="3611">
                  <c:v>300</c:v>
                </c:pt>
                <c:pt idx="3612">
                  <c:v>300</c:v>
                </c:pt>
                <c:pt idx="3613">
                  <c:v>300</c:v>
                </c:pt>
                <c:pt idx="3614">
                  <c:v>300</c:v>
                </c:pt>
                <c:pt idx="3615">
                  <c:v>300</c:v>
                </c:pt>
                <c:pt idx="3616">
                  <c:v>300</c:v>
                </c:pt>
                <c:pt idx="3617">
                  <c:v>300</c:v>
                </c:pt>
                <c:pt idx="3618">
                  <c:v>300</c:v>
                </c:pt>
                <c:pt idx="3619">
                  <c:v>300</c:v>
                </c:pt>
                <c:pt idx="3620">
                  <c:v>300</c:v>
                </c:pt>
                <c:pt idx="3621">
                  <c:v>300</c:v>
                </c:pt>
                <c:pt idx="3622">
                  <c:v>300</c:v>
                </c:pt>
                <c:pt idx="3623">
                  <c:v>300</c:v>
                </c:pt>
                <c:pt idx="3624">
                  <c:v>300</c:v>
                </c:pt>
                <c:pt idx="3625">
                  <c:v>300</c:v>
                </c:pt>
                <c:pt idx="3626">
                  <c:v>300</c:v>
                </c:pt>
                <c:pt idx="3627">
                  <c:v>300</c:v>
                </c:pt>
                <c:pt idx="3628">
                  <c:v>300</c:v>
                </c:pt>
                <c:pt idx="3629">
                  <c:v>300</c:v>
                </c:pt>
                <c:pt idx="3630">
                  <c:v>300</c:v>
                </c:pt>
                <c:pt idx="3631">
                  <c:v>300</c:v>
                </c:pt>
                <c:pt idx="3632">
                  <c:v>300</c:v>
                </c:pt>
                <c:pt idx="3633">
                  <c:v>300</c:v>
                </c:pt>
                <c:pt idx="3634">
                  <c:v>300</c:v>
                </c:pt>
                <c:pt idx="3635">
                  <c:v>300</c:v>
                </c:pt>
                <c:pt idx="3636">
                  <c:v>300</c:v>
                </c:pt>
                <c:pt idx="3637">
                  <c:v>300</c:v>
                </c:pt>
                <c:pt idx="3638">
                  <c:v>300</c:v>
                </c:pt>
                <c:pt idx="3639">
                  <c:v>300</c:v>
                </c:pt>
                <c:pt idx="3640">
                  <c:v>300</c:v>
                </c:pt>
                <c:pt idx="3641">
                  <c:v>300</c:v>
                </c:pt>
                <c:pt idx="3642">
                  <c:v>300</c:v>
                </c:pt>
                <c:pt idx="3643">
                  <c:v>300</c:v>
                </c:pt>
                <c:pt idx="3644">
                  <c:v>300</c:v>
                </c:pt>
                <c:pt idx="3645">
                  <c:v>300</c:v>
                </c:pt>
                <c:pt idx="3646">
                  <c:v>300</c:v>
                </c:pt>
                <c:pt idx="3647">
                  <c:v>300</c:v>
                </c:pt>
                <c:pt idx="3648">
                  <c:v>300</c:v>
                </c:pt>
                <c:pt idx="3649">
                  <c:v>300</c:v>
                </c:pt>
                <c:pt idx="3650">
                  <c:v>300</c:v>
                </c:pt>
                <c:pt idx="3651">
                  <c:v>300</c:v>
                </c:pt>
                <c:pt idx="3652">
                  <c:v>300</c:v>
                </c:pt>
                <c:pt idx="3653">
                  <c:v>300</c:v>
                </c:pt>
                <c:pt idx="3654">
                  <c:v>300</c:v>
                </c:pt>
                <c:pt idx="3655">
                  <c:v>300</c:v>
                </c:pt>
                <c:pt idx="3656">
                  <c:v>300</c:v>
                </c:pt>
                <c:pt idx="3657">
                  <c:v>300</c:v>
                </c:pt>
                <c:pt idx="3658">
                  <c:v>300</c:v>
                </c:pt>
                <c:pt idx="3659">
                  <c:v>300</c:v>
                </c:pt>
                <c:pt idx="3660">
                  <c:v>300</c:v>
                </c:pt>
                <c:pt idx="3661">
                  <c:v>300</c:v>
                </c:pt>
                <c:pt idx="3662">
                  <c:v>300</c:v>
                </c:pt>
                <c:pt idx="3663">
                  <c:v>300</c:v>
                </c:pt>
                <c:pt idx="3664">
                  <c:v>300</c:v>
                </c:pt>
                <c:pt idx="3665">
                  <c:v>300</c:v>
                </c:pt>
                <c:pt idx="3666">
                  <c:v>300</c:v>
                </c:pt>
                <c:pt idx="3667">
                  <c:v>300</c:v>
                </c:pt>
                <c:pt idx="3668">
                  <c:v>300</c:v>
                </c:pt>
                <c:pt idx="3669">
                  <c:v>300</c:v>
                </c:pt>
                <c:pt idx="3670">
                  <c:v>300</c:v>
                </c:pt>
                <c:pt idx="3671">
                  <c:v>300</c:v>
                </c:pt>
                <c:pt idx="3672">
                  <c:v>300</c:v>
                </c:pt>
                <c:pt idx="3673">
                  <c:v>300</c:v>
                </c:pt>
                <c:pt idx="3674">
                  <c:v>300</c:v>
                </c:pt>
                <c:pt idx="3675">
                  <c:v>300</c:v>
                </c:pt>
                <c:pt idx="3676">
                  <c:v>300</c:v>
                </c:pt>
                <c:pt idx="3677">
                  <c:v>300</c:v>
                </c:pt>
                <c:pt idx="3678">
                  <c:v>300</c:v>
                </c:pt>
                <c:pt idx="3679">
                  <c:v>300</c:v>
                </c:pt>
                <c:pt idx="3680">
                  <c:v>300</c:v>
                </c:pt>
                <c:pt idx="3681">
                  <c:v>300</c:v>
                </c:pt>
                <c:pt idx="3682">
                  <c:v>300</c:v>
                </c:pt>
                <c:pt idx="3683">
                  <c:v>300</c:v>
                </c:pt>
                <c:pt idx="3684">
                  <c:v>300</c:v>
                </c:pt>
                <c:pt idx="3685">
                  <c:v>300</c:v>
                </c:pt>
                <c:pt idx="3686">
                  <c:v>300</c:v>
                </c:pt>
                <c:pt idx="3687">
                  <c:v>300</c:v>
                </c:pt>
                <c:pt idx="3688">
                  <c:v>300</c:v>
                </c:pt>
                <c:pt idx="3689">
                  <c:v>300</c:v>
                </c:pt>
                <c:pt idx="3690">
                  <c:v>300</c:v>
                </c:pt>
                <c:pt idx="3691">
                  <c:v>300</c:v>
                </c:pt>
                <c:pt idx="3692">
                  <c:v>300</c:v>
                </c:pt>
                <c:pt idx="3693">
                  <c:v>300</c:v>
                </c:pt>
                <c:pt idx="3694">
                  <c:v>300</c:v>
                </c:pt>
                <c:pt idx="3695">
                  <c:v>300</c:v>
                </c:pt>
                <c:pt idx="3696">
                  <c:v>300</c:v>
                </c:pt>
                <c:pt idx="3697">
                  <c:v>300</c:v>
                </c:pt>
                <c:pt idx="3698">
                  <c:v>300</c:v>
                </c:pt>
                <c:pt idx="3699">
                  <c:v>300</c:v>
                </c:pt>
                <c:pt idx="3700">
                  <c:v>300</c:v>
                </c:pt>
                <c:pt idx="3701">
                  <c:v>300</c:v>
                </c:pt>
                <c:pt idx="3702">
                  <c:v>300</c:v>
                </c:pt>
                <c:pt idx="3703">
                  <c:v>300</c:v>
                </c:pt>
                <c:pt idx="3704">
                  <c:v>300</c:v>
                </c:pt>
                <c:pt idx="3705">
                  <c:v>300</c:v>
                </c:pt>
                <c:pt idx="3706">
                  <c:v>300</c:v>
                </c:pt>
                <c:pt idx="3707">
                  <c:v>300</c:v>
                </c:pt>
                <c:pt idx="3708">
                  <c:v>300</c:v>
                </c:pt>
                <c:pt idx="3709">
                  <c:v>300</c:v>
                </c:pt>
                <c:pt idx="3710">
                  <c:v>300</c:v>
                </c:pt>
                <c:pt idx="3711">
                  <c:v>300</c:v>
                </c:pt>
                <c:pt idx="3712">
                  <c:v>300</c:v>
                </c:pt>
                <c:pt idx="3713">
                  <c:v>300</c:v>
                </c:pt>
                <c:pt idx="3714">
                  <c:v>300</c:v>
                </c:pt>
                <c:pt idx="3715">
                  <c:v>300</c:v>
                </c:pt>
                <c:pt idx="3716">
                  <c:v>300</c:v>
                </c:pt>
                <c:pt idx="3717">
                  <c:v>300</c:v>
                </c:pt>
                <c:pt idx="3718">
                  <c:v>300</c:v>
                </c:pt>
                <c:pt idx="3719">
                  <c:v>300</c:v>
                </c:pt>
                <c:pt idx="3720">
                  <c:v>300</c:v>
                </c:pt>
                <c:pt idx="3721">
                  <c:v>300</c:v>
                </c:pt>
                <c:pt idx="3722">
                  <c:v>300</c:v>
                </c:pt>
                <c:pt idx="3723">
                  <c:v>300</c:v>
                </c:pt>
                <c:pt idx="3724">
                  <c:v>300</c:v>
                </c:pt>
                <c:pt idx="3725">
                  <c:v>300</c:v>
                </c:pt>
                <c:pt idx="3726">
                  <c:v>300</c:v>
                </c:pt>
                <c:pt idx="3727">
                  <c:v>300</c:v>
                </c:pt>
                <c:pt idx="3728">
                  <c:v>300</c:v>
                </c:pt>
                <c:pt idx="3729">
                  <c:v>300</c:v>
                </c:pt>
                <c:pt idx="3730">
                  <c:v>300</c:v>
                </c:pt>
                <c:pt idx="3731">
                  <c:v>300</c:v>
                </c:pt>
                <c:pt idx="3732">
                  <c:v>300</c:v>
                </c:pt>
                <c:pt idx="3733">
                  <c:v>300</c:v>
                </c:pt>
                <c:pt idx="3734">
                  <c:v>300</c:v>
                </c:pt>
                <c:pt idx="3735">
                  <c:v>300</c:v>
                </c:pt>
                <c:pt idx="3736">
                  <c:v>300</c:v>
                </c:pt>
                <c:pt idx="3737">
                  <c:v>300</c:v>
                </c:pt>
                <c:pt idx="3738">
                  <c:v>300</c:v>
                </c:pt>
                <c:pt idx="3739">
                  <c:v>300</c:v>
                </c:pt>
                <c:pt idx="3740">
                  <c:v>300</c:v>
                </c:pt>
                <c:pt idx="3741">
                  <c:v>300</c:v>
                </c:pt>
                <c:pt idx="3742">
                  <c:v>300</c:v>
                </c:pt>
                <c:pt idx="3743">
                  <c:v>300</c:v>
                </c:pt>
                <c:pt idx="3744">
                  <c:v>300</c:v>
                </c:pt>
                <c:pt idx="3745">
                  <c:v>300</c:v>
                </c:pt>
                <c:pt idx="3746">
                  <c:v>300</c:v>
                </c:pt>
                <c:pt idx="3747">
                  <c:v>300</c:v>
                </c:pt>
                <c:pt idx="3748">
                  <c:v>300</c:v>
                </c:pt>
                <c:pt idx="3749">
                  <c:v>300</c:v>
                </c:pt>
                <c:pt idx="3750">
                  <c:v>300</c:v>
                </c:pt>
                <c:pt idx="3751">
                  <c:v>300</c:v>
                </c:pt>
                <c:pt idx="3752">
                  <c:v>300</c:v>
                </c:pt>
                <c:pt idx="3753">
                  <c:v>300</c:v>
                </c:pt>
                <c:pt idx="3754">
                  <c:v>300</c:v>
                </c:pt>
                <c:pt idx="3755">
                  <c:v>300</c:v>
                </c:pt>
                <c:pt idx="3756">
                  <c:v>300</c:v>
                </c:pt>
                <c:pt idx="3757">
                  <c:v>300</c:v>
                </c:pt>
                <c:pt idx="3758">
                  <c:v>300</c:v>
                </c:pt>
                <c:pt idx="3759">
                  <c:v>300</c:v>
                </c:pt>
                <c:pt idx="3760">
                  <c:v>300</c:v>
                </c:pt>
                <c:pt idx="3761">
                  <c:v>300</c:v>
                </c:pt>
                <c:pt idx="3762">
                  <c:v>300</c:v>
                </c:pt>
                <c:pt idx="3763">
                  <c:v>300</c:v>
                </c:pt>
                <c:pt idx="3764">
                  <c:v>300</c:v>
                </c:pt>
                <c:pt idx="3765">
                  <c:v>300</c:v>
                </c:pt>
                <c:pt idx="3766">
                  <c:v>300</c:v>
                </c:pt>
                <c:pt idx="3767">
                  <c:v>300</c:v>
                </c:pt>
                <c:pt idx="3768">
                  <c:v>300</c:v>
                </c:pt>
                <c:pt idx="3769">
                  <c:v>300</c:v>
                </c:pt>
                <c:pt idx="3770">
                  <c:v>300</c:v>
                </c:pt>
                <c:pt idx="3771">
                  <c:v>300</c:v>
                </c:pt>
                <c:pt idx="3772">
                  <c:v>300</c:v>
                </c:pt>
                <c:pt idx="3773">
                  <c:v>300</c:v>
                </c:pt>
                <c:pt idx="3774">
                  <c:v>300</c:v>
                </c:pt>
                <c:pt idx="3775">
                  <c:v>300</c:v>
                </c:pt>
                <c:pt idx="3776">
                  <c:v>300</c:v>
                </c:pt>
                <c:pt idx="3777">
                  <c:v>300</c:v>
                </c:pt>
                <c:pt idx="3778">
                  <c:v>300</c:v>
                </c:pt>
                <c:pt idx="3779">
                  <c:v>300</c:v>
                </c:pt>
                <c:pt idx="3780">
                  <c:v>300</c:v>
                </c:pt>
                <c:pt idx="3781">
                  <c:v>300</c:v>
                </c:pt>
                <c:pt idx="3782">
                  <c:v>300</c:v>
                </c:pt>
                <c:pt idx="3783">
                  <c:v>300</c:v>
                </c:pt>
                <c:pt idx="3784">
                  <c:v>300</c:v>
                </c:pt>
                <c:pt idx="3785">
                  <c:v>300</c:v>
                </c:pt>
                <c:pt idx="3786">
                  <c:v>300</c:v>
                </c:pt>
                <c:pt idx="3787">
                  <c:v>300</c:v>
                </c:pt>
                <c:pt idx="3788">
                  <c:v>300</c:v>
                </c:pt>
                <c:pt idx="3789">
                  <c:v>300</c:v>
                </c:pt>
                <c:pt idx="3790">
                  <c:v>300</c:v>
                </c:pt>
                <c:pt idx="3791">
                  <c:v>300</c:v>
                </c:pt>
                <c:pt idx="3792">
                  <c:v>300</c:v>
                </c:pt>
                <c:pt idx="3793">
                  <c:v>300</c:v>
                </c:pt>
                <c:pt idx="3794">
                  <c:v>300</c:v>
                </c:pt>
                <c:pt idx="3795">
                  <c:v>300</c:v>
                </c:pt>
                <c:pt idx="3796">
                  <c:v>300</c:v>
                </c:pt>
                <c:pt idx="3797">
                  <c:v>300</c:v>
                </c:pt>
                <c:pt idx="3798">
                  <c:v>300</c:v>
                </c:pt>
                <c:pt idx="3799">
                  <c:v>300</c:v>
                </c:pt>
                <c:pt idx="3800">
                  <c:v>300</c:v>
                </c:pt>
                <c:pt idx="3801">
                  <c:v>300</c:v>
                </c:pt>
                <c:pt idx="3802">
                  <c:v>300</c:v>
                </c:pt>
                <c:pt idx="3803">
                  <c:v>300</c:v>
                </c:pt>
                <c:pt idx="3804">
                  <c:v>300</c:v>
                </c:pt>
                <c:pt idx="3805">
                  <c:v>300</c:v>
                </c:pt>
                <c:pt idx="3806">
                  <c:v>300</c:v>
                </c:pt>
                <c:pt idx="3807">
                  <c:v>300</c:v>
                </c:pt>
                <c:pt idx="3808">
                  <c:v>300</c:v>
                </c:pt>
                <c:pt idx="3809">
                  <c:v>300</c:v>
                </c:pt>
                <c:pt idx="3810">
                  <c:v>300</c:v>
                </c:pt>
                <c:pt idx="3811">
                  <c:v>300</c:v>
                </c:pt>
                <c:pt idx="3812">
                  <c:v>300</c:v>
                </c:pt>
                <c:pt idx="3813">
                  <c:v>300</c:v>
                </c:pt>
                <c:pt idx="3814">
                  <c:v>300</c:v>
                </c:pt>
                <c:pt idx="3815">
                  <c:v>300</c:v>
                </c:pt>
                <c:pt idx="3816">
                  <c:v>300</c:v>
                </c:pt>
                <c:pt idx="3817">
                  <c:v>300</c:v>
                </c:pt>
                <c:pt idx="3818">
                  <c:v>300</c:v>
                </c:pt>
                <c:pt idx="3819">
                  <c:v>300</c:v>
                </c:pt>
                <c:pt idx="3820">
                  <c:v>300</c:v>
                </c:pt>
                <c:pt idx="3821">
                  <c:v>300</c:v>
                </c:pt>
                <c:pt idx="3822">
                  <c:v>300</c:v>
                </c:pt>
                <c:pt idx="3823">
                  <c:v>300</c:v>
                </c:pt>
                <c:pt idx="3824">
                  <c:v>300</c:v>
                </c:pt>
                <c:pt idx="3825">
                  <c:v>300</c:v>
                </c:pt>
                <c:pt idx="3826">
                  <c:v>300</c:v>
                </c:pt>
                <c:pt idx="3827">
                  <c:v>300</c:v>
                </c:pt>
                <c:pt idx="3828">
                  <c:v>300</c:v>
                </c:pt>
                <c:pt idx="3829">
                  <c:v>300</c:v>
                </c:pt>
                <c:pt idx="3830">
                  <c:v>300</c:v>
                </c:pt>
                <c:pt idx="3831">
                  <c:v>300</c:v>
                </c:pt>
                <c:pt idx="3832">
                  <c:v>300</c:v>
                </c:pt>
                <c:pt idx="3833">
                  <c:v>300</c:v>
                </c:pt>
                <c:pt idx="3834">
                  <c:v>300</c:v>
                </c:pt>
                <c:pt idx="3835">
                  <c:v>300</c:v>
                </c:pt>
                <c:pt idx="3836">
                  <c:v>300</c:v>
                </c:pt>
                <c:pt idx="3837">
                  <c:v>300</c:v>
                </c:pt>
                <c:pt idx="3838">
                  <c:v>300</c:v>
                </c:pt>
                <c:pt idx="3839">
                  <c:v>300</c:v>
                </c:pt>
                <c:pt idx="3840">
                  <c:v>300</c:v>
                </c:pt>
                <c:pt idx="3841">
                  <c:v>300</c:v>
                </c:pt>
                <c:pt idx="3842">
                  <c:v>300</c:v>
                </c:pt>
                <c:pt idx="3843">
                  <c:v>300</c:v>
                </c:pt>
                <c:pt idx="3844">
                  <c:v>300</c:v>
                </c:pt>
                <c:pt idx="3845">
                  <c:v>300</c:v>
                </c:pt>
                <c:pt idx="3846">
                  <c:v>300</c:v>
                </c:pt>
                <c:pt idx="3847">
                  <c:v>300</c:v>
                </c:pt>
                <c:pt idx="3848">
                  <c:v>300</c:v>
                </c:pt>
                <c:pt idx="3849">
                  <c:v>300</c:v>
                </c:pt>
                <c:pt idx="3850">
                  <c:v>300</c:v>
                </c:pt>
                <c:pt idx="3851">
                  <c:v>300</c:v>
                </c:pt>
                <c:pt idx="3852">
                  <c:v>300</c:v>
                </c:pt>
                <c:pt idx="3853">
                  <c:v>300</c:v>
                </c:pt>
                <c:pt idx="3854">
                  <c:v>300</c:v>
                </c:pt>
                <c:pt idx="3855">
                  <c:v>300</c:v>
                </c:pt>
                <c:pt idx="3856">
                  <c:v>300</c:v>
                </c:pt>
                <c:pt idx="3857">
                  <c:v>300</c:v>
                </c:pt>
                <c:pt idx="3858">
                  <c:v>300</c:v>
                </c:pt>
                <c:pt idx="3859">
                  <c:v>300</c:v>
                </c:pt>
                <c:pt idx="3860">
                  <c:v>300</c:v>
                </c:pt>
                <c:pt idx="3861">
                  <c:v>300</c:v>
                </c:pt>
                <c:pt idx="3862">
                  <c:v>300</c:v>
                </c:pt>
                <c:pt idx="3863">
                  <c:v>300</c:v>
                </c:pt>
                <c:pt idx="3864">
                  <c:v>300</c:v>
                </c:pt>
                <c:pt idx="3865">
                  <c:v>300</c:v>
                </c:pt>
                <c:pt idx="3866">
                  <c:v>300</c:v>
                </c:pt>
                <c:pt idx="3867">
                  <c:v>300</c:v>
                </c:pt>
                <c:pt idx="3868">
                  <c:v>300</c:v>
                </c:pt>
                <c:pt idx="3869">
                  <c:v>300</c:v>
                </c:pt>
                <c:pt idx="3870">
                  <c:v>300</c:v>
                </c:pt>
                <c:pt idx="3871">
                  <c:v>300</c:v>
                </c:pt>
                <c:pt idx="3872">
                  <c:v>300</c:v>
                </c:pt>
                <c:pt idx="3873">
                  <c:v>300</c:v>
                </c:pt>
                <c:pt idx="3874">
                  <c:v>300</c:v>
                </c:pt>
                <c:pt idx="3875">
                  <c:v>300</c:v>
                </c:pt>
                <c:pt idx="3876">
                  <c:v>300</c:v>
                </c:pt>
                <c:pt idx="3877">
                  <c:v>300</c:v>
                </c:pt>
                <c:pt idx="3878">
                  <c:v>300</c:v>
                </c:pt>
                <c:pt idx="3879">
                  <c:v>300</c:v>
                </c:pt>
                <c:pt idx="3880">
                  <c:v>300</c:v>
                </c:pt>
                <c:pt idx="3881">
                  <c:v>300</c:v>
                </c:pt>
                <c:pt idx="3882">
                  <c:v>300</c:v>
                </c:pt>
                <c:pt idx="3883">
                  <c:v>300</c:v>
                </c:pt>
                <c:pt idx="3884">
                  <c:v>300</c:v>
                </c:pt>
                <c:pt idx="3885">
                  <c:v>300</c:v>
                </c:pt>
                <c:pt idx="3886">
                  <c:v>300</c:v>
                </c:pt>
                <c:pt idx="3887">
                  <c:v>300</c:v>
                </c:pt>
                <c:pt idx="3888">
                  <c:v>300</c:v>
                </c:pt>
                <c:pt idx="3889">
                  <c:v>300</c:v>
                </c:pt>
                <c:pt idx="3890">
                  <c:v>300</c:v>
                </c:pt>
                <c:pt idx="3891">
                  <c:v>300</c:v>
                </c:pt>
                <c:pt idx="3892">
                  <c:v>300</c:v>
                </c:pt>
                <c:pt idx="3893">
                  <c:v>300</c:v>
                </c:pt>
                <c:pt idx="3894">
                  <c:v>300</c:v>
                </c:pt>
                <c:pt idx="3895">
                  <c:v>300</c:v>
                </c:pt>
                <c:pt idx="3896">
                  <c:v>300</c:v>
                </c:pt>
                <c:pt idx="3897">
                  <c:v>300</c:v>
                </c:pt>
                <c:pt idx="3898">
                  <c:v>300</c:v>
                </c:pt>
                <c:pt idx="3899">
                  <c:v>300</c:v>
                </c:pt>
                <c:pt idx="3900">
                  <c:v>300</c:v>
                </c:pt>
                <c:pt idx="3901">
                  <c:v>300</c:v>
                </c:pt>
                <c:pt idx="3902">
                  <c:v>300</c:v>
                </c:pt>
                <c:pt idx="3903">
                  <c:v>300</c:v>
                </c:pt>
                <c:pt idx="3904">
                  <c:v>300</c:v>
                </c:pt>
                <c:pt idx="3905">
                  <c:v>300</c:v>
                </c:pt>
                <c:pt idx="3906">
                  <c:v>300</c:v>
                </c:pt>
                <c:pt idx="3907">
                  <c:v>300</c:v>
                </c:pt>
                <c:pt idx="3908">
                  <c:v>300</c:v>
                </c:pt>
                <c:pt idx="3909">
                  <c:v>300</c:v>
                </c:pt>
                <c:pt idx="3910">
                  <c:v>300</c:v>
                </c:pt>
                <c:pt idx="3911">
                  <c:v>300</c:v>
                </c:pt>
                <c:pt idx="3912">
                  <c:v>300</c:v>
                </c:pt>
                <c:pt idx="3913">
                  <c:v>300</c:v>
                </c:pt>
                <c:pt idx="3914">
                  <c:v>300</c:v>
                </c:pt>
                <c:pt idx="3915">
                  <c:v>300</c:v>
                </c:pt>
                <c:pt idx="3916">
                  <c:v>300</c:v>
                </c:pt>
                <c:pt idx="3917">
                  <c:v>300</c:v>
                </c:pt>
                <c:pt idx="3918">
                  <c:v>300</c:v>
                </c:pt>
                <c:pt idx="3919">
                  <c:v>300</c:v>
                </c:pt>
                <c:pt idx="3920">
                  <c:v>300</c:v>
                </c:pt>
                <c:pt idx="3921">
                  <c:v>300</c:v>
                </c:pt>
                <c:pt idx="3922">
                  <c:v>300</c:v>
                </c:pt>
                <c:pt idx="3923">
                  <c:v>300</c:v>
                </c:pt>
                <c:pt idx="3924">
                  <c:v>300</c:v>
                </c:pt>
                <c:pt idx="3925">
                  <c:v>300</c:v>
                </c:pt>
                <c:pt idx="3926">
                  <c:v>300</c:v>
                </c:pt>
                <c:pt idx="3927">
                  <c:v>300</c:v>
                </c:pt>
                <c:pt idx="3928">
                  <c:v>300</c:v>
                </c:pt>
                <c:pt idx="3929">
                  <c:v>300</c:v>
                </c:pt>
                <c:pt idx="3930">
                  <c:v>300</c:v>
                </c:pt>
                <c:pt idx="3931">
                  <c:v>300</c:v>
                </c:pt>
                <c:pt idx="3932">
                  <c:v>300</c:v>
                </c:pt>
                <c:pt idx="3933">
                  <c:v>300</c:v>
                </c:pt>
                <c:pt idx="3934">
                  <c:v>300</c:v>
                </c:pt>
                <c:pt idx="3935">
                  <c:v>300</c:v>
                </c:pt>
                <c:pt idx="3936">
                  <c:v>300</c:v>
                </c:pt>
                <c:pt idx="3937">
                  <c:v>300</c:v>
                </c:pt>
                <c:pt idx="3938">
                  <c:v>300</c:v>
                </c:pt>
                <c:pt idx="3939">
                  <c:v>300</c:v>
                </c:pt>
                <c:pt idx="3940">
                  <c:v>300</c:v>
                </c:pt>
                <c:pt idx="3941">
                  <c:v>300</c:v>
                </c:pt>
                <c:pt idx="3942">
                  <c:v>300</c:v>
                </c:pt>
                <c:pt idx="3943">
                  <c:v>300</c:v>
                </c:pt>
                <c:pt idx="3944">
                  <c:v>300</c:v>
                </c:pt>
                <c:pt idx="3945">
                  <c:v>300</c:v>
                </c:pt>
                <c:pt idx="3946">
                  <c:v>300</c:v>
                </c:pt>
                <c:pt idx="3947">
                  <c:v>300</c:v>
                </c:pt>
                <c:pt idx="3948">
                  <c:v>300</c:v>
                </c:pt>
                <c:pt idx="3949">
                  <c:v>300</c:v>
                </c:pt>
                <c:pt idx="3950">
                  <c:v>300</c:v>
                </c:pt>
                <c:pt idx="3951">
                  <c:v>300</c:v>
                </c:pt>
                <c:pt idx="3952">
                  <c:v>300</c:v>
                </c:pt>
                <c:pt idx="3953">
                  <c:v>300</c:v>
                </c:pt>
                <c:pt idx="3954">
                  <c:v>300</c:v>
                </c:pt>
                <c:pt idx="3955">
                  <c:v>300</c:v>
                </c:pt>
                <c:pt idx="3956">
                  <c:v>300</c:v>
                </c:pt>
                <c:pt idx="3957">
                  <c:v>300</c:v>
                </c:pt>
                <c:pt idx="3958">
                  <c:v>300</c:v>
                </c:pt>
                <c:pt idx="3959">
                  <c:v>300</c:v>
                </c:pt>
                <c:pt idx="3960">
                  <c:v>300</c:v>
                </c:pt>
                <c:pt idx="3961">
                  <c:v>300</c:v>
                </c:pt>
                <c:pt idx="3962">
                  <c:v>300</c:v>
                </c:pt>
                <c:pt idx="3963">
                  <c:v>300</c:v>
                </c:pt>
                <c:pt idx="3964">
                  <c:v>300</c:v>
                </c:pt>
                <c:pt idx="3965">
                  <c:v>300</c:v>
                </c:pt>
                <c:pt idx="3966">
                  <c:v>300</c:v>
                </c:pt>
                <c:pt idx="3967">
                  <c:v>300</c:v>
                </c:pt>
                <c:pt idx="3968">
                  <c:v>300</c:v>
                </c:pt>
                <c:pt idx="3969">
                  <c:v>300</c:v>
                </c:pt>
                <c:pt idx="3970">
                  <c:v>300</c:v>
                </c:pt>
                <c:pt idx="3971">
                  <c:v>300</c:v>
                </c:pt>
                <c:pt idx="3972">
                  <c:v>300</c:v>
                </c:pt>
                <c:pt idx="3973">
                  <c:v>300</c:v>
                </c:pt>
                <c:pt idx="3974">
                  <c:v>300</c:v>
                </c:pt>
                <c:pt idx="3975">
                  <c:v>300</c:v>
                </c:pt>
                <c:pt idx="3976">
                  <c:v>300</c:v>
                </c:pt>
                <c:pt idx="3977">
                  <c:v>300</c:v>
                </c:pt>
                <c:pt idx="3978">
                  <c:v>300</c:v>
                </c:pt>
                <c:pt idx="3979">
                  <c:v>300</c:v>
                </c:pt>
                <c:pt idx="3980">
                  <c:v>300</c:v>
                </c:pt>
                <c:pt idx="3981">
                  <c:v>300</c:v>
                </c:pt>
                <c:pt idx="3982">
                  <c:v>300</c:v>
                </c:pt>
                <c:pt idx="3983">
                  <c:v>300</c:v>
                </c:pt>
                <c:pt idx="3984">
                  <c:v>300</c:v>
                </c:pt>
                <c:pt idx="3985">
                  <c:v>300</c:v>
                </c:pt>
                <c:pt idx="3986">
                  <c:v>300</c:v>
                </c:pt>
                <c:pt idx="3987">
                  <c:v>300</c:v>
                </c:pt>
                <c:pt idx="3988">
                  <c:v>300</c:v>
                </c:pt>
                <c:pt idx="3989">
                  <c:v>300</c:v>
                </c:pt>
                <c:pt idx="3990">
                  <c:v>300</c:v>
                </c:pt>
                <c:pt idx="3991">
                  <c:v>300</c:v>
                </c:pt>
                <c:pt idx="3992">
                  <c:v>300</c:v>
                </c:pt>
                <c:pt idx="3993">
                  <c:v>300</c:v>
                </c:pt>
                <c:pt idx="3994">
                  <c:v>300</c:v>
                </c:pt>
                <c:pt idx="3995">
                  <c:v>300</c:v>
                </c:pt>
                <c:pt idx="3996">
                  <c:v>300</c:v>
                </c:pt>
                <c:pt idx="3997">
                  <c:v>300</c:v>
                </c:pt>
                <c:pt idx="3998">
                  <c:v>300</c:v>
                </c:pt>
                <c:pt idx="3999">
                  <c:v>300</c:v>
                </c:pt>
                <c:pt idx="4000">
                  <c:v>300</c:v>
                </c:pt>
                <c:pt idx="4001">
                  <c:v>300</c:v>
                </c:pt>
                <c:pt idx="4002">
                  <c:v>300</c:v>
                </c:pt>
                <c:pt idx="4003">
                  <c:v>300</c:v>
                </c:pt>
                <c:pt idx="4004">
                  <c:v>300</c:v>
                </c:pt>
                <c:pt idx="4005">
                  <c:v>300</c:v>
                </c:pt>
                <c:pt idx="4006">
                  <c:v>300</c:v>
                </c:pt>
                <c:pt idx="4007">
                  <c:v>300</c:v>
                </c:pt>
                <c:pt idx="4008">
                  <c:v>300</c:v>
                </c:pt>
                <c:pt idx="4009">
                  <c:v>300</c:v>
                </c:pt>
                <c:pt idx="4010">
                  <c:v>300</c:v>
                </c:pt>
                <c:pt idx="4011">
                  <c:v>300</c:v>
                </c:pt>
                <c:pt idx="4012">
                  <c:v>300</c:v>
                </c:pt>
                <c:pt idx="4013">
                  <c:v>300</c:v>
                </c:pt>
                <c:pt idx="4014">
                  <c:v>300</c:v>
                </c:pt>
                <c:pt idx="4015">
                  <c:v>300</c:v>
                </c:pt>
                <c:pt idx="4016">
                  <c:v>300</c:v>
                </c:pt>
                <c:pt idx="4017">
                  <c:v>300</c:v>
                </c:pt>
                <c:pt idx="4018">
                  <c:v>300</c:v>
                </c:pt>
                <c:pt idx="4019">
                  <c:v>300</c:v>
                </c:pt>
                <c:pt idx="4020">
                  <c:v>300</c:v>
                </c:pt>
                <c:pt idx="4021">
                  <c:v>300</c:v>
                </c:pt>
                <c:pt idx="4022">
                  <c:v>300</c:v>
                </c:pt>
                <c:pt idx="4023">
                  <c:v>300</c:v>
                </c:pt>
                <c:pt idx="4024">
                  <c:v>300</c:v>
                </c:pt>
                <c:pt idx="4025">
                  <c:v>300</c:v>
                </c:pt>
                <c:pt idx="4026">
                  <c:v>300</c:v>
                </c:pt>
                <c:pt idx="4027">
                  <c:v>300</c:v>
                </c:pt>
                <c:pt idx="4028">
                  <c:v>300</c:v>
                </c:pt>
                <c:pt idx="4029">
                  <c:v>300</c:v>
                </c:pt>
                <c:pt idx="4030">
                  <c:v>300</c:v>
                </c:pt>
                <c:pt idx="4031">
                  <c:v>300</c:v>
                </c:pt>
                <c:pt idx="4032">
                  <c:v>300</c:v>
                </c:pt>
                <c:pt idx="4033">
                  <c:v>300</c:v>
                </c:pt>
                <c:pt idx="4034">
                  <c:v>300</c:v>
                </c:pt>
                <c:pt idx="4035">
                  <c:v>300</c:v>
                </c:pt>
                <c:pt idx="4036">
                  <c:v>300</c:v>
                </c:pt>
                <c:pt idx="4037">
                  <c:v>300</c:v>
                </c:pt>
                <c:pt idx="4038">
                  <c:v>300</c:v>
                </c:pt>
                <c:pt idx="4039">
                  <c:v>300</c:v>
                </c:pt>
                <c:pt idx="4040">
                  <c:v>300</c:v>
                </c:pt>
                <c:pt idx="4041">
                  <c:v>300</c:v>
                </c:pt>
                <c:pt idx="4042">
                  <c:v>300</c:v>
                </c:pt>
                <c:pt idx="4043">
                  <c:v>300</c:v>
                </c:pt>
                <c:pt idx="4044">
                  <c:v>300</c:v>
                </c:pt>
                <c:pt idx="4045">
                  <c:v>300</c:v>
                </c:pt>
                <c:pt idx="4046">
                  <c:v>300</c:v>
                </c:pt>
                <c:pt idx="4047">
                  <c:v>300</c:v>
                </c:pt>
                <c:pt idx="4048">
                  <c:v>300</c:v>
                </c:pt>
                <c:pt idx="4049">
                  <c:v>300</c:v>
                </c:pt>
                <c:pt idx="4050">
                  <c:v>300</c:v>
                </c:pt>
                <c:pt idx="4051">
                  <c:v>300</c:v>
                </c:pt>
                <c:pt idx="4052">
                  <c:v>300</c:v>
                </c:pt>
                <c:pt idx="4053">
                  <c:v>300</c:v>
                </c:pt>
                <c:pt idx="4054">
                  <c:v>300</c:v>
                </c:pt>
                <c:pt idx="4055">
                  <c:v>300</c:v>
                </c:pt>
                <c:pt idx="4056">
                  <c:v>300</c:v>
                </c:pt>
                <c:pt idx="4057">
                  <c:v>300</c:v>
                </c:pt>
                <c:pt idx="4058">
                  <c:v>300</c:v>
                </c:pt>
                <c:pt idx="4059">
                  <c:v>300</c:v>
                </c:pt>
                <c:pt idx="4060">
                  <c:v>300</c:v>
                </c:pt>
                <c:pt idx="4061">
                  <c:v>300</c:v>
                </c:pt>
                <c:pt idx="4062">
                  <c:v>300</c:v>
                </c:pt>
                <c:pt idx="4063">
                  <c:v>300</c:v>
                </c:pt>
                <c:pt idx="4064">
                  <c:v>300</c:v>
                </c:pt>
                <c:pt idx="4065">
                  <c:v>300</c:v>
                </c:pt>
                <c:pt idx="4066">
                  <c:v>300</c:v>
                </c:pt>
                <c:pt idx="4067">
                  <c:v>300</c:v>
                </c:pt>
                <c:pt idx="4068">
                  <c:v>300</c:v>
                </c:pt>
                <c:pt idx="4069">
                  <c:v>300</c:v>
                </c:pt>
                <c:pt idx="4070">
                  <c:v>300</c:v>
                </c:pt>
                <c:pt idx="4071">
                  <c:v>300</c:v>
                </c:pt>
                <c:pt idx="4072">
                  <c:v>300</c:v>
                </c:pt>
                <c:pt idx="4073">
                  <c:v>300</c:v>
                </c:pt>
                <c:pt idx="4074">
                  <c:v>300</c:v>
                </c:pt>
                <c:pt idx="4075">
                  <c:v>300</c:v>
                </c:pt>
                <c:pt idx="4076">
                  <c:v>300</c:v>
                </c:pt>
                <c:pt idx="4077">
                  <c:v>300</c:v>
                </c:pt>
                <c:pt idx="4078">
                  <c:v>300</c:v>
                </c:pt>
                <c:pt idx="4079">
                  <c:v>300</c:v>
                </c:pt>
                <c:pt idx="4080">
                  <c:v>300</c:v>
                </c:pt>
                <c:pt idx="4081">
                  <c:v>300</c:v>
                </c:pt>
                <c:pt idx="4082">
                  <c:v>300</c:v>
                </c:pt>
                <c:pt idx="4083">
                  <c:v>300</c:v>
                </c:pt>
                <c:pt idx="4084">
                  <c:v>300</c:v>
                </c:pt>
                <c:pt idx="4085">
                  <c:v>300</c:v>
                </c:pt>
                <c:pt idx="4086">
                  <c:v>300</c:v>
                </c:pt>
                <c:pt idx="4087">
                  <c:v>300</c:v>
                </c:pt>
                <c:pt idx="4088">
                  <c:v>300</c:v>
                </c:pt>
                <c:pt idx="4089">
                  <c:v>300</c:v>
                </c:pt>
                <c:pt idx="4090">
                  <c:v>300</c:v>
                </c:pt>
                <c:pt idx="4091">
                  <c:v>300</c:v>
                </c:pt>
                <c:pt idx="4092">
                  <c:v>300</c:v>
                </c:pt>
                <c:pt idx="4093">
                  <c:v>300</c:v>
                </c:pt>
                <c:pt idx="4094">
                  <c:v>300</c:v>
                </c:pt>
                <c:pt idx="4095">
                  <c:v>300</c:v>
                </c:pt>
                <c:pt idx="4096">
                  <c:v>300</c:v>
                </c:pt>
                <c:pt idx="4097">
                  <c:v>300</c:v>
                </c:pt>
                <c:pt idx="4098">
                  <c:v>300</c:v>
                </c:pt>
                <c:pt idx="4099">
                  <c:v>300</c:v>
                </c:pt>
                <c:pt idx="4100">
                  <c:v>300</c:v>
                </c:pt>
                <c:pt idx="4101">
                  <c:v>300</c:v>
                </c:pt>
                <c:pt idx="4102">
                  <c:v>300</c:v>
                </c:pt>
                <c:pt idx="4103">
                  <c:v>300</c:v>
                </c:pt>
                <c:pt idx="4104">
                  <c:v>300</c:v>
                </c:pt>
                <c:pt idx="4105">
                  <c:v>300</c:v>
                </c:pt>
                <c:pt idx="4106">
                  <c:v>300</c:v>
                </c:pt>
                <c:pt idx="4107">
                  <c:v>300</c:v>
                </c:pt>
                <c:pt idx="4108">
                  <c:v>300</c:v>
                </c:pt>
                <c:pt idx="4109">
                  <c:v>300</c:v>
                </c:pt>
                <c:pt idx="4110">
                  <c:v>300</c:v>
                </c:pt>
                <c:pt idx="4111">
                  <c:v>300</c:v>
                </c:pt>
                <c:pt idx="4112">
                  <c:v>300</c:v>
                </c:pt>
                <c:pt idx="4113">
                  <c:v>300</c:v>
                </c:pt>
                <c:pt idx="4114">
                  <c:v>300</c:v>
                </c:pt>
                <c:pt idx="4115">
                  <c:v>300</c:v>
                </c:pt>
                <c:pt idx="4116">
                  <c:v>300</c:v>
                </c:pt>
                <c:pt idx="4117">
                  <c:v>300</c:v>
                </c:pt>
                <c:pt idx="4118">
                  <c:v>300</c:v>
                </c:pt>
                <c:pt idx="4119">
                  <c:v>300</c:v>
                </c:pt>
                <c:pt idx="4120">
                  <c:v>300</c:v>
                </c:pt>
                <c:pt idx="4121">
                  <c:v>300</c:v>
                </c:pt>
                <c:pt idx="4122">
                  <c:v>300</c:v>
                </c:pt>
                <c:pt idx="4123">
                  <c:v>300</c:v>
                </c:pt>
                <c:pt idx="4124">
                  <c:v>300</c:v>
                </c:pt>
                <c:pt idx="4125">
                  <c:v>300</c:v>
                </c:pt>
                <c:pt idx="4126">
                  <c:v>300</c:v>
                </c:pt>
                <c:pt idx="4127">
                  <c:v>300</c:v>
                </c:pt>
                <c:pt idx="4128">
                  <c:v>300</c:v>
                </c:pt>
                <c:pt idx="4129">
                  <c:v>300</c:v>
                </c:pt>
                <c:pt idx="4130">
                  <c:v>300</c:v>
                </c:pt>
                <c:pt idx="4131">
                  <c:v>300</c:v>
                </c:pt>
                <c:pt idx="4132">
                  <c:v>300</c:v>
                </c:pt>
                <c:pt idx="4133">
                  <c:v>300</c:v>
                </c:pt>
                <c:pt idx="4134">
                  <c:v>300</c:v>
                </c:pt>
                <c:pt idx="4135">
                  <c:v>300</c:v>
                </c:pt>
                <c:pt idx="4136">
                  <c:v>300</c:v>
                </c:pt>
                <c:pt idx="4137">
                  <c:v>300</c:v>
                </c:pt>
                <c:pt idx="4138">
                  <c:v>300</c:v>
                </c:pt>
                <c:pt idx="4139">
                  <c:v>300</c:v>
                </c:pt>
                <c:pt idx="4140">
                  <c:v>300</c:v>
                </c:pt>
                <c:pt idx="4141">
                  <c:v>300</c:v>
                </c:pt>
                <c:pt idx="4142">
                  <c:v>300</c:v>
                </c:pt>
                <c:pt idx="4143">
                  <c:v>300</c:v>
                </c:pt>
                <c:pt idx="4144">
                  <c:v>300</c:v>
                </c:pt>
                <c:pt idx="4145">
                  <c:v>300</c:v>
                </c:pt>
                <c:pt idx="4146">
                  <c:v>300</c:v>
                </c:pt>
                <c:pt idx="4147">
                  <c:v>300</c:v>
                </c:pt>
                <c:pt idx="4148">
                  <c:v>300</c:v>
                </c:pt>
                <c:pt idx="4149">
                  <c:v>300</c:v>
                </c:pt>
                <c:pt idx="4150">
                  <c:v>300</c:v>
                </c:pt>
                <c:pt idx="4151">
                  <c:v>300</c:v>
                </c:pt>
                <c:pt idx="4152">
                  <c:v>300</c:v>
                </c:pt>
                <c:pt idx="4153">
                  <c:v>300</c:v>
                </c:pt>
                <c:pt idx="4154">
                  <c:v>300</c:v>
                </c:pt>
                <c:pt idx="4155">
                  <c:v>300</c:v>
                </c:pt>
                <c:pt idx="4156">
                  <c:v>300</c:v>
                </c:pt>
                <c:pt idx="4157">
                  <c:v>300</c:v>
                </c:pt>
                <c:pt idx="4158">
                  <c:v>300</c:v>
                </c:pt>
                <c:pt idx="4159">
                  <c:v>300</c:v>
                </c:pt>
                <c:pt idx="4160">
                  <c:v>300</c:v>
                </c:pt>
                <c:pt idx="4161">
                  <c:v>300</c:v>
                </c:pt>
                <c:pt idx="4162">
                  <c:v>300</c:v>
                </c:pt>
                <c:pt idx="4163">
                  <c:v>300</c:v>
                </c:pt>
                <c:pt idx="4164">
                  <c:v>300</c:v>
                </c:pt>
                <c:pt idx="4165">
                  <c:v>300</c:v>
                </c:pt>
                <c:pt idx="4166">
                  <c:v>300</c:v>
                </c:pt>
                <c:pt idx="4167">
                  <c:v>300</c:v>
                </c:pt>
                <c:pt idx="4168">
                  <c:v>300</c:v>
                </c:pt>
                <c:pt idx="4169">
                  <c:v>300</c:v>
                </c:pt>
                <c:pt idx="4170">
                  <c:v>300</c:v>
                </c:pt>
                <c:pt idx="4171">
                  <c:v>300</c:v>
                </c:pt>
                <c:pt idx="4172">
                  <c:v>300</c:v>
                </c:pt>
                <c:pt idx="4173">
                  <c:v>300</c:v>
                </c:pt>
                <c:pt idx="4174">
                  <c:v>300</c:v>
                </c:pt>
                <c:pt idx="4175">
                  <c:v>300</c:v>
                </c:pt>
                <c:pt idx="4176">
                  <c:v>300</c:v>
                </c:pt>
                <c:pt idx="4177">
                  <c:v>300</c:v>
                </c:pt>
                <c:pt idx="4178">
                  <c:v>300</c:v>
                </c:pt>
                <c:pt idx="4179">
                  <c:v>300</c:v>
                </c:pt>
                <c:pt idx="4180">
                  <c:v>300</c:v>
                </c:pt>
                <c:pt idx="4181">
                  <c:v>300</c:v>
                </c:pt>
                <c:pt idx="4182">
                  <c:v>300</c:v>
                </c:pt>
                <c:pt idx="4183">
                  <c:v>300</c:v>
                </c:pt>
                <c:pt idx="4184">
                  <c:v>300</c:v>
                </c:pt>
                <c:pt idx="4185">
                  <c:v>300</c:v>
                </c:pt>
                <c:pt idx="4186">
                  <c:v>300</c:v>
                </c:pt>
                <c:pt idx="4187">
                  <c:v>300</c:v>
                </c:pt>
                <c:pt idx="4188">
                  <c:v>300</c:v>
                </c:pt>
                <c:pt idx="4189">
                  <c:v>300</c:v>
                </c:pt>
                <c:pt idx="4190">
                  <c:v>300</c:v>
                </c:pt>
                <c:pt idx="4191">
                  <c:v>300</c:v>
                </c:pt>
                <c:pt idx="4192">
                  <c:v>300</c:v>
                </c:pt>
                <c:pt idx="4193">
                  <c:v>300</c:v>
                </c:pt>
                <c:pt idx="4194">
                  <c:v>300</c:v>
                </c:pt>
                <c:pt idx="4195">
                  <c:v>300</c:v>
                </c:pt>
                <c:pt idx="4196">
                  <c:v>300</c:v>
                </c:pt>
                <c:pt idx="4197">
                  <c:v>300</c:v>
                </c:pt>
                <c:pt idx="4198">
                  <c:v>300</c:v>
                </c:pt>
                <c:pt idx="4199">
                  <c:v>300</c:v>
                </c:pt>
                <c:pt idx="4200">
                  <c:v>300</c:v>
                </c:pt>
                <c:pt idx="4201">
                  <c:v>300</c:v>
                </c:pt>
                <c:pt idx="4202">
                  <c:v>300</c:v>
                </c:pt>
                <c:pt idx="4203">
                  <c:v>300</c:v>
                </c:pt>
                <c:pt idx="4204">
                  <c:v>300</c:v>
                </c:pt>
                <c:pt idx="4205">
                  <c:v>300</c:v>
                </c:pt>
                <c:pt idx="4206">
                  <c:v>300</c:v>
                </c:pt>
                <c:pt idx="4207">
                  <c:v>300</c:v>
                </c:pt>
                <c:pt idx="4208">
                  <c:v>300</c:v>
                </c:pt>
                <c:pt idx="4209">
                  <c:v>300</c:v>
                </c:pt>
                <c:pt idx="4210">
                  <c:v>300</c:v>
                </c:pt>
                <c:pt idx="4211">
                  <c:v>300</c:v>
                </c:pt>
                <c:pt idx="4212">
                  <c:v>300</c:v>
                </c:pt>
                <c:pt idx="4213">
                  <c:v>300</c:v>
                </c:pt>
                <c:pt idx="4214">
                  <c:v>300</c:v>
                </c:pt>
                <c:pt idx="4215">
                  <c:v>300</c:v>
                </c:pt>
                <c:pt idx="4216">
                  <c:v>300</c:v>
                </c:pt>
                <c:pt idx="4217">
                  <c:v>300</c:v>
                </c:pt>
                <c:pt idx="4218">
                  <c:v>300</c:v>
                </c:pt>
                <c:pt idx="4219">
                  <c:v>300</c:v>
                </c:pt>
                <c:pt idx="4220">
                  <c:v>300</c:v>
                </c:pt>
                <c:pt idx="4221">
                  <c:v>300</c:v>
                </c:pt>
                <c:pt idx="4222">
                  <c:v>300</c:v>
                </c:pt>
                <c:pt idx="4223">
                  <c:v>300</c:v>
                </c:pt>
                <c:pt idx="4224">
                  <c:v>300</c:v>
                </c:pt>
                <c:pt idx="4225">
                  <c:v>300</c:v>
                </c:pt>
                <c:pt idx="4226">
                  <c:v>300</c:v>
                </c:pt>
                <c:pt idx="4227">
                  <c:v>300</c:v>
                </c:pt>
                <c:pt idx="4228">
                  <c:v>300</c:v>
                </c:pt>
                <c:pt idx="4229">
                  <c:v>300</c:v>
                </c:pt>
                <c:pt idx="4230">
                  <c:v>300</c:v>
                </c:pt>
                <c:pt idx="4231">
                  <c:v>300</c:v>
                </c:pt>
                <c:pt idx="4232">
                  <c:v>300</c:v>
                </c:pt>
                <c:pt idx="4233">
                  <c:v>300</c:v>
                </c:pt>
                <c:pt idx="4234">
                  <c:v>300</c:v>
                </c:pt>
                <c:pt idx="4235">
                  <c:v>300</c:v>
                </c:pt>
                <c:pt idx="4236">
                  <c:v>300</c:v>
                </c:pt>
                <c:pt idx="4237">
                  <c:v>300</c:v>
                </c:pt>
                <c:pt idx="4238">
                  <c:v>300</c:v>
                </c:pt>
                <c:pt idx="4239">
                  <c:v>300</c:v>
                </c:pt>
                <c:pt idx="4240">
                  <c:v>300</c:v>
                </c:pt>
                <c:pt idx="4241">
                  <c:v>300</c:v>
                </c:pt>
                <c:pt idx="4242">
                  <c:v>300</c:v>
                </c:pt>
                <c:pt idx="4243">
                  <c:v>300</c:v>
                </c:pt>
                <c:pt idx="4244">
                  <c:v>300</c:v>
                </c:pt>
                <c:pt idx="4245">
                  <c:v>300</c:v>
                </c:pt>
                <c:pt idx="4246">
                  <c:v>300</c:v>
                </c:pt>
                <c:pt idx="4247">
                  <c:v>300</c:v>
                </c:pt>
                <c:pt idx="4248">
                  <c:v>300</c:v>
                </c:pt>
                <c:pt idx="4249">
                  <c:v>300</c:v>
                </c:pt>
                <c:pt idx="4250">
                  <c:v>300</c:v>
                </c:pt>
                <c:pt idx="4251">
                  <c:v>300</c:v>
                </c:pt>
                <c:pt idx="4252">
                  <c:v>300</c:v>
                </c:pt>
                <c:pt idx="4253">
                  <c:v>300</c:v>
                </c:pt>
                <c:pt idx="4254">
                  <c:v>300</c:v>
                </c:pt>
                <c:pt idx="4255">
                  <c:v>300</c:v>
                </c:pt>
                <c:pt idx="4256">
                  <c:v>300</c:v>
                </c:pt>
                <c:pt idx="4257">
                  <c:v>300</c:v>
                </c:pt>
                <c:pt idx="4258">
                  <c:v>300</c:v>
                </c:pt>
                <c:pt idx="4259">
                  <c:v>300</c:v>
                </c:pt>
                <c:pt idx="4260">
                  <c:v>300</c:v>
                </c:pt>
                <c:pt idx="4261">
                  <c:v>300</c:v>
                </c:pt>
                <c:pt idx="4262">
                  <c:v>300</c:v>
                </c:pt>
                <c:pt idx="4263">
                  <c:v>300</c:v>
                </c:pt>
                <c:pt idx="4264">
                  <c:v>300</c:v>
                </c:pt>
                <c:pt idx="4265">
                  <c:v>300</c:v>
                </c:pt>
                <c:pt idx="4266">
                  <c:v>300</c:v>
                </c:pt>
                <c:pt idx="4267">
                  <c:v>300</c:v>
                </c:pt>
                <c:pt idx="4268">
                  <c:v>300</c:v>
                </c:pt>
                <c:pt idx="4269">
                  <c:v>300</c:v>
                </c:pt>
                <c:pt idx="4270">
                  <c:v>300</c:v>
                </c:pt>
                <c:pt idx="4271">
                  <c:v>300</c:v>
                </c:pt>
                <c:pt idx="4272">
                  <c:v>300</c:v>
                </c:pt>
                <c:pt idx="4273">
                  <c:v>300</c:v>
                </c:pt>
                <c:pt idx="4274">
                  <c:v>300</c:v>
                </c:pt>
                <c:pt idx="4275">
                  <c:v>300</c:v>
                </c:pt>
                <c:pt idx="4276">
                  <c:v>300</c:v>
                </c:pt>
                <c:pt idx="4277">
                  <c:v>300</c:v>
                </c:pt>
                <c:pt idx="4278">
                  <c:v>300</c:v>
                </c:pt>
                <c:pt idx="4279">
                  <c:v>300</c:v>
                </c:pt>
                <c:pt idx="4280">
                  <c:v>300</c:v>
                </c:pt>
                <c:pt idx="4281">
                  <c:v>300</c:v>
                </c:pt>
                <c:pt idx="4282">
                  <c:v>300</c:v>
                </c:pt>
                <c:pt idx="4283">
                  <c:v>300</c:v>
                </c:pt>
                <c:pt idx="4284">
                  <c:v>300</c:v>
                </c:pt>
                <c:pt idx="4285">
                  <c:v>300</c:v>
                </c:pt>
                <c:pt idx="4286">
                  <c:v>300</c:v>
                </c:pt>
                <c:pt idx="4287">
                  <c:v>300</c:v>
                </c:pt>
                <c:pt idx="4288">
                  <c:v>300</c:v>
                </c:pt>
                <c:pt idx="4289">
                  <c:v>300</c:v>
                </c:pt>
                <c:pt idx="4290">
                  <c:v>300</c:v>
                </c:pt>
                <c:pt idx="4291">
                  <c:v>300</c:v>
                </c:pt>
                <c:pt idx="4292">
                  <c:v>300</c:v>
                </c:pt>
                <c:pt idx="4293">
                  <c:v>300</c:v>
                </c:pt>
                <c:pt idx="4294">
                  <c:v>300</c:v>
                </c:pt>
                <c:pt idx="4295">
                  <c:v>300</c:v>
                </c:pt>
                <c:pt idx="4296">
                  <c:v>300</c:v>
                </c:pt>
                <c:pt idx="4297">
                  <c:v>300</c:v>
                </c:pt>
                <c:pt idx="4298">
                  <c:v>300</c:v>
                </c:pt>
                <c:pt idx="4299">
                  <c:v>300</c:v>
                </c:pt>
                <c:pt idx="4300">
                  <c:v>300</c:v>
                </c:pt>
                <c:pt idx="4301">
                  <c:v>300</c:v>
                </c:pt>
                <c:pt idx="4302">
                  <c:v>300</c:v>
                </c:pt>
                <c:pt idx="4303">
                  <c:v>300</c:v>
                </c:pt>
                <c:pt idx="4304">
                  <c:v>300</c:v>
                </c:pt>
                <c:pt idx="4305">
                  <c:v>300</c:v>
                </c:pt>
                <c:pt idx="4306">
                  <c:v>300</c:v>
                </c:pt>
                <c:pt idx="4307">
                  <c:v>300</c:v>
                </c:pt>
                <c:pt idx="4308">
                  <c:v>300</c:v>
                </c:pt>
                <c:pt idx="4309">
                  <c:v>300</c:v>
                </c:pt>
                <c:pt idx="4310">
                  <c:v>300</c:v>
                </c:pt>
                <c:pt idx="4311">
                  <c:v>300</c:v>
                </c:pt>
                <c:pt idx="4312">
                  <c:v>300</c:v>
                </c:pt>
                <c:pt idx="4313">
                  <c:v>300</c:v>
                </c:pt>
                <c:pt idx="4314">
                  <c:v>300</c:v>
                </c:pt>
                <c:pt idx="4315">
                  <c:v>300</c:v>
                </c:pt>
                <c:pt idx="4316">
                  <c:v>300</c:v>
                </c:pt>
                <c:pt idx="4317">
                  <c:v>300</c:v>
                </c:pt>
                <c:pt idx="4318">
                  <c:v>300</c:v>
                </c:pt>
                <c:pt idx="4319">
                  <c:v>300</c:v>
                </c:pt>
                <c:pt idx="4320">
                  <c:v>300</c:v>
                </c:pt>
                <c:pt idx="4321">
                  <c:v>300</c:v>
                </c:pt>
                <c:pt idx="4322">
                  <c:v>300</c:v>
                </c:pt>
                <c:pt idx="4323">
                  <c:v>300</c:v>
                </c:pt>
                <c:pt idx="4324">
                  <c:v>300</c:v>
                </c:pt>
                <c:pt idx="4325">
                  <c:v>300</c:v>
                </c:pt>
                <c:pt idx="4326">
                  <c:v>300</c:v>
                </c:pt>
                <c:pt idx="4327">
                  <c:v>300</c:v>
                </c:pt>
                <c:pt idx="4328">
                  <c:v>300</c:v>
                </c:pt>
                <c:pt idx="4329">
                  <c:v>300</c:v>
                </c:pt>
                <c:pt idx="4330">
                  <c:v>300</c:v>
                </c:pt>
                <c:pt idx="4331">
                  <c:v>300</c:v>
                </c:pt>
                <c:pt idx="4332">
                  <c:v>300</c:v>
                </c:pt>
                <c:pt idx="4333">
                  <c:v>300</c:v>
                </c:pt>
                <c:pt idx="4334">
                  <c:v>300</c:v>
                </c:pt>
                <c:pt idx="4335">
                  <c:v>300</c:v>
                </c:pt>
                <c:pt idx="4336">
                  <c:v>300</c:v>
                </c:pt>
                <c:pt idx="4337">
                  <c:v>300</c:v>
                </c:pt>
                <c:pt idx="4338">
                  <c:v>300</c:v>
                </c:pt>
                <c:pt idx="4339">
                  <c:v>300</c:v>
                </c:pt>
                <c:pt idx="4340">
                  <c:v>300</c:v>
                </c:pt>
                <c:pt idx="4341">
                  <c:v>300</c:v>
                </c:pt>
                <c:pt idx="4342">
                  <c:v>300</c:v>
                </c:pt>
                <c:pt idx="4343">
                  <c:v>300</c:v>
                </c:pt>
                <c:pt idx="4344">
                  <c:v>300</c:v>
                </c:pt>
                <c:pt idx="4345">
                  <c:v>300</c:v>
                </c:pt>
                <c:pt idx="4346">
                  <c:v>300</c:v>
                </c:pt>
                <c:pt idx="4347">
                  <c:v>300</c:v>
                </c:pt>
                <c:pt idx="4348">
                  <c:v>300</c:v>
                </c:pt>
                <c:pt idx="4349">
                  <c:v>300</c:v>
                </c:pt>
                <c:pt idx="4350">
                  <c:v>300</c:v>
                </c:pt>
                <c:pt idx="4351">
                  <c:v>300</c:v>
                </c:pt>
                <c:pt idx="4352">
                  <c:v>300</c:v>
                </c:pt>
                <c:pt idx="4353">
                  <c:v>300</c:v>
                </c:pt>
                <c:pt idx="4354">
                  <c:v>300</c:v>
                </c:pt>
                <c:pt idx="4355">
                  <c:v>300</c:v>
                </c:pt>
                <c:pt idx="4356">
                  <c:v>300</c:v>
                </c:pt>
                <c:pt idx="4357">
                  <c:v>300</c:v>
                </c:pt>
                <c:pt idx="4358">
                  <c:v>300</c:v>
                </c:pt>
                <c:pt idx="4359">
                  <c:v>300</c:v>
                </c:pt>
                <c:pt idx="4360">
                  <c:v>300</c:v>
                </c:pt>
                <c:pt idx="4361">
                  <c:v>300</c:v>
                </c:pt>
                <c:pt idx="4362">
                  <c:v>300</c:v>
                </c:pt>
                <c:pt idx="4363">
                  <c:v>300</c:v>
                </c:pt>
                <c:pt idx="4364">
                  <c:v>300</c:v>
                </c:pt>
                <c:pt idx="4365">
                  <c:v>300</c:v>
                </c:pt>
                <c:pt idx="4366">
                  <c:v>300</c:v>
                </c:pt>
                <c:pt idx="4367">
                  <c:v>300</c:v>
                </c:pt>
                <c:pt idx="4368">
                  <c:v>300</c:v>
                </c:pt>
                <c:pt idx="4369">
                  <c:v>300</c:v>
                </c:pt>
                <c:pt idx="4370">
                  <c:v>300</c:v>
                </c:pt>
                <c:pt idx="4371">
                  <c:v>300</c:v>
                </c:pt>
                <c:pt idx="4372">
                  <c:v>300</c:v>
                </c:pt>
                <c:pt idx="4373">
                  <c:v>300</c:v>
                </c:pt>
                <c:pt idx="4374">
                  <c:v>300</c:v>
                </c:pt>
                <c:pt idx="4375">
                  <c:v>300</c:v>
                </c:pt>
                <c:pt idx="4376">
                  <c:v>300</c:v>
                </c:pt>
                <c:pt idx="4377">
                  <c:v>300</c:v>
                </c:pt>
                <c:pt idx="4378">
                  <c:v>300</c:v>
                </c:pt>
                <c:pt idx="4379">
                  <c:v>300</c:v>
                </c:pt>
                <c:pt idx="4380">
                  <c:v>300</c:v>
                </c:pt>
                <c:pt idx="4381">
                  <c:v>300</c:v>
                </c:pt>
                <c:pt idx="4382">
                  <c:v>300</c:v>
                </c:pt>
                <c:pt idx="4383">
                  <c:v>300</c:v>
                </c:pt>
                <c:pt idx="4384">
                  <c:v>300</c:v>
                </c:pt>
                <c:pt idx="4385">
                  <c:v>300</c:v>
                </c:pt>
                <c:pt idx="4386">
                  <c:v>300</c:v>
                </c:pt>
                <c:pt idx="4387">
                  <c:v>300</c:v>
                </c:pt>
                <c:pt idx="4388">
                  <c:v>300</c:v>
                </c:pt>
                <c:pt idx="4389">
                  <c:v>300</c:v>
                </c:pt>
                <c:pt idx="4390">
                  <c:v>300</c:v>
                </c:pt>
                <c:pt idx="4391">
                  <c:v>300</c:v>
                </c:pt>
                <c:pt idx="4392">
                  <c:v>300</c:v>
                </c:pt>
                <c:pt idx="4393">
                  <c:v>300</c:v>
                </c:pt>
                <c:pt idx="4394">
                  <c:v>300</c:v>
                </c:pt>
                <c:pt idx="4395">
                  <c:v>300</c:v>
                </c:pt>
                <c:pt idx="4396">
                  <c:v>300</c:v>
                </c:pt>
                <c:pt idx="4397">
                  <c:v>300</c:v>
                </c:pt>
                <c:pt idx="4398">
                  <c:v>300</c:v>
                </c:pt>
                <c:pt idx="4399">
                  <c:v>300</c:v>
                </c:pt>
                <c:pt idx="4400">
                  <c:v>300</c:v>
                </c:pt>
                <c:pt idx="4401">
                  <c:v>300</c:v>
                </c:pt>
                <c:pt idx="4402">
                  <c:v>300</c:v>
                </c:pt>
                <c:pt idx="4403">
                  <c:v>300</c:v>
                </c:pt>
                <c:pt idx="4404">
                  <c:v>300</c:v>
                </c:pt>
                <c:pt idx="4405">
                  <c:v>300</c:v>
                </c:pt>
                <c:pt idx="4406">
                  <c:v>300</c:v>
                </c:pt>
                <c:pt idx="4407">
                  <c:v>300</c:v>
                </c:pt>
                <c:pt idx="4408">
                  <c:v>300</c:v>
                </c:pt>
                <c:pt idx="4409">
                  <c:v>300</c:v>
                </c:pt>
                <c:pt idx="4410">
                  <c:v>300</c:v>
                </c:pt>
                <c:pt idx="4411">
                  <c:v>300</c:v>
                </c:pt>
                <c:pt idx="4412">
                  <c:v>300</c:v>
                </c:pt>
                <c:pt idx="4413">
                  <c:v>300</c:v>
                </c:pt>
                <c:pt idx="4414">
                  <c:v>300</c:v>
                </c:pt>
                <c:pt idx="4415">
                  <c:v>300</c:v>
                </c:pt>
                <c:pt idx="4416">
                  <c:v>300</c:v>
                </c:pt>
                <c:pt idx="4417">
                  <c:v>300</c:v>
                </c:pt>
                <c:pt idx="4418">
                  <c:v>300</c:v>
                </c:pt>
                <c:pt idx="4419">
                  <c:v>300</c:v>
                </c:pt>
                <c:pt idx="4420">
                  <c:v>300</c:v>
                </c:pt>
                <c:pt idx="4421">
                  <c:v>300</c:v>
                </c:pt>
                <c:pt idx="4422">
                  <c:v>300</c:v>
                </c:pt>
                <c:pt idx="4423">
                  <c:v>300</c:v>
                </c:pt>
                <c:pt idx="4424">
                  <c:v>300</c:v>
                </c:pt>
                <c:pt idx="4425">
                  <c:v>300</c:v>
                </c:pt>
                <c:pt idx="4426">
                  <c:v>300</c:v>
                </c:pt>
                <c:pt idx="4427">
                  <c:v>300</c:v>
                </c:pt>
                <c:pt idx="4428">
                  <c:v>300</c:v>
                </c:pt>
                <c:pt idx="4429">
                  <c:v>300</c:v>
                </c:pt>
                <c:pt idx="4430">
                  <c:v>300</c:v>
                </c:pt>
                <c:pt idx="4431">
                  <c:v>300</c:v>
                </c:pt>
                <c:pt idx="4432">
                  <c:v>300</c:v>
                </c:pt>
                <c:pt idx="4433">
                  <c:v>300</c:v>
                </c:pt>
                <c:pt idx="4434">
                  <c:v>300</c:v>
                </c:pt>
                <c:pt idx="4435">
                  <c:v>300</c:v>
                </c:pt>
                <c:pt idx="4436">
                  <c:v>300</c:v>
                </c:pt>
                <c:pt idx="4437">
                  <c:v>300</c:v>
                </c:pt>
                <c:pt idx="4438">
                  <c:v>300</c:v>
                </c:pt>
                <c:pt idx="4439">
                  <c:v>300</c:v>
                </c:pt>
                <c:pt idx="4440">
                  <c:v>300</c:v>
                </c:pt>
                <c:pt idx="4441">
                  <c:v>300</c:v>
                </c:pt>
                <c:pt idx="4442">
                  <c:v>300</c:v>
                </c:pt>
                <c:pt idx="4443">
                  <c:v>300</c:v>
                </c:pt>
                <c:pt idx="4444">
                  <c:v>300</c:v>
                </c:pt>
                <c:pt idx="4445">
                  <c:v>300</c:v>
                </c:pt>
                <c:pt idx="4446">
                  <c:v>300</c:v>
                </c:pt>
                <c:pt idx="4447">
                  <c:v>300</c:v>
                </c:pt>
                <c:pt idx="4448">
                  <c:v>300</c:v>
                </c:pt>
                <c:pt idx="4449">
                  <c:v>300</c:v>
                </c:pt>
                <c:pt idx="4450">
                  <c:v>300</c:v>
                </c:pt>
                <c:pt idx="4451">
                  <c:v>300</c:v>
                </c:pt>
                <c:pt idx="4452">
                  <c:v>300</c:v>
                </c:pt>
                <c:pt idx="4453">
                  <c:v>300</c:v>
                </c:pt>
                <c:pt idx="4454">
                  <c:v>300</c:v>
                </c:pt>
                <c:pt idx="4455">
                  <c:v>300</c:v>
                </c:pt>
                <c:pt idx="4456">
                  <c:v>300</c:v>
                </c:pt>
                <c:pt idx="4457">
                  <c:v>300</c:v>
                </c:pt>
                <c:pt idx="4458">
                  <c:v>300</c:v>
                </c:pt>
                <c:pt idx="4459">
                  <c:v>300</c:v>
                </c:pt>
                <c:pt idx="4460">
                  <c:v>300</c:v>
                </c:pt>
                <c:pt idx="4461">
                  <c:v>300</c:v>
                </c:pt>
                <c:pt idx="4462">
                  <c:v>300</c:v>
                </c:pt>
                <c:pt idx="4463">
                  <c:v>300</c:v>
                </c:pt>
                <c:pt idx="4464">
                  <c:v>300</c:v>
                </c:pt>
                <c:pt idx="4465">
                  <c:v>300</c:v>
                </c:pt>
                <c:pt idx="4466">
                  <c:v>300</c:v>
                </c:pt>
                <c:pt idx="4467">
                  <c:v>300</c:v>
                </c:pt>
                <c:pt idx="4468">
                  <c:v>300</c:v>
                </c:pt>
                <c:pt idx="4469">
                  <c:v>300</c:v>
                </c:pt>
                <c:pt idx="4470">
                  <c:v>300</c:v>
                </c:pt>
                <c:pt idx="4471">
                  <c:v>300</c:v>
                </c:pt>
                <c:pt idx="4472">
                  <c:v>300</c:v>
                </c:pt>
                <c:pt idx="4473">
                  <c:v>300</c:v>
                </c:pt>
                <c:pt idx="4474">
                  <c:v>300</c:v>
                </c:pt>
                <c:pt idx="4475">
                  <c:v>300</c:v>
                </c:pt>
                <c:pt idx="4476">
                  <c:v>300</c:v>
                </c:pt>
                <c:pt idx="4477">
                  <c:v>300</c:v>
                </c:pt>
                <c:pt idx="4478">
                  <c:v>300</c:v>
                </c:pt>
                <c:pt idx="4479">
                  <c:v>300</c:v>
                </c:pt>
                <c:pt idx="4480">
                  <c:v>300</c:v>
                </c:pt>
                <c:pt idx="4481">
                  <c:v>300</c:v>
                </c:pt>
                <c:pt idx="4482">
                  <c:v>300</c:v>
                </c:pt>
                <c:pt idx="4483">
                  <c:v>300</c:v>
                </c:pt>
                <c:pt idx="4484">
                  <c:v>300</c:v>
                </c:pt>
                <c:pt idx="4485">
                  <c:v>300</c:v>
                </c:pt>
                <c:pt idx="4486">
                  <c:v>300</c:v>
                </c:pt>
                <c:pt idx="4487">
                  <c:v>300</c:v>
                </c:pt>
                <c:pt idx="4488">
                  <c:v>300</c:v>
                </c:pt>
                <c:pt idx="4489">
                  <c:v>300</c:v>
                </c:pt>
                <c:pt idx="4490">
                  <c:v>300</c:v>
                </c:pt>
                <c:pt idx="4491">
                  <c:v>300</c:v>
                </c:pt>
                <c:pt idx="4492">
                  <c:v>300</c:v>
                </c:pt>
                <c:pt idx="4493">
                  <c:v>300</c:v>
                </c:pt>
                <c:pt idx="4494">
                  <c:v>300</c:v>
                </c:pt>
                <c:pt idx="4495">
                  <c:v>300</c:v>
                </c:pt>
                <c:pt idx="4496">
                  <c:v>300</c:v>
                </c:pt>
                <c:pt idx="4497">
                  <c:v>300</c:v>
                </c:pt>
                <c:pt idx="4498">
                  <c:v>300</c:v>
                </c:pt>
                <c:pt idx="4499">
                  <c:v>300</c:v>
                </c:pt>
                <c:pt idx="4500">
                  <c:v>300</c:v>
                </c:pt>
                <c:pt idx="4501">
                  <c:v>300</c:v>
                </c:pt>
                <c:pt idx="4502">
                  <c:v>300</c:v>
                </c:pt>
                <c:pt idx="4503">
                  <c:v>300</c:v>
                </c:pt>
                <c:pt idx="4504">
                  <c:v>300</c:v>
                </c:pt>
                <c:pt idx="4505">
                  <c:v>300</c:v>
                </c:pt>
                <c:pt idx="4506">
                  <c:v>300</c:v>
                </c:pt>
                <c:pt idx="4507">
                  <c:v>300</c:v>
                </c:pt>
                <c:pt idx="4508">
                  <c:v>300</c:v>
                </c:pt>
                <c:pt idx="4509">
                  <c:v>300</c:v>
                </c:pt>
                <c:pt idx="4510">
                  <c:v>300</c:v>
                </c:pt>
                <c:pt idx="4511">
                  <c:v>300</c:v>
                </c:pt>
                <c:pt idx="4512">
                  <c:v>300</c:v>
                </c:pt>
                <c:pt idx="4513">
                  <c:v>300</c:v>
                </c:pt>
                <c:pt idx="4514">
                  <c:v>300</c:v>
                </c:pt>
                <c:pt idx="4515">
                  <c:v>300</c:v>
                </c:pt>
                <c:pt idx="4516">
                  <c:v>300</c:v>
                </c:pt>
                <c:pt idx="4517">
                  <c:v>300</c:v>
                </c:pt>
                <c:pt idx="4518">
                  <c:v>300</c:v>
                </c:pt>
                <c:pt idx="4519">
                  <c:v>300</c:v>
                </c:pt>
                <c:pt idx="4520">
                  <c:v>300</c:v>
                </c:pt>
                <c:pt idx="4521">
                  <c:v>300</c:v>
                </c:pt>
                <c:pt idx="4522">
                  <c:v>300</c:v>
                </c:pt>
                <c:pt idx="4523">
                  <c:v>300</c:v>
                </c:pt>
                <c:pt idx="4524">
                  <c:v>300</c:v>
                </c:pt>
                <c:pt idx="4525">
                  <c:v>300</c:v>
                </c:pt>
                <c:pt idx="4526">
                  <c:v>300</c:v>
                </c:pt>
                <c:pt idx="4527">
                  <c:v>300</c:v>
                </c:pt>
                <c:pt idx="4528">
                  <c:v>300</c:v>
                </c:pt>
                <c:pt idx="4529">
                  <c:v>300</c:v>
                </c:pt>
                <c:pt idx="4530">
                  <c:v>300</c:v>
                </c:pt>
                <c:pt idx="4531">
                  <c:v>300</c:v>
                </c:pt>
                <c:pt idx="4532">
                  <c:v>300</c:v>
                </c:pt>
                <c:pt idx="4533">
                  <c:v>300</c:v>
                </c:pt>
                <c:pt idx="4534">
                  <c:v>300</c:v>
                </c:pt>
                <c:pt idx="4535">
                  <c:v>300</c:v>
                </c:pt>
                <c:pt idx="4536">
                  <c:v>300</c:v>
                </c:pt>
                <c:pt idx="4537">
                  <c:v>300</c:v>
                </c:pt>
                <c:pt idx="4538">
                  <c:v>300</c:v>
                </c:pt>
                <c:pt idx="4539">
                  <c:v>300</c:v>
                </c:pt>
                <c:pt idx="4540">
                  <c:v>300</c:v>
                </c:pt>
                <c:pt idx="4541">
                  <c:v>300</c:v>
                </c:pt>
                <c:pt idx="4542">
                  <c:v>300</c:v>
                </c:pt>
                <c:pt idx="4543">
                  <c:v>300</c:v>
                </c:pt>
                <c:pt idx="4544">
                  <c:v>300</c:v>
                </c:pt>
                <c:pt idx="4545">
                  <c:v>300</c:v>
                </c:pt>
                <c:pt idx="4546">
                  <c:v>300</c:v>
                </c:pt>
                <c:pt idx="4547">
                  <c:v>300</c:v>
                </c:pt>
                <c:pt idx="4548">
                  <c:v>300</c:v>
                </c:pt>
                <c:pt idx="4549">
                  <c:v>300</c:v>
                </c:pt>
                <c:pt idx="4550">
                  <c:v>300</c:v>
                </c:pt>
                <c:pt idx="4551">
                  <c:v>300</c:v>
                </c:pt>
                <c:pt idx="4552">
                  <c:v>300</c:v>
                </c:pt>
                <c:pt idx="4553">
                  <c:v>300</c:v>
                </c:pt>
                <c:pt idx="4554">
                  <c:v>300</c:v>
                </c:pt>
                <c:pt idx="4555">
                  <c:v>300</c:v>
                </c:pt>
                <c:pt idx="4556">
                  <c:v>300</c:v>
                </c:pt>
                <c:pt idx="4557">
                  <c:v>300</c:v>
                </c:pt>
                <c:pt idx="4558">
                  <c:v>300</c:v>
                </c:pt>
                <c:pt idx="4559">
                  <c:v>300</c:v>
                </c:pt>
                <c:pt idx="4560">
                  <c:v>300</c:v>
                </c:pt>
                <c:pt idx="4561">
                  <c:v>300</c:v>
                </c:pt>
                <c:pt idx="4562">
                  <c:v>300</c:v>
                </c:pt>
                <c:pt idx="4563">
                  <c:v>300</c:v>
                </c:pt>
                <c:pt idx="4564">
                  <c:v>300</c:v>
                </c:pt>
                <c:pt idx="4565">
                  <c:v>300</c:v>
                </c:pt>
                <c:pt idx="4566">
                  <c:v>300</c:v>
                </c:pt>
                <c:pt idx="4567">
                  <c:v>300</c:v>
                </c:pt>
                <c:pt idx="4568">
                  <c:v>300</c:v>
                </c:pt>
                <c:pt idx="4569">
                  <c:v>300</c:v>
                </c:pt>
                <c:pt idx="4570">
                  <c:v>300</c:v>
                </c:pt>
                <c:pt idx="4571">
                  <c:v>300</c:v>
                </c:pt>
                <c:pt idx="4572">
                  <c:v>300</c:v>
                </c:pt>
                <c:pt idx="4573">
                  <c:v>300</c:v>
                </c:pt>
                <c:pt idx="4574">
                  <c:v>300</c:v>
                </c:pt>
                <c:pt idx="4575">
                  <c:v>300</c:v>
                </c:pt>
                <c:pt idx="4576">
                  <c:v>300</c:v>
                </c:pt>
                <c:pt idx="4577">
                  <c:v>300</c:v>
                </c:pt>
                <c:pt idx="4578">
                  <c:v>300</c:v>
                </c:pt>
                <c:pt idx="4579">
                  <c:v>300</c:v>
                </c:pt>
                <c:pt idx="4580">
                  <c:v>300</c:v>
                </c:pt>
                <c:pt idx="4581">
                  <c:v>300</c:v>
                </c:pt>
                <c:pt idx="4582">
                  <c:v>300</c:v>
                </c:pt>
                <c:pt idx="4583">
                  <c:v>300</c:v>
                </c:pt>
                <c:pt idx="4584">
                  <c:v>300</c:v>
                </c:pt>
                <c:pt idx="4585">
                  <c:v>300</c:v>
                </c:pt>
                <c:pt idx="4586">
                  <c:v>300</c:v>
                </c:pt>
                <c:pt idx="4587">
                  <c:v>300</c:v>
                </c:pt>
                <c:pt idx="4588">
                  <c:v>300</c:v>
                </c:pt>
                <c:pt idx="4589">
                  <c:v>300</c:v>
                </c:pt>
                <c:pt idx="4590">
                  <c:v>300</c:v>
                </c:pt>
                <c:pt idx="4591">
                  <c:v>300</c:v>
                </c:pt>
                <c:pt idx="4592">
                  <c:v>300</c:v>
                </c:pt>
                <c:pt idx="4593">
                  <c:v>300</c:v>
                </c:pt>
                <c:pt idx="4594">
                  <c:v>300</c:v>
                </c:pt>
                <c:pt idx="4595">
                  <c:v>300</c:v>
                </c:pt>
                <c:pt idx="4596">
                  <c:v>300</c:v>
                </c:pt>
                <c:pt idx="4597">
                  <c:v>300</c:v>
                </c:pt>
                <c:pt idx="4598">
                  <c:v>300</c:v>
                </c:pt>
                <c:pt idx="4599">
                  <c:v>300</c:v>
                </c:pt>
                <c:pt idx="4600">
                  <c:v>300</c:v>
                </c:pt>
                <c:pt idx="4601">
                  <c:v>300</c:v>
                </c:pt>
                <c:pt idx="4602">
                  <c:v>300</c:v>
                </c:pt>
                <c:pt idx="4603">
                  <c:v>300</c:v>
                </c:pt>
                <c:pt idx="4604">
                  <c:v>300</c:v>
                </c:pt>
                <c:pt idx="4605">
                  <c:v>300</c:v>
                </c:pt>
                <c:pt idx="4606">
                  <c:v>300</c:v>
                </c:pt>
                <c:pt idx="4607">
                  <c:v>300</c:v>
                </c:pt>
                <c:pt idx="4608">
                  <c:v>300</c:v>
                </c:pt>
                <c:pt idx="4609">
                  <c:v>300</c:v>
                </c:pt>
                <c:pt idx="4610">
                  <c:v>300</c:v>
                </c:pt>
                <c:pt idx="4611">
                  <c:v>300</c:v>
                </c:pt>
                <c:pt idx="4612">
                  <c:v>300</c:v>
                </c:pt>
                <c:pt idx="4613">
                  <c:v>300</c:v>
                </c:pt>
                <c:pt idx="4614">
                  <c:v>300</c:v>
                </c:pt>
                <c:pt idx="4615">
                  <c:v>300</c:v>
                </c:pt>
                <c:pt idx="4616">
                  <c:v>300</c:v>
                </c:pt>
                <c:pt idx="4617">
                  <c:v>300</c:v>
                </c:pt>
                <c:pt idx="4618">
                  <c:v>300</c:v>
                </c:pt>
                <c:pt idx="4619">
                  <c:v>300</c:v>
                </c:pt>
                <c:pt idx="4620">
                  <c:v>300</c:v>
                </c:pt>
                <c:pt idx="4621">
                  <c:v>300</c:v>
                </c:pt>
                <c:pt idx="4622">
                  <c:v>300</c:v>
                </c:pt>
                <c:pt idx="4623">
                  <c:v>300</c:v>
                </c:pt>
                <c:pt idx="4624">
                  <c:v>300</c:v>
                </c:pt>
                <c:pt idx="4625">
                  <c:v>300</c:v>
                </c:pt>
                <c:pt idx="4626">
                  <c:v>300</c:v>
                </c:pt>
                <c:pt idx="4627">
                  <c:v>300</c:v>
                </c:pt>
                <c:pt idx="4628">
                  <c:v>300</c:v>
                </c:pt>
                <c:pt idx="4629">
                  <c:v>300</c:v>
                </c:pt>
                <c:pt idx="4630">
                  <c:v>300</c:v>
                </c:pt>
                <c:pt idx="4631">
                  <c:v>300</c:v>
                </c:pt>
                <c:pt idx="4632">
                  <c:v>300</c:v>
                </c:pt>
                <c:pt idx="4633">
                  <c:v>300</c:v>
                </c:pt>
                <c:pt idx="4634">
                  <c:v>300</c:v>
                </c:pt>
                <c:pt idx="4635">
                  <c:v>300</c:v>
                </c:pt>
                <c:pt idx="4636">
                  <c:v>300</c:v>
                </c:pt>
                <c:pt idx="4637">
                  <c:v>300</c:v>
                </c:pt>
                <c:pt idx="4638">
                  <c:v>300</c:v>
                </c:pt>
                <c:pt idx="4639">
                  <c:v>300</c:v>
                </c:pt>
                <c:pt idx="4640">
                  <c:v>300</c:v>
                </c:pt>
                <c:pt idx="4641">
                  <c:v>300</c:v>
                </c:pt>
                <c:pt idx="4642">
                  <c:v>300</c:v>
                </c:pt>
                <c:pt idx="4643">
                  <c:v>300</c:v>
                </c:pt>
                <c:pt idx="4644">
                  <c:v>300</c:v>
                </c:pt>
                <c:pt idx="4645">
                  <c:v>300</c:v>
                </c:pt>
                <c:pt idx="4646">
                  <c:v>300</c:v>
                </c:pt>
                <c:pt idx="4647">
                  <c:v>300</c:v>
                </c:pt>
                <c:pt idx="4648">
                  <c:v>300</c:v>
                </c:pt>
                <c:pt idx="4649">
                  <c:v>300</c:v>
                </c:pt>
                <c:pt idx="4650">
                  <c:v>300</c:v>
                </c:pt>
                <c:pt idx="4651">
                  <c:v>300</c:v>
                </c:pt>
                <c:pt idx="4652">
                  <c:v>300</c:v>
                </c:pt>
                <c:pt idx="4653">
                  <c:v>300</c:v>
                </c:pt>
                <c:pt idx="4654">
                  <c:v>300</c:v>
                </c:pt>
                <c:pt idx="4655">
                  <c:v>300</c:v>
                </c:pt>
                <c:pt idx="4656">
                  <c:v>300</c:v>
                </c:pt>
                <c:pt idx="4657">
                  <c:v>300</c:v>
                </c:pt>
                <c:pt idx="4658">
                  <c:v>300</c:v>
                </c:pt>
                <c:pt idx="4659">
                  <c:v>300</c:v>
                </c:pt>
                <c:pt idx="4660">
                  <c:v>300</c:v>
                </c:pt>
                <c:pt idx="4661">
                  <c:v>300</c:v>
                </c:pt>
                <c:pt idx="4662">
                  <c:v>300</c:v>
                </c:pt>
                <c:pt idx="4663">
                  <c:v>300</c:v>
                </c:pt>
                <c:pt idx="4664">
                  <c:v>300</c:v>
                </c:pt>
                <c:pt idx="4665">
                  <c:v>300</c:v>
                </c:pt>
                <c:pt idx="4666">
                  <c:v>300</c:v>
                </c:pt>
                <c:pt idx="4667">
                  <c:v>300</c:v>
                </c:pt>
                <c:pt idx="4668">
                  <c:v>300</c:v>
                </c:pt>
                <c:pt idx="4669">
                  <c:v>300</c:v>
                </c:pt>
                <c:pt idx="4670">
                  <c:v>300</c:v>
                </c:pt>
                <c:pt idx="4671">
                  <c:v>300</c:v>
                </c:pt>
                <c:pt idx="4672">
                  <c:v>300</c:v>
                </c:pt>
                <c:pt idx="4673">
                  <c:v>300</c:v>
                </c:pt>
                <c:pt idx="4674">
                  <c:v>300</c:v>
                </c:pt>
                <c:pt idx="4675">
                  <c:v>300</c:v>
                </c:pt>
                <c:pt idx="4676">
                  <c:v>300</c:v>
                </c:pt>
                <c:pt idx="4677">
                  <c:v>300</c:v>
                </c:pt>
                <c:pt idx="4678">
                  <c:v>300</c:v>
                </c:pt>
                <c:pt idx="4679">
                  <c:v>300</c:v>
                </c:pt>
                <c:pt idx="4680">
                  <c:v>300</c:v>
                </c:pt>
                <c:pt idx="4681">
                  <c:v>300</c:v>
                </c:pt>
                <c:pt idx="4682">
                  <c:v>300</c:v>
                </c:pt>
                <c:pt idx="4683">
                  <c:v>300</c:v>
                </c:pt>
                <c:pt idx="4684">
                  <c:v>300</c:v>
                </c:pt>
                <c:pt idx="4685">
                  <c:v>300</c:v>
                </c:pt>
                <c:pt idx="4686">
                  <c:v>300</c:v>
                </c:pt>
                <c:pt idx="4687">
                  <c:v>300</c:v>
                </c:pt>
                <c:pt idx="4688">
                  <c:v>300</c:v>
                </c:pt>
                <c:pt idx="4689">
                  <c:v>300</c:v>
                </c:pt>
                <c:pt idx="4690">
                  <c:v>300</c:v>
                </c:pt>
                <c:pt idx="4691">
                  <c:v>300</c:v>
                </c:pt>
                <c:pt idx="4692">
                  <c:v>300</c:v>
                </c:pt>
                <c:pt idx="4693">
                  <c:v>300</c:v>
                </c:pt>
                <c:pt idx="4694">
                  <c:v>300</c:v>
                </c:pt>
                <c:pt idx="4695">
                  <c:v>300</c:v>
                </c:pt>
                <c:pt idx="4696">
                  <c:v>300</c:v>
                </c:pt>
                <c:pt idx="4697">
                  <c:v>300</c:v>
                </c:pt>
                <c:pt idx="4698">
                  <c:v>300</c:v>
                </c:pt>
                <c:pt idx="4699">
                  <c:v>300</c:v>
                </c:pt>
                <c:pt idx="4700">
                  <c:v>300</c:v>
                </c:pt>
                <c:pt idx="4701">
                  <c:v>300</c:v>
                </c:pt>
                <c:pt idx="4702">
                  <c:v>300</c:v>
                </c:pt>
                <c:pt idx="4703">
                  <c:v>300</c:v>
                </c:pt>
                <c:pt idx="4704">
                  <c:v>300</c:v>
                </c:pt>
                <c:pt idx="4705">
                  <c:v>300</c:v>
                </c:pt>
                <c:pt idx="4706">
                  <c:v>300</c:v>
                </c:pt>
                <c:pt idx="4707">
                  <c:v>300</c:v>
                </c:pt>
                <c:pt idx="4708">
                  <c:v>300</c:v>
                </c:pt>
                <c:pt idx="4709">
                  <c:v>300</c:v>
                </c:pt>
                <c:pt idx="4710">
                  <c:v>300</c:v>
                </c:pt>
                <c:pt idx="4711">
                  <c:v>300</c:v>
                </c:pt>
                <c:pt idx="4712">
                  <c:v>300</c:v>
                </c:pt>
                <c:pt idx="4713">
                  <c:v>300</c:v>
                </c:pt>
                <c:pt idx="4714">
                  <c:v>300</c:v>
                </c:pt>
                <c:pt idx="4715">
                  <c:v>300</c:v>
                </c:pt>
                <c:pt idx="4716">
                  <c:v>300</c:v>
                </c:pt>
                <c:pt idx="4717">
                  <c:v>300</c:v>
                </c:pt>
                <c:pt idx="4718">
                  <c:v>300</c:v>
                </c:pt>
                <c:pt idx="4719">
                  <c:v>300</c:v>
                </c:pt>
                <c:pt idx="4720">
                  <c:v>300</c:v>
                </c:pt>
                <c:pt idx="4721">
                  <c:v>300</c:v>
                </c:pt>
                <c:pt idx="4722">
                  <c:v>300</c:v>
                </c:pt>
                <c:pt idx="4723">
                  <c:v>300</c:v>
                </c:pt>
                <c:pt idx="4724">
                  <c:v>300</c:v>
                </c:pt>
                <c:pt idx="4725">
                  <c:v>300</c:v>
                </c:pt>
                <c:pt idx="4726">
                  <c:v>300</c:v>
                </c:pt>
                <c:pt idx="4727">
                  <c:v>300</c:v>
                </c:pt>
                <c:pt idx="4728">
                  <c:v>300</c:v>
                </c:pt>
                <c:pt idx="4729">
                  <c:v>300</c:v>
                </c:pt>
                <c:pt idx="4730">
                  <c:v>300</c:v>
                </c:pt>
                <c:pt idx="4731">
                  <c:v>300</c:v>
                </c:pt>
                <c:pt idx="4732">
                  <c:v>300</c:v>
                </c:pt>
                <c:pt idx="4733">
                  <c:v>300</c:v>
                </c:pt>
                <c:pt idx="4734">
                  <c:v>300</c:v>
                </c:pt>
                <c:pt idx="4735">
                  <c:v>300</c:v>
                </c:pt>
                <c:pt idx="4736">
                  <c:v>300</c:v>
                </c:pt>
                <c:pt idx="4737">
                  <c:v>300</c:v>
                </c:pt>
                <c:pt idx="4738">
                  <c:v>300</c:v>
                </c:pt>
                <c:pt idx="4739">
                  <c:v>300</c:v>
                </c:pt>
                <c:pt idx="4740">
                  <c:v>300</c:v>
                </c:pt>
                <c:pt idx="4741">
                  <c:v>300</c:v>
                </c:pt>
                <c:pt idx="4742">
                  <c:v>300</c:v>
                </c:pt>
                <c:pt idx="4743">
                  <c:v>300</c:v>
                </c:pt>
                <c:pt idx="4744">
                  <c:v>300</c:v>
                </c:pt>
                <c:pt idx="4745">
                  <c:v>300</c:v>
                </c:pt>
                <c:pt idx="4746">
                  <c:v>300</c:v>
                </c:pt>
                <c:pt idx="4747">
                  <c:v>300</c:v>
                </c:pt>
                <c:pt idx="4748">
                  <c:v>300</c:v>
                </c:pt>
                <c:pt idx="4749">
                  <c:v>300</c:v>
                </c:pt>
                <c:pt idx="4750">
                  <c:v>300</c:v>
                </c:pt>
                <c:pt idx="4751">
                  <c:v>300</c:v>
                </c:pt>
                <c:pt idx="4752">
                  <c:v>300</c:v>
                </c:pt>
                <c:pt idx="4753">
                  <c:v>300</c:v>
                </c:pt>
                <c:pt idx="4754">
                  <c:v>300</c:v>
                </c:pt>
                <c:pt idx="4755">
                  <c:v>300</c:v>
                </c:pt>
                <c:pt idx="4756">
                  <c:v>300</c:v>
                </c:pt>
                <c:pt idx="4757">
                  <c:v>300</c:v>
                </c:pt>
                <c:pt idx="4758">
                  <c:v>300</c:v>
                </c:pt>
                <c:pt idx="4759">
                  <c:v>300</c:v>
                </c:pt>
                <c:pt idx="4760">
                  <c:v>300</c:v>
                </c:pt>
                <c:pt idx="4761">
                  <c:v>300</c:v>
                </c:pt>
                <c:pt idx="4762">
                  <c:v>300</c:v>
                </c:pt>
                <c:pt idx="4763">
                  <c:v>300</c:v>
                </c:pt>
                <c:pt idx="4764">
                  <c:v>300</c:v>
                </c:pt>
                <c:pt idx="4765">
                  <c:v>300</c:v>
                </c:pt>
                <c:pt idx="4766">
                  <c:v>300</c:v>
                </c:pt>
                <c:pt idx="4767">
                  <c:v>300</c:v>
                </c:pt>
                <c:pt idx="4768">
                  <c:v>300</c:v>
                </c:pt>
                <c:pt idx="4769">
                  <c:v>300</c:v>
                </c:pt>
                <c:pt idx="4770">
                  <c:v>300</c:v>
                </c:pt>
                <c:pt idx="4771">
                  <c:v>300</c:v>
                </c:pt>
                <c:pt idx="4772">
                  <c:v>300</c:v>
                </c:pt>
                <c:pt idx="4773">
                  <c:v>300</c:v>
                </c:pt>
                <c:pt idx="4774">
                  <c:v>300</c:v>
                </c:pt>
                <c:pt idx="4775">
                  <c:v>300</c:v>
                </c:pt>
                <c:pt idx="4776">
                  <c:v>300</c:v>
                </c:pt>
                <c:pt idx="4777">
                  <c:v>300</c:v>
                </c:pt>
                <c:pt idx="4778">
                  <c:v>300</c:v>
                </c:pt>
                <c:pt idx="4779">
                  <c:v>300</c:v>
                </c:pt>
                <c:pt idx="4780">
                  <c:v>300</c:v>
                </c:pt>
                <c:pt idx="4781">
                  <c:v>300</c:v>
                </c:pt>
                <c:pt idx="4782">
                  <c:v>300</c:v>
                </c:pt>
                <c:pt idx="4783">
                  <c:v>300</c:v>
                </c:pt>
                <c:pt idx="4784">
                  <c:v>300</c:v>
                </c:pt>
                <c:pt idx="4785">
                  <c:v>300</c:v>
                </c:pt>
                <c:pt idx="4786">
                  <c:v>300</c:v>
                </c:pt>
                <c:pt idx="4787">
                  <c:v>300</c:v>
                </c:pt>
                <c:pt idx="4788">
                  <c:v>300</c:v>
                </c:pt>
                <c:pt idx="4789">
                  <c:v>300</c:v>
                </c:pt>
                <c:pt idx="4790">
                  <c:v>300</c:v>
                </c:pt>
                <c:pt idx="4791">
                  <c:v>300</c:v>
                </c:pt>
                <c:pt idx="4792">
                  <c:v>300</c:v>
                </c:pt>
                <c:pt idx="4793">
                  <c:v>300</c:v>
                </c:pt>
                <c:pt idx="4794">
                  <c:v>300</c:v>
                </c:pt>
                <c:pt idx="4795">
                  <c:v>300</c:v>
                </c:pt>
                <c:pt idx="4796">
                  <c:v>300</c:v>
                </c:pt>
                <c:pt idx="4797">
                  <c:v>300</c:v>
                </c:pt>
                <c:pt idx="4798">
                  <c:v>300</c:v>
                </c:pt>
                <c:pt idx="4799">
                  <c:v>300</c:v>
                </c:pt>
                <c:pt idx="4800">
                  <c:v>300</c:v>
                </c:pt>
                <c:pt idx="4801">
                  <c:v>300</c:v>
                </c:pt>
                <c:pt idx="4802">
                  <c:v>300</c:v>
                </c:pt>
                <c:pt idx="4803">
                  <c:v>300</c:v>
                </c:pt>
                <c:pt idx="4804">
                  <c:v>300</c:v>
                </c:pt>
                <c:pt idx="4805">
                  <c:v>300</c:v>
                </c:pt>
                <c:pt idx="4806">
                  <c:v>300</c:v>
                </c:pt>
                <c:pt idx="4807">
                  <c:v>300</c:v>
                </c:pt>
                <c:pt idx="4808">
                  <c:v>300</c:v>
                </c:pt>
                <c:pt idx="4809">
                  <c:v>300</c:v>
                </c:pt>
                <c:pt idx="4810">
                  <c:v>300</c:v>
                </c:pt>
                <c:pt idx="4811">
                  <c:v>300</c:v>
                </c:pt>
                <c:pt idx="4812">
                  <c:v>300</c:v>
                </c:pt>
                <c:pt idx="4813">
                  <c:v>300</c:v>
                </c:pt>
                <c:pt idx="4814">
                  <c:v>300</c:v>
                </c:pt>
                <c:pt idx="4815">
                  <c:v>300</c:v>
                </c:pt>
                <c:pt idx="4816">
                  <c:v>300</c:v>
                </c:pt>
                <c:pt idx="4817">
                  <c:v>300</c:v>
                </c:pt>
                <c:pt idx="4818">
                  <c:v>300</c:v>
                </c:pt>
                <c:pt idx="4819">
                  <c:v>300</c:v>
                </c:pt>
                <c:pt idx="4820">
                  <c:v>300</c:v>
                </c:pt>
                <c:pt idx="4821">
                  <c:v>300</c:v>
                </c:pt>
                <c:pt idx="4822">
                  <c:v>300</c:v>
                </c:pt>
                <c:pt idx="4823">
                  <c:v>300</c:v>
                </c:pt>
                <c:pt idx="4824">
                  <c:v>300</c:v>
                </c:pt>
                <c:pt idx="4825">
                  <c:v>300</c:v>
                </c:pt>
                <c:pt idx="4826">
                  <c:v>300</c:v>
                </c:pt>
                <c:pt idx="4827">
                  <c:v>300</c:v>
                </c:pt>
                <c:pt idx="4828">
                  <c:v>300</c:v>
                </c:pt>
                <c:pt idx="4829">
                  <c:v>300</c:v>
                </c:pt>
                <c:pt idx="4830">
                  <c:v>300</c:v>
                </c:pt>
                <c:pt idx="4831">
                  <c:v>300</c:v>
                </c:pt>
                <c:pt idx="4832">
                  <c:v>300</c:v>
                </c:pt>
                <c:pt idx="4833">
                  <c:v>300</c:v>
                </c:pt>
                <c:pt idx="4834">
                  <c:v>300</c:v>
                </c:pt>
                <c:pt idx="4835">
                  <c:v>300</c:v>
                </c:pt>
                <c:pt idx="4836">
                  <c:v>300</c:v>
                </c:pt>
                <c:pt idx="4837">
                  <c:v>300</c:v>
                </c:pt>
                <c:pt idx="4838">
                  <c:v>300</c:v>
                </c:pt>
                <c:pt idx="4839">
                  <c:v>300</c:v>
                </c:pt>
                <c:pt idx="4840">
                  <c:v>300</c:v>
                </c:pt>
                <c:pt idx="4841">
                  <c:v>300</c:v>
                </c:pt>
                <c:pt idx="4842">
                  <c:v>300</c:v>
                </c:pt>
                <c:pt idx="4843">
                  <c:v>300</c:v>
                </c:pt>
                <c:pt idx="4844">
                  <c:v>300</c:v>
                </c:pt>
                <c:pt idx="4845">
                  <c:v>300</c:v>
                </c:pt>
                <c:pt idx="4846">
                  <c:v>300</c:v>
                </c:pt>
                <c:pt idx="4847">
                  <c:v>300</c:v>
                </c:pt>
                <c:pt idx="4848">
                  <c:v>300</c:v>
                </c:pt>
                <c:pt idx="4849">
                  <c:v>300</c:v>
                </c:pt>
                <c:pt idx="4850">
                  <c:v>300</c:v>
                </c:pt>
                <c:pt idx="4851">
                  <c:v>300</c:v>
                </c:pt>
                <c:pt idx="4852">
                  <c:v>300</c:v>
                </c:pt>
                <c:pt idx="4853">
                  <c:v>300</c:v>
                </c:pt>
                <c:pt idx="4854">
                  <c:v>300</c:v>
                </c:pt>
                <c:pt idx="4855">
                  <c:v>300</c:v>
                </c:pt>
                <c:pt idx="4856">
                  <c:v>300</c:v>
                </c:pt>
                <c:pt idx="4857">
                  <c:v>300</c:v>
                </c:pt>
                <c:pt idx="4858">
                  <c:v>300</c:v>
                </c:pt>
                <c:pt idx="4859">
                  <c:v>300</c:v>
                </c:pt>
                <c:pt idx="4860">
                  <c:v>300</c:v>
                </c:pt>
                <c:pt idx="4861">
                  <c:v>300</c:v>
                </c:pt>
                <c:pt idx="4862">
                  <c:v>300</c:v>
                </c:pt>
                <c:pt idx="4863">
                  <c:v>300</c:v>
                </c:pt>
                <c:pt idx="4864">
                  <c:v>300</c:v>
                </c:pt>
                <c:pt idx="4865">
                  <c:v>300</c:v>
                </c:pt>
                <c:pt idx="4866">
                  <c:v>300</c:v>
                </c:pt>
                <c:pt idx="4867">
                  <c:v>300</c:v>
                </c:pt>
                <c:pt idx="4868">
                  <c:v>300</c:v>
                </c:pt>
                <c:pt idx="4869">
                  <c:v>300</c:v>
                </c:pt>
                <c:pt idx="4870">
                  <c:v>300</c:v>
                </c:pt>
                <c:pt idx="4871">
                  <c:v>300</c:v>
                </c:pt>
                <c:pt idx="4872">
                  <c:v>300</c:v>
                </c:pt>
                <c:pt idx="4873">
                  <c:v>300</c:v>
                </c:pt>
                <c:pt idx="4874">
                  <c:v>300</c:v>
                </c:pt>
                <c:pt idx="4875">
                  <c:v>300</c:v>
                </c:pt>
                <c:pt idx="4876">
                  <c:v>300</c:v>
                </c:pt>
                <c:pt idx="4877">
                  <c:v>300</c:v>
                </c:pt>
                <c:pt idx="4878">
                  <c:v>300</c:v>
                </c:pt>
                <c:pt idx="4879">
                  <c:v>300</c:v>
                </c:pt>
                <c:pt idx="4880">
                  <c:v>300</c:v>
                </c:pt>
                <c:pt idx="4881">
                  <c:v>300</c:v>
                </c:pt>
                <c:pt idx="4882">
                  <c:v>300</c:v>
                </c:pt>
                <c:pt idx="4883">
                  <c:v>300</c:v>
                </c:pt>
                <c:pt idx="4884">
                  <c:v>300</c:v>
                </c:pt>
                <c:pt idx="4885">
                  <c:v>300</c:v>
                </c:pt>
                <c:pt idx="4886">
                  <c:v>300</c:v>
                </c:pt>
                <c:pt idx="4887">
                  <c:v>300</c:v>
                </c:pt>
                <c:pt idx="4888">
                  <c:v>300</c:v>
                </c:pt>
                <c:pt idx="4889">
                  <c:v>300</c:v>
                </c:pt>
                <c:pt idx="4890">
                  <c:v>300</c:v>
                </c:pt>
                <c:pt idx="4891">
                  <c:v>300</c:v>
                </c:pt>
                <c:pt idx="4892">
                  <c:v>300</c:v>
                </c:pt>
                <c:pt idx="4893">
                  <c:v>300</c:v>
                </c:pt>
                <c:pt idx="4894">
                  <c:v>300</c:v>
                </c:pt>
                <c:pt idx="4895">
                  <c:v>300</c:v>
                </c:pt>
                <c:pt idx="4896">
                  <c:v>300</c:v>
                </c:pt>
                <c:pt idx="4897">
                  <c:v>300</c:v>
                </c:pt>
                <c:pt idx="4898">
                  <c:v>300</c:v>
                </c:pt>
                <c:pt idx="4899">
                  <c:v>300</c:v>
                </c:pt>
                <c:pt idx="4900">
                  <c:v>300</c:v>
                </c:pt>
                <c:pt idx="4901">
                  <c:v>300</c:v>
                </c:pt>
                <c:pt idx="4902">
                  <c:v>300</c:v>
                </c:pt>
                <c:pt idx="4903">
                  <c:v>300</c:v>
                </c:pt>
                <c:pt idx="4904">
                  <c:v>300</c:v>
                </c:pt>
                <c:pt idx="4905">
                  <c:v>300</c:v>
                </c:pt>
                <c:pt idx="4906">
                  <c:v>300</c:v>
                </c:pt>
                <c:pt idx="4907">
                  <c:v>300</c:v>
                </c:pt>
                <c:pt idx="4908">
                  <c:v>300</c:v>
                </c:pt>
                <c:pt idx="4909">
                  <c:v>300</c:v>
                </c:pt>
                <c:pt idx="4910">
                  <c:v>300</c:v>
                </c:pt>
                <c:pt idx="4911">
                  <c:v>300</c:v>
                </c:pt>
                <c:pt idx="4912">
                  <c:v>300</c:v>
                </c:pt>
                <c:pt idx="4913">
                  <c:v>300</c:v>
                </c:pt>
                <c:pt idx="4914">
                  <c:v>300</c:v>
                </c:pt>
                <c:pt idx="4915">
                  <c:v>300</c:v>
                </c:pt>
                <c:pt idx="4916">
                  <c:v>300</c:v>
                </c:pt>
                <c:pt idx="4917">
                  <c:v>300</c:v>
                </c:pt>
                <c:pt idx="4918">
                  <c:v>300</c:v>
                </c:pt>
                <c:pt idx="4919">
                  <c:v>300</c:v>
                </c:pt>
                <c:pt idx="4920">
                  <c:v>300</c:v>
                </c:pt>
                <c:pt idx="4921">
                  <c:v>300</c:v>
                </c:pt>
                <c:pt idx="4922">
                  <c:v>300</c:v>
                </c:pt>
                <c:pt idx="4923">
                  <c:v>300</c:v>
                </c:pt>
                <c:pt idx="4924">
                  <c:v>300</c:v>
                </c:pt>
                <c:pt idx="4925">
                  <c:v>300</c:v>
                </c:pt>
                <c:pt idx="4926">
                  <c:v>300</c:v>
                </c:pt>
                <c:pt idx="4927">
                  <c:v>300</c:v>
                </c:pt>
                <c:pt idx="4928">
                  <c:v>300</c:v>
                </c:pt>
                <c:pt idx="4929">
                  <c:v>300</c:v>
                </c:pt>
                <c:pt idx="4930">
                  <c:v>300</c:v>
                </c:pt>
                <c:pt idx="4931">
                  <c:v>300</c:v>
                </c:pt>
                <c:pt idx="4932">
                  <c:v>300</c:v>
                </c:pt>
                <c:pt idx="4933">
                  <c:v>300</c:v>
                </c:pt>
                <c:pt idx="4934">
                  <c:v>300</c:v>
                </c:pt>
                <c:pt idx="4935">
                  <c:v>300</c:v>
                </c:pt>
                <c:pt idx="4936">
                  <c:v>300</c:v>
                </c:pt>
                <c:pt idx="4937">
                  <c:v>300</c:v>
                </c:pt>
                <c:pt idx="4938">
                  <c:v>300</c:v>
                </c:pt>
                <c:pt idx="4939">
                  <c:v>300</c:v>
                </c:pt>
                <c:pt idx="4940">
                  <c:v>300</c:v>
                </c:pt>
                <c:pt idx="4941">
                  <c:v>300</c:v>
                </c:pt>
                <c:pt idx="4942">
                  <c:v>300</c:v>
                </c:pt>
                <c:pt idx="4943">
                  <c:v>300</c:v>
                </c:pt>
                <c:pt idx="4944">
                  <c:v>300</c:v>
                </c:pt>
                <c:pt idx="4945">
                  <c:v>300</c:v>
                </c:pt>
                <c:pt idx="4946">
                  <c:v>300</c:v>
                </c:pt>
                <c:pt idx="4947">
                  <c:v>300</c:v>
                </c:pt>
                <c:pt idx="4948">
                  <c:v>300</c:v>
                </c:pt>
                <c:pt idx="4949">
                  <c:v>300</c:v>
                </c:pt>
                <c:pt idx="4950">
                  <c:v>300</c:v>
                </c:pt>
                <c:pt idx="4951">
                  <c:v>300</c:v>
                </c:pt>
                <c:pt idx="4952">
                  <c:v>300</c:v>
                </c:pt>
                <c:pt idx="4953">
                  <c:v>300</c:v>
                </c:pt>
                <c:pt idx="4954">
                  <c:v>300</c:v>
                </c:pt>
                <c:pt idx="4955">
                  <c:v>300</c:v>
                </c:pt>
                <c:pt idx="4956">
                  <c:v>300</c:v>
                </c:pt>
                <c:pt idx="4957">
                  <c:v>300</c:v>
                </c:pt>
                <c:pt idx="4958">
                  <c:v>300</c:v>
                </c:pt>
                <c:pt idx="4959">
                  <c:v>300</c:v>
                </c:pt>
                <c:pt idx="4960">
                  <c:v>300</c:v>
                </c:pt>
                <c:pt idx="4961">
                  <c:v>300</c:v>
                </c:pt>
                <c:pt idx="4962">
                  <c:v>300</c:v>
                </c:pt>
                <c:pt idx="4963">
                  <c:v>300</c:v>
                </c:pt>
                <c:pt idx="4964">
                  <c:v>300</c:v>
                </c:pt>
                <c:pt idx="4965">
                  <c:v>300</c:v>
                </c:pt>
                <c:pt idx="4966">
                  <c:v>300</c:v>
                </c:pt>
                <c:pt idx="4967">
                  <c:v>300</c:v>
                </c:pt>
                <c:pt idx="4968">
                  <c:v>300</c:v>
                </c:pt>
                <c:pt idx="4969">
                  <c:v>300</c:v>
                </c:pt>
                <c:pt idx="4970">
                  <c:v>300</c:v>
                </c:pt>
                <c:pt idx="4971">
                  <c:v>300</c:v>
                </c:pt>
                <c:pt idx="4972">
                  <c:v>300</c:v>
                </c:pt>
                <c:pt idx="4973">
                  <c:v>300</c:v>
                </c:pt>
                <c:pt idx="4974">
                  <c:v>300</c:v>
                </c:pt>
                <c:pt idx="4975">
                  <c:v>300</c:v>
                </c:pt>
                <c:pt idx="4976">
                  <c:v>300</c:v>
                </c:pt>
                <c:pt idx="4977">
                  <c:v>300</c:v>
                </c:pt>
                <c:pt idx="4978">
                  <c:v>300</c:v>
                </c:pt>
                <c:pt idx="4979">
                  <c:v>300</c:v>
                </c:pt>
                <c:pt idx="4980">
                  <c:v>300</c:v>
                </c:pt>
                <c:pt idx="4981">
                  <c:v>300</c:v>
                </c:pt>
                <c:pt idx="4982">
                  <c:v>300</c:v>
                </c:pt>
                <c:pt idx="4983">
                  <c:v>300</c:v>
                </c:pt>
                <c:pt idx="4984">
                  <c:v>300</c:v>
                </c:pt>
                <c:pt idx="4985">
                  <c:v>300</c:v>
                </c:pt>
                <c:pt idx="4986">
                  <c:v>300</c:v>
                </c:pt>
                <c:pt idx="4987">
                  <c:v>300</c:v>
                </c:pt>
                <c:pt idx="4988">
                  <c:v>300</c:v>
                </c:pt>
                <c:pt idx="4989">
                  <c:v>300</c:v>
                </c:pt>
                <c:pt idx="4990">
                  <c:v>300</c:v>
                </c:pt>
                <c:pt idx="4991">
                  <c:v>300</c:v>
                </c:pt>
                <c:pt idx="4992">
                  <c:v>300</c:v>
                </c:pt>
                <c:pt idx="4993">
                  <c:v>300</c:v>
                </c:pt>
                <c:pt idx="4994">
                  <c:v>300</c:v>
                </c:pt>
                <c:pt idx="4995">
                  <c:v>300</c:v>
                </c:pt>
                <c:pt idx="4996">
                  <c:v>300</c:v>
                </c:pt>
                <c:pt idx="4997">
                  <c:v>300</c:v>
                </c:pt>
                <c:pt idx="4998">
                  <c:v>300</c:v>
                </c:pt>
                <c:pt idx="4999">
                  <c:v>300</c:v>
                </c:pt>
                <c:pt idx="5000">
                  <c:v>300</c:v>
                </c:pt>
                <c:pt idx="5001">
                  <c:v>300</c:v>
                </c:pt>
                <c:pt idx="5002">
                  <c:v>300</c:v>
                </c:pt>
                <c:pt idx="5003">
                  <c:v>300</c:v>
                </c:pt>
                <c:pt idx="5004">
                  <c:v>300</c:v>
                </c:pt>
                <c:pt idx="5005">
                  <c:v>300</c:v>
                </c:pt>
                <c:pt idx="5006">
                  <c:v>300</c:v>
                </c:pt>
                <c:pt idx="5007">
                  <c:v>300</c:v>
                </c:pt>
                <c:pt idx="5008">
                  <c:v>300</c:v>
                </c:pt>
                <c:pt idx="5009">
                  <c:v>300</c:v>
                </c:pt>
                <c:pt idx="5010">
                  <c:v>300</c:v>
                </c:pt>
                <c:pt idx="5011">
                  <c:v>300</c:v>
                </c:pt>
                <c:pt idx="5012">
                  <c:v>300</c:v>
                </c:pt>
                <c:pt idx="5013">
                  <c:v>300</c:v>
                </c:pt>
                <c:pt idx="5014">
                  <c:v>300</c:v>
                </c:pt>
                <c:pt idx="5015">
                  <c:v>300</c:v>
                </c:pt>
                <c:pt idx="5016">
                  <c:v>300</c:v>
                </c:pt>
                <c:pt idx="5017">
                  <c:v>300</c:v>
                </c:pt>
                <c:pt idx="5018">
                  <c:v>300</c:v>
                </c:pt>
                <c:pt idx="5019">
                  <c:v>300</c:v>
                </c:pt>
                <c:pt idx="5020">
                  <c:v>300</c:v>
                </c:pt>
                <c:pt idx="5021">
                  <c:v>300</c:v>
                </c:pt>
                <c:pt idx="5022">
                  <c:v>300</c:v>
                </c:pt>
                <c:pt idx="5023">
                  <c:v>300</c:v>
                </c:pt>
                <c:pt idx="5024">
                  <c:v>300</c:v>
                </c:pt>
                <c:pt idx="5025">
                  <c:v>300</c:v>
                </c:pt>
                <c:pt idx="5026">
                  <c:v>300</c:v>
                </c:pt>
                <c:pt idx="5027">
                  <c:v>300</c:v>
                </c:pt>
                <c:pt idx="5028">
                  <c:v>300</c:v>
                </c:pt>
                <c:pt idx="5029">
                  <c:v>300</c:v>
                </c:pt>
                <c:pt idx="5030">
                  <c:v>300</c:v>
                </c:pt>
                <c:pt idx="5031">
                  <c:v>300</c:v>
                </c:pt>
                <c:pt idx="5032">
                  <c:v>300</c:v>
                </c:pt>
                <c:pt idx="5033">
                  <c:v>300</c:v>
                </c:pt>
                <c:pt idx="5034">
                  <c:v>300</c:v>
                </c:pt>
                <c:pt idx="5035">
                  <c:v>300</c:v>
                </c:pt>
                <c:pt idx="5036">
                  <c:v>300</c:v>
                </c:pt>
                <c:pt idx="5037">
                  <c:v>300</c:v>
                </c:pt>
                <c:pt idx="5038">
                  <c:v>300</c:v>
                </c:pt>
                <c:pt idx="5039">
                  <c:v>300</c:v>
                </c:pt>
                <c:pt idx="5040">
                  <c:v>300</c:v>
                </c:pt>
                <c:pt idx="5041">
                  <c:v>300</c:v>
                </c:pt>
                <c:pt idx="5042">
                  <c:v>300</c:v>
                </c:pt>
                <c:pt idx="5043">
                  <c:v>300</c:v>
                </c:pt>
                <c:pt idx="5044">
                  <c:v>300</c:v>
                </c:pt>
                <c:pt idx="5045">
                  <c:v>300</c:v>
                </c:pt>
                <c:pt idx="5046">
                  <c:v>300</c:v>
                </c:pt>
                <c:pt idx="5047">
                  <c:v>300</c:v>
                </c:pt>
                <c:pt idx="5048">
                  <c:v>300</c:v>
                </c:pt>
                <c:pt idx="5049">
                  <c:v>300</c:v>
                </c:pt>
                <c:pt idx="5050">
                  <c:v>300</c:v>
                </c:pt>
                <c:pt idx="5051">
                  <c:v>300</c:v>
                </c:pt>
                <c:pt idx="5052">
                  <c:v>300</c:v>
                </c:pt>
                <c:pt idx="5053">
                  <c:v>300</c:v>
                </c:pt>
                <c:pt idx="5054">
                  <c:v>300</c:v>
                </c:pt>
                <c:pt idx="5055">
                  <c:v>300</c:v>
                </c:pt>
                <c:pt idx="5056">
                  <c:v>300</c:v>
                </c:pt>
                <c:pt idx="5057">
                  <c:v>300</c:v>
                </c:pt>
                <c:pt idx="5058">
                  <c:v>300</c:v>
                </c:pt>
                <c:pt idx="5059">
                  <c:v>300</c:v>
                </c:pt>
                <c:pt idx="5060">
                  <c:v>300</c:v>
                </c:pt>
                <c:pt idx="5061">
                  <c:v>300</c:v>
                </c:pt>
                <c:pt idx="5062">
                  <c:v>300</c:v>
                </c:pt>
                <c:pt idx="5063">
                  <c:v>300</c:v>
                </c:pt>
                <c:pt idx="5064">
                  <c:v>300</c:v>
                </c:pt>
                <c:pt idx="5065">
                  <c:v>300</c:v>
                </c:pt>
                <c:pt idx="5066">
                  <c:v>300</c:v>
                </c:pt>
                <c:pt idx="5067">
                  <c:v>300</c:v>
                </c:pt>
                <c:pt idx="5068">
                  <c:v>300</c:v>
                </c:pt>
                <c:pt idx="5069">
                  <c:v>300</c:v>
                </c:pt>
                <c:pt idx="5070">
                  <c:v>300</c:v>
                </c:pt>
                <c:pt idx="5071">
                  <c:v>300</c:v>
                </c:pt>
                <c:pt idx="5072">
                  <c:v>300</c:v>
                </c:pt>
                <c:pt idx="5073">
                  <c:v>300</c:v>
                </c:pt>
                <c:pt idx="5074">
                  <c:v>300</c:v>
                </c:pt>
                <c:pt idx="5075">
                  <c:v>300</c:v>
                </c:pt>
                <c:pt idx="5076">
                  <c:v>300</c:v>
                </c:pt>
                <c:pt idx="5077">
                  <c:v>300</c:v>
                </c:pt>
                <c:pt idx="5078">
                  <c:v>300</c:v>
                </c:pt>
                <c:pt idx="5079">
                  <c:v>300</c:v>
                </c:pt>
                <c:pt idx="5080">
                  <c:v>300</c:v>
                </c:pt>
                <c:pt idx="5081">
                  <c:v>300</c:v>
                </c:pt>
                <c:pt idx="5082">
                  <c:v>300</c:v>
                </c:pt>
                <c:pt idx="5083">
                  <c:v>300</c:v>
                </c:pt>
                <c:pt idx="5084">
                  <c:v>300</c:v>
                </c:pt>
                <c:pt idx="5085">
                  <c:v>300</c:v>
                </c:pt>
                <c:pt idx="5086">
                  <c:v>300</c:v>
                </c:pt>
                <c:pt idx="5087">
                  <c:v>300</c:v>
                </c:pt>
                <c:pt idx="5088">
                  <c:v>300</c:v>
                </c:pt>
                <c:pt idx="5089">
                  <c:v>300</c:v>
                </c:pt>
                <c:pt idx="5090">
                  <c:v>300</c:v>
                </c:pt>
                <c:pt idx="5091">
                  <c:v>300</c:v>
                </c:pt>
                <c:pt idx="5092">
                  <c:v>300</c:v>
                </c:pt>
                <c:pt idx="5093">
                  <c:v>300</c:v>
                </c:pt>
                <c:pt idx="5094">
                  <c:v>300</c:v>
                </c:pt>
                <c:pt idx="5095">
                  <c:v>300</c:v>
                </c:pt>
                <c:pt idx="5096">
                  <c:v>300</c:v>
                </c:pt>
                <c:pt idx="5097">
                  <c:v>300</c:v>
                </c:pt>
                <c:pt idx="5098">
                  <c:v>300</c:v>
                </c:pt>
                <c:pt idx="5099">
                  <c:v>300</c:v>
                </c:pt>
                <c:pt idx="5100">
                  <c:v>300</c:v>
                </c:pt>
                <c:pt idx="5101">
                  <c:v>300</c:v>
                </c:pt>
                <c:pt idx="5102">
                  <c:v>300</c:v>
                </c:pt>
                <c:pt idx="5103">
                  <c:v>300</c:v>
                </c:pt>
                <c:pt idx="5104">
                  <c:v>300</c:v>
                </c:pt>
                <c:pt idx="5105">
                  <c:v>300</c:v>
                </c:pt>
                <c:pt idx="5106">
                  <c:v>300</c:v>
                </c:pt>
                <c:pt idx="5107">
                  <c:v>300</c:v>
                </c:pt>
                <c:pt idx="5108">
                  <c:v>300</c:v>
                </c:pt>
                <c:pt idx="5109">
                  <c:v>300</c:v>
                </c:pt>
                <c:pt idx="5110">
                  <c:v>300</c:v>
                </c:pt>
                <c:pt idx="5111">
                  <c:v>300</c:v>
                </c:pt>
                <c:pt idx="5112">
                  <c:v>300</c:v>
                </c:pt>
                <c:pt idx="5113">
                  <c:v>300</c:v>
                </c:pt>
                <c:pt idx="5114">
                  <c:v>300</c:v>
                </c:pt>
                <c:pt idx="5115">
                  <c:v>300</c:v>
                </c:pt>
                <c:pt idx="5116">
                  <c:v>300</c:v>
                </c:pt>
                <c:pt idx="5117">
                  <c:v>300</c:v>
                </c:pt>
                <c:pt idx="5118">
                  <c:v>300</c:v>
                </c:pt>
                <c:pt idx="5119">
                  <c:v>300</c:v>
                </c:pt>
                <c:pt idx="5120">
                  <c:v>300</c:v>
                </c:pt>
                <c:pt idx="5121">
                  <c:v>300</c:v>
                </c:pt>
                <c:pt idx="5122">
                  <c:v>300</c:v>
                </c:pt>
                <c:pt idx="5123">
                  <c:v>300</c:v>
                </c:pt>
                <c:pt idx="5124">
                  <c:v>300</c:v>
                </c:pt>
                <c:pt idx="5125">
                  <c:v>300</c:v>
                </c:pt>
                <c:pt idx="5126">
                  <c:v>300</c:v>
                </c:pt>
                <c:pt idx="5127">
                  <c:v>300</c:v>
                </c:pt>
                <c:pt idx="5128">
                  <c:v>300</c:v>
                </c:pt>
                <c:pt idx="5129">
                  <c:v>300</c:v>
                </c:pt>
                <c:pt idx="5130">
                  <c:v>300</c:v>
                </c:pt>
                <c:pt idx="5131">
                  <c:v>300</c:v>
                </c:pt>
                <c:pt idx="5132">
                  <c:v>300</c:v>
                </c:pt>
                <c:pt idx="5133">
                  <c:v>300</c:v>
                </c:pt>
                <c:pt idx="5134">
                  <c:v>300</c:v>
                </c:pt>
                <c:pt idx="5135">
                  <c:v>300</c:v>
                </c:pt>
                <c:pt idx="5136">
                  <c:v>300</c:v>
                </c:pt>
                <c:pt idx="5137">
                  <c:v>300</c:v>
                </c:pt>
                <c:pt idx="5138">
                  <c:v>300</c:v>
                </c:pt>
                <c:pt idx="5139">
                  <c:v>300</c:v>
                </c:pt>
                <c:pt idx="5140">
                  <c:v>300</c:v>
                </c:pt>
                <c:pt idx="5141">
                  <c:v>300</c:v>
                </c:pt>
                <c:pt idx="5142">
                  <c:v>300</c:v>
                </c:pt>
                <c:pt idx="5143">
                  <c:v>300</c:v>
                </c:pt>
                <c:pt idx="5144">
                  <c:v>300</c:v>
                </c:pt>
                <c:pt idx="5145">
                  <c:v>300</c:v>
                </c:pt>
                <c:pt idx="5146">
                  <c:v>300</c:v>
                </c:pt>
                <c:pt idx="5147">
                  <c:v>300</c:v>
                </c:pt>
                <c:pt idx="5148">
                  <c:v>300</c:v>
                </c:pt>
                <c:pt idx="5149">
                  <c:v>300</c:v>
                </c:pt>
                <c:pt idx="5150">
                  <c:v>300</c:v>
                </c:pt>
                <c:pt idx="5151">
                  <c:v>300</c:v>
                </c:pt>
                <c:pt idx="5152">
                  <c:v>300</c:v>
                </c:pt>
                <c:pt idx="5153">
                  <c:v>300</c:v>
                </c:pt>
                <c:pt idx="5154">
                  <c:v>300</c:v>
                </c:pt>
                <c:pt idx="5155">
                  <c:v>300</c:v>
                </c:pt>
                <c:pt idx="5156">
                  <c:v>300</c:v>
                </c:pt>
                <c:pt idx="5157">
                  <c:v>300</c:v>
                </c:pt>
                <c:pt idx="5158">
                  <c:v>300</c:v>
                </c:pt>
                <c:pt idx="5159">
                  <c:v>300</c:v>
                </c:pt>
                <c:pt idx="5160">
                  <c:v>300</c:v>
                </c:pt>
                <c:pt idx="5161">
                  <c:v>300</c:v>
                </c:pt>
                <c:pt idx="5162">
                  <c:v>300</c:v>
                </c:pt>
                <c:pt idx="5163">
                  <c:v>300</c:v>
                </c:pt>
                <c:pt idx="5164">
                  <c:v>300</c:v>
                </c:pt>
                <c:pt idx="5165">
                  <c:v>300</c:v>
                </c:pt>
                <c:pt idx="5166">
                  <c:v>300</c:v>
                </c:pt>
                <c:pt idx="5167">
                  <c:v>300</c:v>
                </c:pt>
                <c:pt idx="5168">
                  <c:v>300</c:v>
                </c:pt>
                <c:pt idx="5169">
                  <c:v>300</c:v>
                </c:pt>
                <c:pt idx="5170">
                  <c:v>300</c:v>
                </c:pt>
                <c:pt idx="5171">
                  <c:v>300</c:v>
                </c:pt>
                <c:pt idx="5172">
                  <c:v>300</c:v>
                </c:pt>
                <c:pt idx="5173">
                  <c:v>300</c:v>
                </c:pt>
                <c:pt idx="5174">
                  <c:v>300</c:v>
                </c:pt>
                <c:pt idx="5175">
                  <c:v>300</c:v>
                </c:pt>
                <c:pt idx="5176">
                  <c:v>300</c:v>
                </c:pt>
                <c:pt idx="5177">
                  <c:v>300</c:v>
                </c:pt>
                <c:pt idx="5178">
                  <c:v>300</c:v>
                </c:pt>
                <c:pt idx="5179">
                  <c:v>300</c:v>
                </c:pt>
                <c:pt idx="5180">
                  <c:v>300</c:v>
                </c:pt>
                <c:pt idx="5181">
                  <c:v>300</c:v>
                </c:pt>
                <c:pt idx="5182">
                  <c:v>300</c:v>
                </c:pt>
                <c:pt idx="5183">
                  <c:v>300</c:v>
                </c:pt>
                <c:pt idx="5184">
                  <c:v>300</c:v>
                </c:pt>
                <c:pt idx="5185">
                  <c:v>300</c:v>
                </c:pt>
                <c:pt idx="5186">
                  <c:v>300</c:v>
                </c:pt>
                <c:pt idx="5187">
                  <c:v>300</c:v>
                </c:pt>
                <c:pt idx="5188">
                  <c:v>300</c:v>
                </c:pt>
                <c:pt idx="5189">
                  <c:v>300</c:v>
                </c:pt>
                <c:pt idx="5190">
                  <c:v>300</c:v>
                </c:pt>
                <c:pt idx="5191">
                  <c:v>300</c:v>
                </c:pt>
                <c:pt idx="5192">
                  <c:v>300</c:v>
                </c:pt>
                <c:pt idx="5193">
                  <c:v>300</c:v>
                </c:pt>
                <c:pt idx="5194">
                  <c:v>300</c:v>
                </c:pt>
                <c:pt idx="5195">
                  <c:v>300</c:v>
                </c:pt>
                <c:pt idx="5196">
                  <c:v>300</c:v>
                </c:pt>
                <c:pt idx="5197">
                  <c:v>300</c:v>
                </c:pt>
                <c:pt idx="5198">
                  <c:v>300</c:v>
                </c:pt>
                <c:pt idx="5199">
                  <c:v>300</c:v>
                </c:pt>
                <c:pt idx="5200">
                  <c:v>300</c:v>
                </c:pt>
                <c:pt idx="5201">
                  <c:v>300</c:v>
                </c:pt>
                <c:pt idx="5202">
                  <c:v>300</c:v>
                </c:pt>
                <c:pt idx="5203">
                  <c:v>300</c:v>
                </c:pt>
                <c:pt idx="5204">
                  <c:v>300</c:v>
                </c:pt>
                <c:pt idx="5205">
                  <c:v>300</c:v>
                </c:pt>
                <c:pt idx="5206">
                  <c:v>300</c:v>
                </c:pt>
                <c:pt idx="5207">
                  <c:v>300</c:v>
                </c:pt>
                <c:pt idx="5208">
                  <c:v>300</c:v>
                </c:pt>
                <c:pt idx="5209">
                  <c:v>300</c:v>
                </c:pt>
                <c:pt idx="5210">
                  <c:v>300</c:v>
                </c:pt>
                <c:pt idx="5211">
                  <c:v>300</c:v>
                </c:pt>
                <c:pt idx="5212">
                  <c:v>300</c:v>
                </c:pt>
                <c:pt idx="5213">
                  <c:v>300</c:v>
                </c:pt>
                <c:pt idx="5214">
                  <c:v>300</c:v>
                </c:pt>
                <c:pt idx="5215">
                  <c:v>300</c:v>
                </c:pt>
                <c:pt idx="5216">
                  <c:v>300</c:v>
                </c:pt>
                <c:pt idx="5217">
                  <c:v>300</c:v>
                </c:pt>
                <c:pt idx="5218">
                  <c:v>300</c:v>
                </c:pt>
                <c:pt idx="5219">
                  <c:v>300</c:v>
                </c:pt>
                <c:pt idx="5220">
                  <c:v>300</c:v>
                </c:pt>
                <c:pt idx="5221">
                  <c:v>300</c:v>
                </c:pt>
                <c:pt idx="5222">
                  <c:v>300</c:v>
                </c:pt>
                <c:pt idx="5223">
                  <c:v>300</c:v>
                </c:pt>
                <c:pt idx="5224">
                  <c:v>300</c:v>
                </c:pt>
                <c:pt idx="5225">
                  <c:v>300</c:v>
                </c:pt>
                <c:pt idx="5226">
                  <c:v>300</c:v>
                </c:pt>
                <c:pt idx="5227">
                  <c:v>300</c:v>
                </c:pt>
                <c:pt idx="5228">
                  <c:v>300</c:v>
                </c:pt>
                <c:pt idx="5229">
                  <c:v>300</c:v>
                </c:pt>
                <c:pt idx="5230">
                  <c:v>300</c:v>
                </c:pt>
                <c:pt idx="5231">
                  <c:v>300</c:v>
                </c:pt>
                <c:pt idx="5232">
                  <c:v>300</c:v>
                </c:pt>
                <c:pt idx="5233">
                  <c:v>300</c:v>
                </c:pt>
                <c:pt idx="5234">
                  <c:v>300</c:v>
                </c:pt>
                <c:pt idx="5235">
                  <c:v>300</c:v>
                </c:pt>
                <c:pt idx="5236">
                  <c:v>300</c:v>
                </c:pt>
                <c:pt idx="5237">
                  <c:v>300</c:v>
                </c:pt>
                <c:pt idx="5238">
                  <c:v>300</c:v>
                </c:pt>
                <c:pt idx="5239">
                  <c:v>300</c:v>
                </c:pt>
                <c:pt idx="5240">
                  <c:v>300</c:v>
                </c:pt>
                <c:pt idx="5241">
                  <c:v>300</c:v>
                </c:pt>
                <c:pt idx="5242">
                  <c:v>300</c:v>
                </c:pt>
                <c:pt idx="5243">
                  <c:v>300</c:v>
                </c:pt>
                <c:pt idx="5244">
                  <c:v>300</c:v>
                </c:pt>
                <c:pt idx="5245">
                  <c:v>300</c:v>
                </c:pt>
                <c:pt idx="5246">
                  <c:v>300</c:v>
                </c:pt>
                <c:pt idx="5247">
                  <c:v>300</c:v>
                </c:pt>
                <c:pt idx="5248">
                  <c:v>300</c:v>
                </c:pt>
                <c:pt idx="5249">
                  <c:v>300</c:v>
                </c:pt>
                <c:pt idx="5250">
                  <c:v>300</c:v>
                </c:pt>
                <c:pt idx="5251">
                  <c:v>300</c:v>
                </c:pt>
                <c:pt idx="5252">
                  <c:v>300</c:v>
                </c:pt>
                <c:pt idx="5253">
                  <c:v>300</c:v>
                </c:pt>
                <c:pt idx="5254">
                  <c:v>300</c:v>
                </c:pt>
                <c:pt idx="5255">
                  <c:v>300</c:v>
                </c:pt>
                <c:pt idx="5256">
                  <c:v>300</c:v>
                </c:pt>
                <c:pt idx="5257">
                  <c:v>300</c:v>
                </c:pt>
                <c:pt idx="5258">
                  <c:v>300</c:v>
                </c:pt>
                <c:pt idx="5259">
                  <c:v>300</c:v>
                </c:pt>
                <c:pt idx="5260">
                  <c:v>300</c:v>
                </c:pt>
                <c:pt idx="5261">
                  <c:v>300</c:v>
                </c:pt>
                <c:pt idx="5262">
                  <c:v>300</c:v>
                </c:pt>
                <c:pt idx="5263">
                  <c:v>300</c:v>
                </c:pt>
                <c:pt idx="5264">
                  <c:v>300</c:v>
                </c:pt>
                <c:pt idx="5265">
                  <c:v>300</c:v>
                </c:pt>
                <c:pt idx="5266">
                  <c:v>300</c:v>
                </c:pt>
                <c:pt idx="5267">
                  <c:v>300</c:v>
                </c:pt>
                <c:pt idx="5268">
                  <c:v>300</c:v>
                </c:pt>
                <c:pt idx="5269">
                  <c:v>300</c:v>
                </c:pt>
                <c:pt idx="5270">
                  <c:v>300</c:v>
                </c:pt>
                <c:pt idx="5271">
                  <c:v>300</c:v>
                </c:pt>
                <c:pt idx="5272">
                  <c:v>300</c:v>
                </c:pt>
                <c:pt idx="5273">
                  <c:v>300</c:v>
                </c:pt>
                <c:pt idx="5274">
                  <c:v>300</c:v>
                </c:pt>
                <c:pt idx="5275">
                  <c:v>300</c:v>
                </c:pt>
                <c:pt idx="5276">
                  <c:v>300</c:v>
                </c:pt>
                <c:pt idx="5277">
                  <c:v>300</c:v>
                </c:pt>
                <c:pt idx="5278">
                  <c:v>300</c:v>
                </c:pt>
                <c:pt idx="5279">
                  <c:v>300</c:v>
                </c:pt>
                <c:pt idx="5280">
                  <c:v>300</c:v>
                </c:pt>
                <c:pt idx="5281">
                  <c:v>300</c:v>
                </c:pt>
                <c:pt idx="5282">
                  <c:v>300</c:v>
                </c:pt>
                <c:pt idx="5283">
                  <c:v>300</c:v>
                </c:pt>
                <c:pt idx="5284">
                  <c:v>300</c:v>
                </c:pt>
                <c:pt idx="5285">
                  <c:v>300</c:v>
                </c:pt>
                <c:pt idx="5286">
                  <c:v>300</c:v>
                </c:pt>
                <c:pt idx="5287">
                  <c:v>300</c:v>
                </c:pt>
                <c:pt idx="5288">
                  <c:v>300</c:v>
                </c:pt>
                <c:pt idx="5289">
                  <c:v>300</c:v>
                </c:pt>
                <c:pt idx="5290">
                  <c:v>300</c:v>
                </c:pt>
                <c:pt idx="5291">
                  <c:v>300</c:v>
                </c:pt>
                <c:pt idx="5292">
                  <c:v>300</c:v>
                </c:pt>
                <c:pt idx="5293">
                  <c:v>300</c:v>
                </c:pt>
                <c:pt idx="5294">
                  <c:v>300</c:v>
                </c:pt>
                <c:pt idx="5295">
                  <c:v>300</c:v>
                </c:pt>
                <c:pt idx="5296">
                  <c:v>300</c:v>
                </c:pt>
                <c:pt idx="5297">
                  <c:v>300</c:v>
                </c:pt>
                <c:pt idx="5298">
                  <c:v>300</c:v>
                </c:pt>
                <c:pt idx="5299">
                  <c:v>300</c:v>
                </c:pt>
                <c:pt idx="5300">
                  <c:v>300</c:v>
                </c:pt>
                <c:pt idx="5301">
                  <c:v>300</c:v>
                </c:pt>
                <c:pt idx="5302">
                  <c:v>300</c:v>
                </c:pt>
                <c:pt idx="5303">
                  <c:v>300</c:v>
                </c:pt>
                <c:pt idx="5304">
                  <c:v>300</c:v>
                </c:pt>
                <c:pt idx="5305">
                  <c:v>300</c:v>
                </c:pt>
                <c:pt idx="5306">
                  <c:v>300</c:v>
                </c:pt>
                <c:pt idx="5307">
                  <c:v>300</c:v>
                </c:pt>
                <c:pt idx="5308">
                  <c:v>300</c:v>
                </c:pt>
                <c:pt idx="5309">
                  <c:v>300</c:v>
                </c:pt>
                <c:pt idx="5310">
                  <c:v>300</c:v>
                </c:pt>
                <c:pt idx="5311">
                  <c:v>300</c:v>
                </c:pt>
                <c:pt idx="5312">
                  <c:v>300</c:v>
                </c:pt>
                <c:pt idx="5313">
                  <c:v>300</c:v>
                </c:pt>
                <c:pt idx="5314">
                  <c:v>300</c:v>
                </c:pt>
                <c:pt idx="5315">
                  <c:v>300</c:v>
                </c:pt>
                <c:pt idx="5316">
                  <c:v>300</c:v>
                </c:pt>
                <c:pt idx="5317">
                  <c:v>300</c:v>
                </c:pt>
                <c:pt idx="5318">
                  <c:v>300</c:v>
                </c:pt>
                <c:pt idx="5319">
                  <c:v>300</c:v>
                </c:pt>
                <c:pt idx="5320">
                  <c:v>300</c:v>
                </c:pt>
                <c:pt idx="5321">
                  <c:v>300</c:v>
                </c:pt>
                <c:pt idx="5322">
                  <c:v>300</c:v>
                </c:pt>
                <c:pt idx="5323">
                  <c:v>300</c:v>
                </c:pt>
                <c:pt idx="5324">
                  <c:v>300</c:v>
                </c:pt>
                <c:pt idx="5325">
                  <c:v>300</c:v>
                </c:pt>
                <c:pt idx="5326">
                  <c:v>300</c:v>
                </c:pt>
                <c:pt idx="5327">
                  <c:v>300</c:v>
                </c:pt>
                <c:pt idx="5328">
                  <c:v>300</c:v>
                </c:pt>
                <c:pt idx="5329">
                  <c:v>300</c:v>
                </c:pt>
                <c:pt idx="5330">
                  <c:v>300</c:v>
                </c:pt>
                <c:pt idx="5331">
                  <c:v>300</c:v>
                </c:pt>
                <c:pt idx="5332">
                  <c:v>300</c:v>
                </c:pt>
                <c:pt idx="5333">
                  <c:v>300</c:v>
                </c:pt>
                <c:pt idx="5334">
                  <c:v>300</c:v>
                </c:pt>
                <c:pt idx="5335">
                  <c:v>300</c:v>
                </c:pt>
                <c:pt idx="5336">
                  <c:v>300</c:v>
                </c:pt>
                <c:pt idx="5337">
                  <c:v>300</c:v>
                </c:pt>
                <c:pt idx="5338">
                  <c:v>300</c:v>
                </c:pt>
                <c:pt idx="5339">
                  <c:v>300</c:v>
                </c:pt>
                <c:pt idx="5340">
                  <c:v>300</c:v>
                </c:pt>
                <c:pt idx="5341">
                  <c:v>300</c:v>
                </c:pt>
                <c:pt idx="5342">
                  <c:v>300</c:v>
                </c:pt>
                <c:pt idx="5343">
                  <c:v>300</c:v>
                </c:pt>
                <c:pt idx="5344">
                  <c:v>300</c:v>
                </c:pt>
                <c:pt idx="5345">
                  <c:v>300</c:v>
                </c:pt>
                <c:pt idx="5346">
                  <c:v>300</c:v>
                </c:pt>
                <c:pt idx="5347">
                  <c:v>300</c:v>
                </c:pt>
                <c:pt idx="5348">
                  <c:v>300</c:v>
                </c:pt>
                <c:pt idx="5349">
                  <c:v>300</c:v>
                </c:pt>
                <c:pt idx="5350">
                  <c:v>300</c:v>
                </c:pt>
                <c:pt idx="5351">
                  <c:v>300</c:v>
                </c:pt>
                <c:pt idx="5352">
                  <c:v>300</c:v>
                </c:pt>
                <c:pt idx="5353">
                  <c:v>300</c:v>
                </c:pt>
                <c:pt idx="5354">
                  <c:v>300</c:v>
                </c:pt>
                <c:pt idx="5355">
                  <c:v>300</c:v>
                </c:pt>
                <c:pt idx="5356">
                  <c:v>300</c:v>
                </c:pt>
                <c:pt idx="5357">
                  <c:v>300</c:v>
                </c:pt>
                <c:pt idx="5358">
                  <c:v>300</c:v>
                </c:pt>
                <c:pt idx="5359">
                  <c:v>300</c:v>
                </c:pt>
                <c:pt idx="5360">
                  <c:v>300</c:v>
                </c:pt>
                <c:pt idx="5361">
                  <c:v>300</c:v>
                </c:pt>
                <c:pt idx="5362">
                  <c:v>300</c:v>
                </c:pt>
                <c:pt idx="5363">
                  <c:v>300</c:v>
                </c:pt>
                <c:pt idx="5364">
                  <c:v>300</c:v>
                </c:pt>
                <c:pt idx="5365">
                  <c:v>300</c:v>
                </c:pt>
                <c:pt idx="5366">
                  <c:v>300</c:v>
                </c:pt>
                <c:pt idx="5367">
                  <c:v>300</c:v>
                </c:pt>
                <c:pt idx="5368">
                  <c:v>300</c:v>
                </c:pt>
                <c:pt idx="5369">
                  <c:v>300</c:v>
                </c:pt>
                <c:pt idx="5370">
                  <c:v>300</c:v>
                </c:pt>
                <c:pt idx="5371">
                  <c:v>300</c:v>
                </c:pt>
                <c:pt idx="5372">
                  <c:v>300</c:v>
                </c:pt>
                <c:pt idx="5373">
                  <c:v>300</c:v>
                </c:pt>
                <c:pt idx="5374">
                  <c:v>300</c:v>
                </c:pt>
                <c:pt idx="5375">
                  <c:v>300</c:v>
                </c:pt>
                <c:pt idx="5376">
                  <c:v>300</c:v>
                </c:pt>
                <c:pt idx="5377">
                  <c:v>300</c:v>
                </c:pt>
                <c:pt idx="5378">
                  <c:v>300</c:v>
                </c:pt>
                <c:pt idx="5379">
                  <c:v>300</c:v>
                </c:pt>
                <c:pt idx="5380">
                  <c:v>300</c:v>
                </c:pt>
                <c:pt idx="5381">
                  <c:v>300</c:v>
                </c:pt>
                <c:pt idx="5382">
                  <c:v>300</c:v>
                </c:pt>
                <c:pt idx="5383">
                  <c:v>300</c:v>
                </c:pt>
                <c:pt idx="5384">
                  <c:v>300</c:v>
                </c:pt>
                <c:pt idx="5385">
                  <c:v>300</c:v>
                </c:pt>
                <c:pt idx="5386">
                  <c:v>300</c:v>
                </c:pt>
                <c:pt idx="5387">
                  <c:v>300</c:v>
                </c:pt>
                <c:pt idx="5388">
                  <c:v>300</c:v>
                </c:pt>
                <c:pt idx="5389">
                  <c:v>300</c:v>
                </c:pt>
                <c:pt idx="5390">
                  <c:v>300</c:v>
                </c:pt>
                <c:pt idx="5391">
                  <c:v>300</c:v>
                </c:pt>
                <c:pt idx="5392">
                  <c:v>300</c:v>
                </c:pt>
                <c:pt idx="5393">
                  <c:v>300</c:v>
                </c:pt>
                <c:pt idx="5394">
                  <c:v>300</c:v>
                </c:pt>
                <c:pt idx="5395">
                  <c:v>300</c:v>
                </c:pt>
                <c:pt idx="5396">
                  <c:v>300</c:v>
                </c:pt>
                <c:pt idx="5397">
                  <c:v>300</c:v>
                </c:pt>
                <c:pt idx="5398">
                  <c:v>300</c:v>
                </c:pt>
                <c:pt idx="5399">
                  <c:v>300</c:v>
                </c:pt>
                <c:pt idx="5400">
                  <c:v>300</c:v>
                </c:pt>
                <c:pt idx="5401">
                  <c:v>300</c:v>
                </c:pt>
                <c:pt idx="5402">
                  <c:v>300</c:v>
                </c:pt>
                <c:pt idx="5403">
                  <c:v>300</c:v>
                </c:pt>
                <c:pt idx="5404">
                  <c:v>300</c:v>
                </c:pt>
                <c:pt idx="5405">
                  <c:v>300</c:v>
                </c:pt>
                <c:pt idx="5406">
                  <c:v>300</c:v>
                </c:pt>
                <c:pt idx="5407">
                  <c:v>300</c:v>
                </c:pt>
                <c:pt idx="5408">
                  <c:v>300</c:v>
                </c:pt>
                <c:pt idx="5409">
                  <c:v>300</c:v>
                </c:pt>
                <c:pt idx="5410">
                  <c:v>300</c:v>
                </c:pt>
                <c:pt idx="5411">
                  <c:v>300</c:v>
                </c:pt>
                <c:pt idx="5412">
                  <c:v>300</c:v>
                </c:pt>
                <c:pt idx="5413">
                  <c:v>300</c:v>
                </c:pt>
                <c:pt idx="5414">
                  <c:v>300</c:v>
                </c:pt>
                <c:pt idx="5415">
                  <c:v>300</c:v>
                </c:pt>
                <c:pt idx="5416">
                  <c:v>300</c:v>
                </c:pt>
                <c:pt idx="5417">
                  <c:v>300</c:v>
                </c:pt>
                <c:pt idx="5418">
                  <c:v>300</c:v>
                </c:pt>
                <c:pt idx="5419">
                  <c:v>300</c:v>
                </c:pt>
                <c:pt idx="5420">
                  <c:v>300</c:v>
                </c:pt>
                <c:pt idx="5421">
                  <c:v>300</c:v>
                </c:pt>
                <c:pt idx="5422">
                  <c:v>300</c:v>
                </c:pt>
                <c:pt idx="5423">
                  <c:v>300</c:v>
                </c:pt>
                <c:pt idx="5424">
                  <c:v>300</c:v>
                </c:pt>
                <c:pt idx="5425">
                  <c:v>300</c:v>
                </c:pt>
                <c:pt idx="5426">
                  <c:v>300</c:v>
                </c:pt>
                <c:pt idx="5427">
                  <c:v>300</c:v>
                </c:pt>
                <c:pt idx="5428">
                  <c:v>300</c:v>
                </c:pt>
                <c:pt idx="5429">
                  <c:v>300</c:v>
                </c:pt>
                <c:pt idx="5430">
                  <c:v>300</c:v>
                </c:pt>
                <c:pt idx="5431">
                  <c:v>300</c:v>
                </c:pt>
                <c:pt idx="5432">
                  <c:v>300</c:v>
                </c:pt>
                <c:pt idx="5433">
                  <c:v>300</c:v>
                </c:pt>
                <c:pt idx="5434">
                  <c:v>300</c:v>
                </c:pt>
                <c:pt idx="5435">
                  <c:v>300</c:v>
                </c:pt>
                <c:pt idx="5436">
                  <c:v>300</c:v>
                </c:pt>
                <c:pt idx="5437">
                  <c:v>300</c:v>
                </c:pt>
                <c:pt idx="5438">
                  <c:v>300</c:v>
                </c:pt>
                <c:pt idx="5439">
                  <c:v>300</c:v>
                </c:pt>
                <c:pt idx="5440">
                  <c:v>300</c:v>
                </c:pt>
                <c:pt idx="5441">
                  <c:v>300</c:v>
                </c:pt>
                <c:pt idx="5442">
                  <c:v>300</c:v>
                </c:pt>
                <c:pt idx="5443">
                  <c:v>300</c:v>
                </c:pt>
                <c:pt idx="5444">
                  <c:v>300</c:v>
                </c:pt>
                <c:pt idx="5445">
                  <c:v>300</c:v>
                </c:pt>
                <c:pt idx="5446">
                  <c:v>300</c:v>
                </c:pt>
                <c:pt idx="5447">
                  <c:v>300</c:v>
                </c:pt>
                <c:pt idx="5448">
                  <c:v>300</c:v>
                </c:pt>
                <c:pt idx="5449">
                  <c:v>300</c:v>
                </c:pt>
                <c:pt idx="5450">
                  <c:v>300</c:v>
                </c:pt>
                <c:pt idx="5451">
                  <c:v>300</c:v>
                </c:pt>
                <c:pt idx="5452">
                  <c:v>300</c:v>
                </c:pt>
                <c:pt idx="5453">
                  <c:v>300</c:v>
                </c:pt>
                <c:pt idx="5454">
                  <c:v>300</c:v>
                </c:pt>
                <c:pt idx="5455">
                  <c:v>300</c:v>
                </c:pt>
                <c:pt idx="5456">
                  <c:v>300</c:v>
                </c:pt>
                <c:pt idx="5457">
                  <c:v>300</c:v>
                </c:pt>
                <c:pt idx="5458">
                  <c:v>300</c:v>
                </c:pt>
                <c:pt idx="5459">
                  <c:v>300</c:v>
                </c:pt>
                <c:pt idx="5460">
                  <c:v>300</c:v>
                </c:pt>
                <c:pt idx="5461">
                  <c:v>300</c:v>
                </c:pt>
                <c:pt idx="5462">
                  <c:v>300</c:v>
                </c:pt>
                <c:pt idx="5463">
                  <c:v>300</c:v>
                </c:pt>
                <c:pt idx="5464">
                  <c:v>300</c:v>
                </c:pt>
                <c:pt idx="5465">
                  <c:v>300</c:v>
                </c:pt>
                <c:pt idx="5466">
                  <c:v>300</c:v>
                </c:pt>
                <c:pt idx="5467">
                  <c:v>300</c:v>
                </c:pt>
                <c:pt idx="5468">
                  <c:v>300</c:v>
                </c:pt>
                <c:pt idx="5469">
                  <c:v>300</c:v>
                </c:pt>
                <c:pt idx="5470">
                  <c:v>300</c:v>
                </c:pt>
                <c:pt idx="5471">
                  <c:v>300</c:v>
                </c:pt>
                <c:pt idx="5472">
                  <c:v>300</c:v>
                </c:pt>
                <c:pt idx="5473">
                  <c:v>300</c:v>
                </c:pt>
                <c:pt idx="5474">
                  <c:v>300</c:v>
                </c:pt>
                <c:pt idx="5475">
                  <c:v>300</c:v>
                </c:pt>
                <c:pt idx="5476">
                  <c:v>300</c:v>
                </c:pt>
                <c:pt idx="5477">
                  <c:v>300</c:v>
                </c:pt>
                <c:pt idx="5478">
                  <c:v>300</c:v>
                </c:pt>
                <c:pt idx="5479">
                  <c:v>300</c:v>
                </c:pt>
                <c:pt idx="5480">
                  <c:v>300</c:v>
                </c:pt>
                <c:pt idx="5481">
                  <c:v>300</c:v>
                </c:pt>
                <c:pt idx="5482">
                  <c:v>300</c:v>
                </c:pt>
                <c:pt idx="5483">
                  <c:v>300</c:v>
                </c:pt>
                <c:pt idx="5484">
                  <c:v>300</c:v>
                </c:pt>
                <c:pt idx="5485">
                  <c:v>300</c:v>
                </c:pt>
                <c:pt idx="5486">
                  <c:v>300</c:v>
                </c:pt>
                <c:pt idx="5487">
                  <c:v>300</c:v>
                </c:pt>
                <c:pt idx="5488">
                  <c:v>300</c:v>
                </c:pt>
                <c:pt idx="5489">
                  <c:v>300</c:v>
                </c:pt>
                <c:pt idx="5490">
                  <c:v>300</c:v>
                </c:pt>
                <c:pt idx="5491">
                  <c:v>300</c:v>
                </c:pt>
                <c:pt idx="5492">
                  <c:v>300</c:v>
                </c:pt>
                <c:pt idx="5493">
                  <c:v>300</c:v>
                </c:pt>
                <c:pt idx="5494">
                  <c:v>300</c:v>
                </c:pt>
                <c:pt idx="5495">
                  <c:v>300</c:v>
                </c:pt>
                <c:pt idx="5496">
                  <c:v>300</c:v>
                </c:pt>
                <c:pt idx="5497">
                  <c:v>300</c:v>
                </c:pt>
                <c:pt idx="5498">
                  <c:v>300</c:v>
                </c:pt>
                <c:pt idx="5499">
                  <c:v>300</c:v>
                </c:pt>
                <c:pt idx="5500">
                  <c:v>300</c:v>
                </c:pt>
                <c:pt idx="5501">
                  <c:v>300</c:v>
                </c:pt>
                <c:pt idx="5502">
                  <c:v>300</c:v>
                </c:pt>
                <c:pt idx="5503">
                  <c:v>300</c:v>
                </c:pt>
                <c:pt idx="5504">
                  <c:v>300</c:v>
                </c:pt>
                <c:pt idx="5505">
                  <c:v>300</c:v>
                </c:pt>
                <c:pt idx="5506">
                  <c:v>300</c:v>
                </c:pt>
                <c:pt idx="5507">
                  <c:v>300</c:v>
                </c:pt>
                <c:pt idx="5508">
                  <c:v>300</c:v>
                </c:pt>
                <c:pt idx="5509">
                  <c:v>300</c:v>
                </c:pt>
                <c:pt idx="5510">
                  <c:v>300</c:v>
                </c:pt>
                <c:pt idx="5511">
                  <c:v>300</c:v>
                </c:pt>
                <c:pt idx="5512">
                  <c:v>300</c:v>
                </c:pt>
                <c:pt idx="5513">
                  <c:v>300</c:v>
                </c:pt>
                <c:pt idx="5514">
                  <c:v>300</c:v>
                </c:pt>
                <c:pt idx="5515">
                  <c:v>300</c:v>
                </c:pt>
                <c:pt idx="5516">
                  <c:v>300</c:v>
                </c:pt>
                <c:pt idx="5517">
                  <c:v>300</c:v>
                </c:pt>
                <c:pt idx="5518">
                  <c:v>300</c:v>
                </c:pt>
                <c:pt idx="5519">
                  <c:v>300</c:v>
                </c:pt>
                <c:pt idx="5520">
                  <c:v>300</c:v>
                </c:pt>
                <c:pt idx="5521">
                  <c:v>300</c:v>
                </c:pt>
                <c:pt idx="5522">
                  <c:v>300</c:v>
                </c:pt>
                <c:pt idx="5523">
                  <c:v>300</c:v>
                </c:pt>
                <c:pt idx="5524">
                  <c:v>300</c:v>
                </c:pt>
                <c:pt idx="5525">
                  <c:v>300</c:v>
                </c:pt>
                <c:pt idx="5526">
                  <c:v>300</c:v>
                </c:pt>
                <c:pt idx="5527">
                  <c:v>300</c:v>
                </c:pt>
                <c:pt idx="5528">
                  <c:v>300</c:v>
                </c:pt>
                <c:pt idx="5529">
                  <c:v>300</c:v>
                </c:pt>
                <c:pt idx="5530">
                  <c:v>300</c:v>
                </c:pt>
                <c:pt idx="5531">
                  <c:v>300</c:v>
                </c:pt>
                <c:pt idx="5532">
                  <c:v>300</c:v>
                </c:pt>
                <c:pt idx="5533">
                  <c:v>300</c:v>
                </c:pt>
                <c:pt idx="5534">
                  <c:v>300</c:v>
                </c:pt>
                <c:pt idx="5535">
                  <c:v>300</c:v>
                </c:pt>
                <c:pt idx="5536">
                  <c:v>300</c:v>
                </c:pt>
                <c:pt idx="5537">
                  <c:v>300</c:v>
                </c:pt>
                <c:pt idx="5538">
                  <c:v>300</c:v>
                </c:pt>
                <c:pt idx="5539">
                  <c:v>300</c:v>
                </c:pt>
                <c:pt idx="5540">
                  <c:v>300</c:v>
                </c:pt>
                <c:pt idx="5541">
                  <c:v>300</c:v>
                </c:pt>
                <c:pt idx="5542">
                  <c:v>300</c:v>
                </c:pt>
                <c:pt idx="5543">
                  <c:v>300</c:v>
                </c:pt>
                <c:pt idx="5544">
                  <c:v>300</c:v>
                </c:pt>
                <c:pt idx="5545">
                  <c:v>300</c:v>
                </c:pt>
                <c:pt idx="5546">
                  <c:v>300</c:v>
                </c:pt>
                <c:pt idx="5547">
                  <c:v>300</c:v>
                </c:pt>
                <c:pt idx="5548">
                  <c:v>300</c:v>
                </c:pt>
                <c:pt idx="5549">
                  <c:v>300</c:v>
                </c:pt>
                <c:pt idx="5550">
                  <c:v>300</c:v>
                </c:pt>
                <c:pt idx="5551">
                  <c:v>300</c:v>
                </c:pt>
                <c:pt idx="5552">
                  <c:v>300</c:v>
                </c:pt>
                <c:pt idx="5553">
                  <c:v>300</c:v>
                </c:pt>
                <c:pt idx="5554">
                  <c:v>300</c:v>
                </c:pt>
                <c:pt idx="5555">
                  <c:v>300</c:v>
                </c:pt>
                <c:pt idx="5556">
                  <c:v>300</c:v>
                </c:pt>
                <c:pt idx="5557">
                  <c:v>300</c:v>
                </c:pt>
                <c:pt idx="5558">
                  <c:v>300</c:v>
                </c:pt>
                <c:pt idx="5559">
                  <c:v>300</c:v>
                </c:pt>
                <c:pt idx="5560">
                  <c:v>300</c:v>
                </c:pt>
                <c:pt idx="5561">
                  <c:v>300</c:v>
                </c:pt>
                <c:pt idx="5562">
                  <c:v>300</c:v>
                </c:pt>
                <c:pt idx="5563">
                  <c:v>300</c:v>
                </c:pt>
                <c:pt idx="5564">
                  <c:v>300</c:v>
                </c:pt>
                <c:pt idx="5565">
                  <c:v>300</c:v>
                </c:pt>
                <c:pt idx="5566">
                  <c:v>300</c:v>
                </c:pt>
                <c:pt idx="5567">
                  <c:v>300</c:v>
                </c:pt>
                <c:pt idx="5568">
                  <c:v>300</c:v>
                </c:pt>
                <c:pt idx="5569">
                  <c:v>300</c:v>
                </c:pt>
                <c:pt idx="5570">
                  <c:v>300</c:v>
                </c:pt>
                <c:pt idx="5571">
                  <c:v>300</c:v>
                </c:pt>
                <c:pt idx="5572">
                  <c:v>300</c:v>
                </c:pt>
                <c:pt idx="5573">
                  <c:v>300</c:v>
                </c:pt>
                <c:pt idx="5574">
                  <c:v>300</c:v>
                </c:pt>
                <c:pt idx="5575">
                  <c:v>300</c:v>
                </c:pt>
                <c:pt idx="5576">
                  <c:v>300</c:v>
                </c:pt>
                <c:pt idx="5577">
                  <c:v>300</c:v>
                </c:pt>
                <c:pt idx="5578">
                  <c:v>300</c:v>
                </c:pt>
                <c:pt idx="5579">
                  <c:v>300</c:v>
                </c:pt>
                <c:pt idx="5580">
                  <c:v>300</c:v>
                </c:pt>
                <c:pt idx="5581">
                  <c:v>300</c:v>
                </c:pt>
                <c:pt idx="5582">
                  <c:v>300</c:v>
                </c:pt>
                <c:pt idx="5583">
                  <c:v>300</c:v>
                </c:pt>
                <c:pt idx="5584">
                  <c:v>300</c:v>
                </c:pt>
                <c:pt idx="5585">
                  <c:v>300</c:v>
                </c:pt>
                <c:pt idx="5586">
                  <c:v>300</c:v>
                </c:pt>
                <c:pt idx="5587">
                  <c:v>300</c:v>
                </c:pt>
                <c:pt idx="5588">
                  <c:v>300</c:v>
                </c:pt>
                <c:pt idx="5589">
                  <c:v>300</c:v>
                </c:pt>
                <c:pt idx="5590">
                  <c:v>300</c:v>
                </c:pt>
                <c:pt idx="5591">
                  <c:v>300</c:v>
                </c:pt>
                <c:pt idx="5592">
                  <c:v>300</c:v>
                </c:pt>
                <c:pt idx="5593">
                  <c:v>300</c:v>
                </c:pt>
                <c:pt idx="5594">
                  <c:v>300</c:v>
                </c:pt>
                <c:pt idx="5595">
                  <c:v>300</c:v>
                </c:pt>
                <c:pt idx="5596">
                  <c:v>300</c:v>
                </c:pt>
                <c:pt idx="5597">
                  <c:v>300</c:v>
                </c:pt>
                <c:pt idx="5598">
                  <c:v>300</c:v>
                </c:pt>
                <c:pt idx="5599">
                  <c:v>300</c:v>
                </c:pt>
                <c:pt idx="5600">
                  <c:v>300</c:v>
                </c:pt>
                <c:pt idx="5601">
                  <c:v>300</c:v>
                </c:pt>
                <c:pt idx="5602">
                  <c:v>300</c:v>
                </c:pt>
                <c:pt idx="5603">
                  <c:v>300</c:v>
                </c:pt>
                <c:pt idx="5604">
                  <c:v>300</c:v>
                </c:pt>
                <c:pt idx="5605">
                  <c:v>300</c:v>
                </c:pt>
                <c:pt idx="5606">
                  <c:v>300</c:v>
                </c:pt>
                <c:pt idx="5607">
                  <c:v>300</c:v>
                </c:pt>
                <c:pt idx="5608">
                  <c:v>300</c:v>
                </c:pt>
                <c:pt idx="5609">
                  <c:v>300</c:v>
                </c:pt>
                <c:pt idx="5610">
                  <c:v>300</c:v>
                </c:pt>
                <c:pt idx="5611">
                  <c:v>300</c:v>
                </c:pt>
                <c:pt idx="5612">
                  <c:v>300</c:v>
                </c:pt>
                <c:pt idx="5613">
                  <c:v>300</c:v>
                </c:pt>
                <c:pt idx="5614">
                  <c:v>300</c:v>
                </c:pt>
                <c:pt idx="5615">
                  <c:v>300</c:v>
                </c:pt>
                <c:pt idx="5616">
                  <c:v>300</c:v>
                </c:pt>
                <c:pt idx="5617">
                  <c:v>300</c:v>
                </c:pt>
                <c:pt idx="5618">
                  <c:v>300</c:v>
                </c:pt>
                <c:pt idx="5619">
                  <c:v>300</c:v>
                </c:pt>
                <c:pt idx="5620">
                  <c:v>300</c:v>
                </c:pt>
                <c:pt idx="5621">
                  <c:v>300</c:v>
                </c:pt>
                <c:pt idx="5622">
                  <c:v>300</c:v>
                </c:pt>
                <c:pt idx="5623">
                  <c:v>300</c:v>
                </c:pt>
                <c:pt idx="5624">
                  <c:v>300</c:v>
                </c:pt>
                <c:pt idx="5625">
                  <c:v>300</c:v>
                </c:pt>
                <c:pt idx="5626">
                  <c:v>300</c:v>
                </c:pt>
                <c:pt idx="5627">
                  <c:v>300</c:v>
                </c:pt>
                <c:pt idx="5628">
                  <c:v>300</c:v>
                </c:pt>
                <c:pt idx="5629">
                  <c:v>300</c:v>
                </c:pt>
                <c:pt idx="5630">
                  <c:v>300</c:v>
                </c:pt>
                <c:pt idx="5631">
                  <c:v>300</c:v>
                </c:pt>
                <c:pt idx="5632">
                  <c:v>300</c:v>
                </c:pt>
                <c:pt idx="5633">
                  <c:v>300</c:v>
                </c:pt>
                <c:pt idx="5634">
                  <c:v>300</c:v>
                </c:pt>
                <c:pt idx="5635">
                  <c:v>300</c:v>
                </c:pt>
                <c:pt idx="5636">
                  <c:v>300</c:v>
                </c:pt>
                <c:pt idx="5637">
                  <c:v>300</c:v>
                </c:pt>
                <c:pt idx="5638">
                  <c:v>300</c:v>
                </c:pt>
                <c:pt idx="5639">
                  <c:v>300</c:v>
                </c:pt>
                <c:pt idx="5640">
                  <c:v>300</c:v>
                </c:pt>
                <c:pt idx="5641">
                  <c:v>300</c:v>
                </c:pt>
                <c:pt idx="5642">
                  <c:v>300</c:v>
                </c:pt>
                <c:pt idx="5643">
                  <c:v>300</c:v>
                </c:pt>
                <c:pt idx="5644">
                  <c:v>300</c:v>
                </c:pt>
                <c:pt idx="5645">
                  <c:v>300</c:v>
                </c:pt>
                <c:pt idx="5646">
                  <c:v>300</c:v>
                </c:pt>
                <c:pt idx="5647">
                  <c:v>300</c:v>
                </c:pt>
                <c:pt idx="5648">
                  <c:v>300</c:v>
                </c:pt>
                <c:pt idx="5649">
                  <c:v>300</c:v>
                </c:pt>
                <c:pt idx="5650">
                  <c:v>300</c:v>
                </c:pt>
                <c:pt idx="5651">
                  <c:v>300</c:v>
                </c:pt>
                <c:pt idx="5652">
                  <c:v>300</c:v>
                </c:pt>
                <c:pt idx="5653">
                  <c:v>300</c:v>
                </c:pt>
                <c:pt idx="5654">
                  <c:v>300</c:v>
                </c:pt>
                <c:pt idx="5655">
                  <c:v>300</c:v>
                </c:pt>
                <c:pt idx="5656">
                  <c:v>300</c:v>
                </c:pt>
                <c:pt idx="5657">
                  <c:v>300</c:v>
                </c:pt>
                <c:pt idx="5658">
                  <c:v>300</c:v>
                </c:pt>
                <c:pt idx="5659">
                  <c:v>300</c:v>
                </c:pt>
                <c:pt idx="5660">
                  <c:v>300</c:v>
                </c:pt>
                <c:pt idx="5661">
                  <c:v>300</c:v>
                </c:pt>
                <c:pt idx="5662">
                  <c:v>300</c:v>
                </c:pt>
                <c:pt idx="5663">
                  <c:v>300</c:v>
                </c:pt>
                <c:pt idx="5664">
                  <c:v>300</c:v>
                </c:pt>
                <c:pt idx="5665">
                  <c:v>300</c:v>
                </c:pt>
                <c:pt idx="5666">
                  <c:v>300</c:v>
                </c:pt>
                <c:pt idx="5667">
                  <c:v>300</c:v>
                </c:pt>
                <c:pt idx="5668">
                  <c:v>300</c:v>
                </c:pt>
                <c:pt idx="5669">
                  <c:v>300</c:v>
                </c:pt>
                <c:pt idx="5670">
                  <c:v>300</c:v>
                </c:pt>
                <c:pt idx="5671">
                  <c:v>300</c:v>
                </c:pt>
                <c:pt idx="5672">
                  <c:v>300</c:v>
                </c:pt>
                <c:pt idx="5673">
                  <c:v>300</c:v>
                </c:pt>
                <c:pt idx="5674">
                  <c:v>300</c:v>
                </c:pt>
                <c:pt idx="5675">
                  <c:v>300</c:v>
                </c:pt>
                <c:pt idx="5676">
                  <c:v>300</c:v>
                </c:pt>
                <c:pt idx="5677">
                  <c:v>300</c:v>
                </c:pt>
                <c:pt idx="5678">
                  <c:v>300</c:v>
                </c:pt>
                <c:pt idx="5679">
                  <c:v>300</c:v>
                </c:pt>
                <c:pt idx="5680">
                  <c:v>300</c:v>
                </c:pt>
                <c:pt idx="5681">
                  <c:v>300</c:v>
                </c:pt>
                <c:pt idx="5682">
                  <c:v>300</c:v>
                </c:pt>
                <c:pt idx="5683">
                  <c:v>300</c:v>
                </c:pt>
                <c:pt idx="5684">
                  <c:v>300</c:v>
                </c:pt>
                <c:pt idx="5685">
                  <c:v>300</c:v>
                </c:pt>
                <c:pt idx="5686">
                  <c:v>300</c:v>
                </c:pt>
                <c:pt idx="5687">
                  <c:v>300</c:v>
                </c:pt>
                <c:pt idx="5688">
                  <c:v>300</c:v>
                </c:pt>
                <c:pt idx="5689">
                  <c:v>300</c:v>
                </c:pt>
                <c:pt idx="5690">
                  <c:v>300</c:v>
                </c:pt>
                <c:pt idx="5691">
                  <c:v>300</c:v>
                </c:pt>
                <c:pt idx="5692">
                  <c:v>300</c:v>
                </c:pt>
                <c:pt idx="5693">
                  <c:v>300</c:v>
                </c:pt>
                <c:pt idx="5694">
                  <c:v>300</c:v>
                </c:pt>
                <c:pt idx="5695">
                  <c:v>300</c:v>
                </c:pt>
                <c:pt idx="5696">
                  <c:v>300</c:v>
                </c:pt>
                <c:pt idx="5697">
                  <c:v>300</c:v>
                </c:pt>
                <c:pt idx="5698">
                  <c:v>300</c:v>
                </c:pt>
                <c:pt idx="5699">
                  <c:v>300</c:v>
                </c:pt>
                <c:pt idx="5700">
                  <c:v>300</c:v>
                </c:pt>
                <c:pt idx="5701">
                  <c:v>300</c:v>
                </c:pt>
                <c:pt idx="5702">
                  <c:v>300</c:v>
                </c:pt>
                <c:pt idx="5703">
                  <c:v>300</c:v>
                </c:pt>
                <c:pt idx="5704">
                  <c:v>300</c:v>
                </c:pt>
                <c:pt idx="5705">
                  <c:v>300</c:v>
                </c:pt>
                <c:pt idx="5706">
                  <c:v>300</c:v>
                </c:pt>
                <c:pt idx="5707">
                  <c:v>300</c:v>
                </c:pt>
                <c:pt idx="5708">
                  <c:v>300</c:v>
                </c:pt>
                <c:pt idx="5709">
                  <c:v>300</c:v>
                </c:pt>
                <c:pt idx="5710">
                  <c:v>300</c:v>
                </c:pt>
                <c:pt idx="5711">
                  <c:v>300</c:v>
                </c:pt>
                <c:pt idx="5712">
                  <c:v>300</c:v>
                </c:pt>
                <c:pt idx="5713">
                  <c:v>300</c:v>
                </c:pt>
                <c:pt idx="5714">
                  <c:v>300</c:v>
                </c:pt>
                <c:pt idx="5715">
                  <c:v>300</c:v>
                </c:pt>
                <c:pt idx="5716">
                  <c:v>300</c:v>
                </c:pt>
                <c:pt idx="5717">
                  <c:v>300</c:v>
                </c:pt>
                <c:pt idx="5718">
                  <c:v>300</c:v>
                </c:pt>
                <c:pt idx="5719">
                  <c:v>300</c:v>
                </c:pt>
                <c:pt idx="5720">
                  <c:v>300</c:v>
                </c:pt>
                <c:pt idx="5721">
                  <c:v>300</c:v>
                </c:pt>
                <c:pt idx="5722">
                  <c:v>300</c:v>
                </c:pt>
                <c:pt idx="5723">
                  <c:v>300</c:v>
                </c:pt>
                <c:pt idx="5724">
                  <c:v>300</c:v>
                </c:pt>
                <c:pt idx="5725">
                  <c:v>300</c:v>
                </c:pt>
                <c:pt idx="5726">
                  <c:v>300</c:v>
                </c:pt>
                <c:pt idx="5727">
                  <c:v>300</c:v>
                </c:pt>
                <c:pt idx="5728">
                  <c:v>300</c:v>
                </c:pt>
                <c:pt idx="5729">
                  <c:v>300</c:v>
                </c:pt>
                <c:pt idx="5730">
                  <c:v>300</c:v>
                </c:pt>
                <c:pt idx="5731">
                  <c:v>300</c:v>
                </c:pt>
                <c:pt idx="5732">
                  <c:v>300</c:v>
                </c:pt>
                <c:pt idx="5733">
                  <c:v>300</c:v>
                </c:pt>
                <c:pt idx="5734">
                  <c:v>300</c:v>
                </c:pt>
                <c:pt idx="5735">
                  <c:v>300</c:v>
                </c:pt>
                <c:pt idx="5736">
                  <c:v>300</c:v>
                </c:pt>
                <c:pt idx="5737">
                  <c:v>300</c:v>
                </c:pt>
                <c:pt idx="5738">
                  <c:v>300</c:v>
                </c:pt>
                <c:pt idx="5739">
                  <c:v>300</c:v>
                </c:pt>
                <c:pt idx="5740">
                  <c:v>300</c:v>
                </c:pt>
                <c:pt idx="5741">
                  <c:v>300</c:v>
                </c:pt>
                <c:pt idx="5742">
                  <c:v>300</c:v>
                </c:pt>
                <c:pt idx="5743">
                  <c:v>300</c:v>
                </c:pt>
                <c:pt idx="5744">
                  <c:v>300</c:v>
                </c:pt>
                <c:pt idx="5745">
                  <c:v>300</c:v>
                </c:pt>
                <c:pt idx="5746">
                  <c:v>300</c:v>
                </c:pt>
                <c:pt idx="5747">
                  <c:v>300</c:v>
                </c:pt>
                <c:pt idx="5748">
                  <c:v>300</c:v>
                </c:pt>
                <c:pt idx="5749">
                  <c:v>300</c:v>
                </c:pt>
                <c:pt idx="5750">
                  <c:v>300</c:v>
                </c:pt>
                <c:pt idx="5751">
                  <c:v>300</c:v>
                </c:pt>
                <c:pt idx="5752">
                  <c:v>300</c:v>
                </c:pt>
                <c:pt idx="5753">
                  <c:v>300</c:v>
                </c:pt>
                <c:pt idx="5754">
                  <c:v>300</c:v>
                </c:pt>
                <c:pt idx="5755">
                  <c:v>300</c:v>
                </c:pt>
                <c:pt idx="5756">
                  <c:v>300</c:v>
                </c:pt>
                <c:pt idx="5757">
                  <c:v>300</c:v>
                </c:pt>
                <c:pt idx="5758">
                  <c:v>300</c:v>
                </c:pt>
                <c:pt idx="5759">
                  <c:v>300</c:v>
                </c:pt>
                <c:pt idx="5760">
                  <c:v>300</c:v>
                </c:pt>
                <c:pt idx="5761">
                  <c:v>300</c:v>
                </c:pt>
                <c:pt idx="5762">
                  <c:v>300</c:v>
                </c:pt>
                <c:pt idx="5763">
                  <c:v>300</c:v>
                </c:pt>
                <c:pt idx="5764">
                  <c:v>300</c:v>
                </c:pt>
                <c:pt idx="5765">
                  <c:v>300</c:v>
                </c:pt>
                <c:pt idx="5766">
                  <c:v>300</c:v>
                </c:pt>
                <c:pt idx="5767">
                  <c:v>300</c:v>
                </c:pt>
                <c:pt idx="5768">
                  <c:v>300</c:v>
                </c:pt>
                <c:pt idx="5769">
                  <c:v>300</c:v>
                </c:pt>
                <c:pt idx="5770">
                  <c:v>300</c:v>
                </c:pt>
                <c:pt idx="5771">
                  <c:v>300</c:v>
                </c:pt>
                <c:pt idx="5772">
                  <c:v>300</c:v>
                </c:pt>
                <c:pt idx="5773">
                  <c:v>300</c:v>
                </c:pt>
                <c:pt idx="5774">
                  <c:v>300</c:v>
                </c:pt>
                <c:pt idx="5775">
                  <c:v>300</c:v>
                </c:pt>
                <c:pt idx="5776">
                  <c:v>300</c:v>
                </c:pt>
                <c:pt idx="5777">
                  <c:v>300</c:v>
                </c:pt>
                <c:pt idx="5778">
                  <c:v>300</c:v>
                </c:pt>
                <c:pt idx="5779">
                  <c:v>300</c:v>
                </c:pt>
                <c:pt idx="5780">
                  <c:v>300</c:v>
                </c:pt>
                <c:pt idx="5781">
                  <c:v>300</c:v>
                </c:pt>
                <c:pt idx="5782">
                  <c:v>300</c:v>
                </c:pt>
                <c:pt idx="5783">
                  <c:v>300</c:v>
                </c:pt>
                <c:pt idx="5784">
                  <c:v>300</c:v>
                </c:pt>
                <c:pt idx="5785">
                  <c:v>300</c:v>
                </c:pt>
                <c:pt idx="5786">
                  <c:v>300</c:v>
                </c:pt>
                <c:pt idx="5787">
                  <c:v>300</c:v>
                </c:pt>
                <c:pt idx="5788">
                  <c:v>300</c:v>
                </c:pt>
                <c:pt idx="5789">
                  <c:v>300</c:v>
                </c:pt>
                <c:pt idx="5790">
                  <c:v>300</c:v>
                </c:pt>
                <c:pt idx="5791">
                  <c:v>300</c:v>
                </c:pt>
                <c:pt idx="5792">
                  <c:v>300</c:v>
                </c:pt>
                <c:pt idx="5793">
                  <c:v>300</c:v>
                </c:pt>
                <c:pt idx="5794">
                  <c:v>300</c:v>
                </c:pt>
                <c:pt idx="5795">
                  <c:v>300</c:v>
                </c:pt>
                <c:pt idx="5796">
                  <c:v>300</c:v>
                </c:pt>
                <c:pt idx="5797">
                  <c:v>300</c:v>
                </c:pt>
                <c:pt idx="5798">
                  <c:v>300</c:v>
                </c:pt>
                <c:pt idx="5799">
                  <c:v>300</c:v>
                </c:pt>
                <c:pt idx="5800">
                  <c:v>300</c:v>
                </c:pt>
                <c:pt idx="5801">
                  <c:v>300</c:v>
                </c:pt>
                <c:pt idx="5802">
                  <c:v>300</c:v>
                </c:pt>
                <c:pt idx="5803">
                  <c:v>300</c:v>
                </c:pt>
                <c:pt idx="5804">
                  <c:v>300</c:v>
                </c:pt>
                <c:pt idx="5805">
                  <c:v>300</c:v>
                </c:pt>
                <c:pt idx="5806">
                  <c:v>300</c:v>
                </c:pt>
                <c:pt idx="5807">
                  <c:v>300</c:v>
                </c:pt>
                <c:pt idx="5808">
                  <c:v>300</c:v>
                </c:pt>
                <c:pt idx="5809">
                  <c:v>300</c:v>
                </c:pt>
                <c:pt idx="5810">
                  <c:v>300</c:v>
                </c:pt>
                <c:pt idx="5811">
                  <c:v>300</c:v>
                </c:pt>
                <c:pt idx="5812">
                  <c:v>300</c:v>
                </c:pt>
                <c:pt idx="5813">
                  <c:v>300</c:v>
                </c:pt>
                <c:pt idx="5814">
                  <c:v>300</c:v>
                </c:pt>
                <c:pt idx="5815">
                  <c:v>300</c:v>
                </c:pt>
                <c:pt idx="5816">
                  <c:v>300</c:v>
                </c:pt>
                <c:pt idx="5817">
                  <c:v>300</c:v>
                </c:pt>
                <c:pt idx="5818">
                  <c:v>300</c:v>
                </c:pt>
                <c:pt idx="5819">
                  <c:v>300</c:v>
                </c:pt>
                <c:pt idx="5820">
                  <c:v>300</c:v>
                </c:pt>
                <c:pt idx="5821">
                  <c:v>300</c:v>
                </c:pt>
                <c:pt idx="5822">
                  <c:v>300</c:v>
                </c:pt>
                <c:pt idx="5823">
                  <c:v>300</c:v>
                </c:pt>
                <c:pt idx="5824">
                  <c:v>300</c:v>
                </c:pt>
                <c:pt idx="5825">
                  <c:v>300</c:v>
                </c:pt>
                <c:pt idx="5826">
                  <c:v>300</c:v>
                </c:pt>
                <c:pt idx="5827">
                  <c:v>300</c:v>
                </c:pt>
                <c:pt idx="5828">
                  <c:v>300</c:v>
                </c:pt>
                <c:pt idx="5829">
                  <c:v>300</c:v>
                </c:pt>
                <c:pt idx="5830">
                  <c:v>300</c:v>
                </c:pt>
                <c:pt idx="5831">
                  <c:v>300</c:v>
                </c:pt>
                <c:pt idx="5832">
                  <c:v>300</c:v>
                </c:pt>
                <c:pt idx="5833">
                  <c:v>300</c:v>
                </c:pt>
                <c:pt idx="5834">
                  <c:v>300</c:v>
                </c:pt>
                <c:pt idx="5835">
                  <c:v>300</c:v>
                </c:pt>
                <c:pt idx="5836">
                  <c:v>300</c:v>
                </c:pt>
                <c:pt idx="5837">
                  <c:v>300</c:v>
                </c:pt>
                <c:pt idx="5838">
                  <c:v>300</c:v>
                </c:pt>
                <c:pt idx="5839">
                  <c:v>300</c:v>
                </c:pt>
                <c:pt idx="5840">
                  <c:v>300</c:v>
                </c:pt>
                <c:pt idx="5841">
                  <c:v>300</c:v>
                </c:pt>
                <c:pt idx="5842">
                  <c:v>300</c:v>
                </c:pt>
                <c:pt idx="5843">
                  <c:v>300</c:v>
                </c:pt>
                <c:pt idx="5844">
                  <c:v>300</c:v>
                </c:pt>
                <c:pt idx="5845">
                  <c:v>300</c:v>
                </c:pt>
                <c:pt idx="5846">
                  <c:v>300</c:v>
                </c:pt>
                <c:pt idx="5847">
                  <c:v>300</c:v>
                </c:pt>
                <c:pt idx="5848">
                  <c:v>300</c:v>
                </c:pt>
                <c:pt idx="5849">
                  <c:v>300</c:v>
                </c:pt>
                <c:pt idx="5850">
                  <c:v>300</c:v>
                </c:pt>
                <c:pt idx="5851">
                  <c:v>300</c:v>
                </c:pt>
                <c:pt idx="5852">
                  <c:v>300</c:v>
                </c:pt>
                <c:pt idx="5853">
                  <c:v>300</c:v>
                </c:pt>
                <c:pt idx="5854">
                  <c:v>300</c:v>
                </c:pt>
                <c:pt idx="5855">
                  <c:v>300</c:v>
                </c:pt>
                <c:pt idx="5856">
                  <c:v>300</c:v>
                </c:pt>
                <c:pt idx="5857">
                  <c:v>300</c:v>
                </c:pt>
                <c:pt idx="5858">
                  <c:v>300</c:v>
                </c:pt>
                <c:pt idx="5859">
                  <c:v>300</c:v>
                </c:pt>
                <c:pt idx="5860">
                  <c:v>300</c:v>
                </c:pt>
                <c:pt idx="5861">
                  <c:v>300</c:v>
                </c:pt>
                <c:pt idx="5862">
                  <c:v>300</c:v>
                </c:pt>
                <c:pt idx="5863">
                  <c:v>300</c:v>
                </c:pt>
                <c:pt idx="5864">
                  <c:v>300</c:v>
                </c:pt>
                <c:pt idx="5865">
                  <c:v>300</c:v>
                </c:pt>
                <c:pt idx="5866">
                  <c:v>300</c:v>
                </c:pt>
                <c:pt idx="5867">
                  <c:v>300</c:v>
                </c:pt>
                <c:pt idx="5868">
                  <c:v>300</c:v>
                </c:pt>
                <c:pt idx="5869">
                  <c:v>300</c:v>
                </c:pt>
                <c:pt idx="5870">
                  <c:v>300</c:v>
                </c:pt>
                <c:pt idx="5871">
                  <c:v>300</c:v>
                </c:pt>
                <c:pt idx="5872">
                  <c:v>300</c:v>
                </c:pt>
                <c:pt idx="5873">
                  <c:v>300</c:v>
                </c:pt>
                <c:pt idx="5874">
                  <c:v>300</c:v>
                </c:pt>
                <c:pt idx="5875">
                  <c:v>300</c:v>
                </c:pt>
                <c:pt idx="5876">
                  <c:v>300</c:v>
                </c:pt>
                <c:pt idx="5877">
                  <c:v>300</c:v>
                </c:pt>
                <c:pt idx="5878">
                  <c:v>300</c:v>
                </c:pt>
                <c:pt idx="5879">
                  <c:v>300</c:v>
                </c:pt>
                <c:pt idx="5880">
                  <c:v>300</c:v>
                </c:pt>
                <c:pt idx="5881">
                  <c:v>300</c:v>
                </c:pt>
                <c:pt idx="5882">
                  <c:v>300</c:v>
                </c:pt>
                <c:pt idx="5883">
                  <c:v>300</c:v>
                </c:pt>
                <c:pt idx="5884">
                  <c:v>300</c:v>
                </c:pt>
                <c:pt idx="5885">
                  <c:v>300</c:v>
                </c:pt>
                <c:pt idx="5886">
                  <c:v>300</c:v>
                </c:pt>
                <c:pt idx="5887">
                  <c:v>300</c:v>
                </c:pt>
                <c:pt idx="5888">
                  <c:v>300</c:v>
                </c:pt>
                <c:pt idx="5889">
                  <c:v>300</c:v>
                </c:pt>
                <c:pt idx="5890">
                  <c:v>300</c:v>
                </c:pt>
                <c:pt idx="5891">
                  <c:v>300</c:v>
                </c:pt>
                <c:pt idx="5892">
                  <c:v>300</c:v>
                </c:pt>
                <c:pt idx="5893">
                  <c:v>300</c:v>
                </c:pt>
                <c:pt idx="5894">
                  <c:v>300</c:v>
                </c:pt>
                <c:pt idx="5895">
                  <c:v>300</c:v>
                </c:pt>
                <c:pt idx="5896">
                  <c:v>300</c:v>
                </c:pt>
                <c:pt idx="5897">
                  <c:v>300</c:v>
                </c:pt>
                <c:pt idx="5898">
                  <c:v>300</c:v>
                </c:pt>
                <c:pt idx="5899">
                  <c:v>300</c:v>
                </c:pt>
                <c:pt idx="5900">
                  <c:v>300</c:v>
                </c:pt>
                <c:pt idx="5901">
                  <c:v>300</c:v>
                </c:pt>
                <c:pt idx="5902">
                  <c:v>300</c:v>
                </c:pt>
                <c:pt idx="5903">
                  <c:v>300</c:v>
                </c:pt>
                <c:pt idx="5904">
                  <c:v>300</c:v>
                </c:pt>
                <c:pt idx="5905">
                  <c:v>300</c:v>
                </c:pt>
                <c:pt idx="5906">
                  <c:v>300</c:v>
                </c:pt>
                <c:pt idx="5907">
                  <c:v>300</c:v>
                </c:pt>
                <c:pt idx="5908">
                  <c:v>300</c:v>
                </c:pt>
                <c:pt idx="5909">
                  <c:v>300</c:v>
                </c:pt>
                <c:pt idx="5910">
                  <c:v>300</c:v>
                </c:pt>
                <c:pt idx="5911">
                  <c:v>300</c:v>
                </c:pt>
                <c:pt idx="5912">
                  <c:v>300</c:v>
                </c:pt>
                <c:pt idx="5913">
                  <c:v>300</c:v>
                </c:pt>
                <c:pt idx="5914">
                  <c:v>300</c:v>
                </c:pt>
                <c:pt idx="5915">
                  <c:v>300</c:v>
                </c:pt>
                <c:pt idx="5916">
                  <c:v>300</c:v>
                </c:pt>
                <c:pt idx="5917">
                  <c:v>300</c:v>
                </c:pt>
                <c:pt idx="5918">
                  <c:v>300</c:v>
                </c:pt>
                <c:pt idx="5919">
                  <c:v>300</c:v>
                </c:pt>
                <c:pt idx="5920">
                  <c:v>300</c:v>
                </c:pt>
                <c:pt idx="5921">
                  <c:v>300</c:v>
                </c:pt>
                <c:pt idx="5922">
                  <c:v>300</c:v>
                </c:pt>
                <c:pt idx="5923">
                  <c:v>300</c:v>
                </c:pt>
                <c:pt idx="5924">
                  <c:v>300</c:v>
                </c:pt>
                <c:pt idx="5925">
                  <c:v>300</c:v>
                </c:pt>
                <c:pt idx="5926">
                  <c:v>300</c:v>
                </c:pt>
                <c:pt idx="5927">
                  <c:v>300</c:v>
                </c:pt>
                <c:pt idx="5928">
                  <c:v>300</c:v>
                </c:pt>
                <c:pt idx="5929">
                  <c:v>300</c:v>
                </c:pt>
                <c:pt idx="5930">
                  <c:v>300</c:v>
                </c:pt>
                <c:pt idx="5931">
                  <c:v>300</c:v>
                </c:pt>
                <c:pt idx="5932">
                  <c:v>300</c:v>
                </c:pt>
                <c:pt idx="5933">
                  <c:v>300</c:v>
                </c:pt>
                <c:pt idx="5934">
                  <c:v>300</c:v>
                </c:pt>
                <c:pt idx="5935">
                  <c:v>300</c:v>
                </c:pt>
                <c:pt idx="5936">
                  <c:v>300</c:v>
                </c:pt>
                <c:pt idx="5937">
                  <c:v>300</c:v>
                </c:pt>
                <c:pt idx="5938">
                  <c:v>300</c:v>
                </c:pt>
                <c:pt idx="5939">
                  <c:v>300</c:v>
                </c:pt>
                <c:pt idx="5940">
                  <c:v>300</c:v>
                </c:pt>
                <c:pt idx="5941">
                  <c:v>300</c:v>
                </c:pt>
                <c:pt idx="5942">
                  <c:v>300</c:v>
                </c:pt>
                <c:pt idx="5943">
                  <c:v>300</c:v>
                </c:pt>
                <c:pt idx="5944">
                  <c:v>300</c:v>
                </c:pt>
                <c:pt idx="5945">
                  <c:v>300</c:v>
                </c:pt>
                <c:pt idx="5946">
                  <c:v>300</c:v>
                </c:pt>
                <c:pt idx="5947">
                  <c:v>300</c:v>
                </c:pt>
                <c:pt idx="5948">
                  <c:v>300</c:v>
                </c:pt>
                <c:pt idx="5949">
                  <c:v>300</c:v>
                </c:pt>
                <c:pt idx="5950">
                  <c:v>300</c:v>
                </c:pt>
                <c:pt idx="5951">
                  <c:v>300</c:v>
                </c:pt>
                <c:pt idx="5952">
                  <c:v>300</c:v>
                </c:pt>
                <c:pt idx="5953">
                  <c:v>300</c:v>
                </c:pt>
                <c:pt idx="5954">
                  <c:v>300</c:v>
                </c:pt>
                <c:pt idx="5955">
                  <c:v>300</c:v>
                </c:pt>
                <c:pt idx="5956">
                  <c:v>300</c:v>
                </c:pt>
                <c:pt idx="5957">
                  <c:v>300</c:v>
                </c:pt>
                <c:pt idx="5958">
                  <c:v>300</c:v>
                </c:pt>
                <c:pt idx="5959">
                  <c:v>300</c:v>
                </c:pt>
                <c:pt idx="5960">
                  <c:v>300</c:v>
                </c:pt>
                <c:pt idx="5961">
                  <c:v>300</c:v>
                </c:pt>
                <c:pt idx="5962">
                  <c:v>300</c:v>
                </c:pt>
                <c:pt idx="5963">
                  <c:v>300</c:v>
                </c:pt>
                <c:pt idx="5964">
                  <c:v>300</c:v>
                </c:pt>
                <c:pt idx="5965">
                  <c:v>300</c:v>
                </c:pt>
                <c:pt idx="5966">
                  <c:v>300</c:v>
                </c:pt>
                <c:pt idx="5967">
                  <c:v>300</c:v>
                </c:pt>
                <c:pt idx="5968">
                  <c:v>300</c:v>
                </c:pt>
                <c:pt idx="5969">
                  <c:v>300</c:v>
                </c:pt>
                <c:pt idx="5970">
                  <c:v>300</c:v>
                </c:pt>
                <c:pt idx="5971">
                  <c:v>300</c:v>
                </c:pt>
                <c:pt idx="5972">
                  <c:v>300</c:v>
                </c:pt>
                <c:pt idx="5973">
                  <c:v>300</c:v>
                </c:pt>
                <c:pt idx="5974">
                  <c:v>300</c:v>
                </c:pt>
                <c:pt idx="5975">
                  <c:v>300</c:v>
                </c:pt>
                <c:pt idx="5976">
                  <c:v>300</c:v>
                </c:pt>
                <c:pt idx="5977">
                  <c:v>300</c:v>
                </c:pt>
                <c:pt idx="5978">
                  <c:v>300</c:v>
                </c:pt>
                <c:pt idx="5979">
                  <c:v>300</c:v>
                </c:pt>
                <c:pt idx="5980">
                  <c:v>300</c:v>
                </c:pt>
                <c:pt idx="5981">
                  <c:v>300</c:v>
                </c:pt>
                <c:pt idx="5982">
                  <c:v>300</c:v>
                </c:pt>
                <c:pt idx="5983">
                  <c:v>300</c:v>
                </c:pt>
                <c:pt idx="5984">
                  <c:v>300</c:v>
                </c:pt>
                <c:pt idx="5985">
                  <c:v>300</c:v>
                </c:pt>
                <c:pt idx="5986">
                  <c:v>300</c:v>
                </c:pt>
                <c:pt idx="5987">
                  <c:v>300</c:v>
                </c:pt>
                <c:pt idx="5988">
                  <c:v>300</c:v>
                </c:pt>
                <c:pt idx="5989">
                  <c:v>300</c:v>
                </c:pt>
                <c:pt idx="5990">
                  <c:v>300</c:v>
                </c:pt>
                <c:pt idx="5991">
                  <c:v>300</c:v>
                </c:pt>
                <c:pt idx="5992">
                  <c:v>300</c:v>
                </c:pt>
                <c:pt idx="5993">
                  <c:v>300</c:v>
                </c:pt>
                <c:pt idx="5994">
                  <c:v>300</c:v>
                </c:pt>
                <c:pt idx="5995">
                  <c:v>300</c:v>
                </c:pt>
                <c:pt idx="5996">
                  <c:v>300</c:v>
                </c:pt>
                <c:pt idx="5997">
                  <c:v>300</c:v>
                </c:pt>
                <c:pt idx="5998">
                  <c:v>300</c:v>
                </c:pt>
                <c:pt idx="5999">
                  <c:v>300</c:v>
                </c:pt>
                <c:pt idx="6000">
                  <c:v>300</c:v>
                </c:pt>
                <c:pt idx="6001">
                  <c:v>300</c:v>
                </c:pt>
                <c:pt idx="6002">
                  <c:v>300</c:v>
                </c:pt>
                <c:pt idx="6003">
                  <c:v>300</c:v>
                </c:pt>
                <c:pt idx="6004">
                  <c:v>300</c:v>
                </c:pt>
                <c:pt idx="6005">
                  <c:v>300</c:v>
                </c:pt>
                <c:pt idx="6006">
                  <c:v>300</c:v>
                </c:pt>
                <c:pt idx="6007">
                  <c:v>300</c:v>
                </c:pt>
                <c:pt idx="6008">
                  <c:v>300</c:v>
                </c:pt>
                <c:pt idx="6009">
                  <c:v>300</c:v>
                </c:pt>
                <c:pt idx="6010">
                  <c:v>300</c:v>
                </c:pt>
                <c:pt idx="6011">
                  <c:v>300</c:v>
                </c:pt>
                <c:pt idx="6012">
                  <c:v>300</c:v>
                </c:pt>
                <c:pt idx="6013">
                  <c:v>300</c:v>
                </c:pt>
                <c:pt idx="6014">
                  <c:v>300</c:v>
                </c:pt>
                <c:pt idx="6015">
                  <c:v>300</c:v>
                </c:pt>
                <c:pt idx="6016">
                  <c:v>300</c:v>
                </c:pt>
                <c:pt idx="6017">
                  <c:v>300</c:v>
                </c:pt>
                <c:pt idx="6018">
                  <c:v>300</c:v>
                </c:pt>
                <c:pt idx="6019">
                  <c:v>300</c:v>
                </c:pt>
                <c:pt idx="6020">
                  <c:v>300</c:v>
                </c:pt>
                <c:pt idx="6021">
                  <c:v>300</c:v>
                </c:pt>
                <c:pt idx="6022">
                  <c:v>300</c:v>
                </c:pt>
                <c:pt idx="6023">
                  <c:v>300</c:v>
                </c:pt>
                <c:pt idx="6024">
                  <c:v>300</c:v>
                </c:pt>
                <c:pt idx="6025">
                  <c:v>300</c:v>
                </c:pt>
                <c:pt idx="6026">
                  <c:v>300</c:v>
                </c:pt>
                <c:pt idx="6027">
                  <c:v>300</c:v>
                </c:pt>
                <c:pt idx="6028">
                  <c:v>300</c:v>
                </c:pt>
                <c:pt idx="6029">
                  <c:v>300</c:v>
                </c:pt>
                <c:pt idx="6030">
                  <c:v>300</c:v>
                </c:pt>
                <c:pt idx="6031">
                  <c:v>300</c:v>
                </c:pt>
                <c:pt idx="6032">
                  <c:v>300</c:v>
                </c:pt>
                <c:pt idx="6033">
                  <c:v>300</c:v>
                </c:pt>
                <c:pt idx="6034">
                  <c:v>300</c:v>
                </c:pt>
                <c:pt idx="6035">
                  <c:v>300</c:v>
                </c:pt>
                <c:pt idx="6036">
                  <c:v>300</c:v>
                </c:pt>
                <c:pt idx="6037">
                  <c:v>300</c:v>
                </c:pt>
                <c:pt idx="6038">
                  <c:v>300</c:v>
                </c:pt>
                <c:pt idx="6039">
                  <c:v>300</c:v>
                </c:pt>
                <c:pt idx="6040">
                  <c:v>300</c:v>
                </c:pt>
                <c:pt idx="6041">
                  <c:v>300</c:v>
                </c:pt>
                <c:pt idx="6042">
                  <c:v>300</c:v>
                </c:pt>
                <c:pt idx="6043">
                  <c:v>300</c:v>
                </c:pt>
                <c:pt idx="6044">
                  <c:v>300</c:v>
                </c:pt>
                <c:pt idx="6045">
                  <c:v>300</c:v>
                </c:pt>
                <c:pt idx="6046">
                  <c:v>300</c:v>
                </c:pt>
                <c:pt idx="6047">
                  <c:v>300</c:v>
                </c:pt>
                <c:pt idx="6048">
                  <c:v>300</c:v>
                </c:pt>
                <c:pt idx="6049">
                  <c:v>300</c:v>
                </c:pt>
                <c:pt idx="6050">
                  <c:v>300</c:v>
                </c:pt>
                <c:pt idx="6051">
                  <c:v>300</c:v>
                </c:pt>
                <c:pt idx="6052">
                  <c:v>300</c:v>
                </c:pt>
                <c:pt idx="6053">
                  <c:v>300</c:v>
                </c:pt>
                <c:pt idx="6054">
                  <c:v>300</c:v>
                </c:pt>
                <c:pt idx="6055">
                  <c:v>300</c:v>
                </c:pt>
                <c:pt idx="6056">
                  <c:v>300</c:v>
                </c:pt>
                <c:pt idx="6057">
                  <c:v>300</c:v>
                </c:pt>
                <c:pt idx="6058">
                  <c:v>300</c:v>
                </c:pt>
                <c:pt idx="6059">
                  <c:v>300</c:v>
                </c:pt>
                <c:pt idx="6060">
                  <c:v>300</c:v>
                </c:pt>
                <c:pt idx="6061">
                  <c:v>300</c:v>
                </c:pt>
                <c:pt idx="6062">
                  <c:v>300</c:v>
                </c:pt>
                <c:pt idx="6063">
                  <c:v>300</c:v>
                </c:pt>
                <c:pt idx="6064">
                  <c:v>300</c:v>
                </c:pt>
                <c:pt idx="6065">
                  <c:v>300</c:v>
                </c:pt>
                <c:pt idx="6066">
                  <c:v>300</c:v>
                </c:pt>
                <c:pt idx="6067">
                  <c:v>300</c:v>
                </c:pt>
                <c:pt idx="6068">
                  <c:v>300</c:v>
                </c:pt>
                <c:pt idx="6069">
                  <c:v>300</c:v>
                </c:pt>
                <c:pt idx="6070">
                  <c:v>300</c:v>
                </c:pt>
                <c:pt idx="6071">
                  <c:v>300</c:v>
                </c:pt>
                <c:pt idx="6072">
                  <c:v>300</c:v>
                </c:pt>
                <c:pt idx="6073">
                  <c:v>300</c:v>
                </c:pt>
                <c:pt idx="6074">
                  <c:v>300</c:v>
                </c:pt>
                <c:pt idx="6075">
                  <c:v>300</c:v>
                </c:pt>
                <c:pt idx="6076">
                  <c:v>300</c:v>
                </c:pt>
                <c:pt idx="6077">
                  <c:v>300</c:v>
                </c:pt>
                <c:pt idx="6078">
                  <c:v>300</c:v>
                </c:pt>
                <c:pt idx="6079">
                  <c:v>300</c:v>
                </c:pt>
                <c:pt idx="6080">
                  <c:v>300</c:v>
                </c:pt>
                <c:pt idx="6081">
                  <c:v>300</c:v>
                </c:pt>
                <c:pt idx="6082">
                  <c:v>300</c:v>
                </c:pt>
                <c:pt idx="6083">
                  <c:v>300</c:v>
                </c:pt>
                <c:pt idx="6084">
                  <c:v>300</c:v>
                </c:pt>
                <c:pt idx="6085">
                  <c:v>300</c:v>
                </c:pt>
                <c:pt idx="6086">
                  <c:v>300</c:v>
                </c:pt>
                <c:pt idx="6087">
                  <c:v>300</c:v>
                </c:pt>
                <c:pt idx="6088">
                  <c:v>300</c:v>
                </c:pt>
                <c:pt idx="6089">
                  <c:v>300</c:v>
                </c:pt>
                <c:pt idx="6090">
                  <c:v>300</c:v>
                </c:pt>
                <c:pt idx="6091">
                  <c:v>300</c:v>
                </c:pt>
                <c:pt idx="6092">
                  <c:v>300</c:v>
                </c:pt>
                <c:pt idx="6093">
                  <c:v>300</c:v>
                </c:pt>
                <c:pt idx="6094">
                  <c:v>300</c:v>
                </c:pt>
                <c:pt idx="6095">
                  <c:v>300</c:v>
                </c:pt>
                <c:pt idx="6096">
                  <c:v>300</c:v>
                </c:pt>
                <c:pt idx="6097">
                  <c:v>300</c:v>
                </c:pt>
                <c:pt idx="6098">
                  <c:v>300</c:v>
                </c:pt>
                <c:pt idx="6099">
                  <c:v>300</c:v>
                </c:pt>
                <c:pt idx="6100">
                  <c:v>300</c:v>
                </c:pt>
                <c:pt idx="6101">
                  <c:v>300</c:v>
                </c:pt>
                <c:pt idx="6102">
                  <c:v>300</c:v>
                </c:pt>
                <c:pt idx="6103">
                  <c:v>300</c:v>
                </c:pt>
                <c:pt idx="6104">
                  <c:v>300</c:v>
                </c:pt>
                <c:pt idx="6105">
                  <c:v>300</c:v>
                </c:pt>
                <c:pt idx="6106">
                  <c:v>300</c:v>
                </c:pt>
                <c:pt idx="6107">
                  <c:v>300</c:v>
                </c:pt>
                <c:pt idx="6108">
                  <c:v>300</c:v>
                </c:pt>
                <c:pt idx="6109">
                  <c:v>300</c:v>
                </c:pt>
                <c:pt idx="6110">
                  <c:v>300</c:v>
                </c:pt>
                <c:pt idx="6111">
                  <c:v>300</c:v>
                </c:pt>
                <c:pt idx="6112">
                  <c:v>300</c:v>
                </c:pt>
                <c:pt idx="6113">
                  <c:v>300</c:v>
                </c:pt>
                <c:pt idx="6114">
                  <c:v>300</c:v>
                </c:pt>
                <c:pt idx="6115">
                  <c:v>300</c:v>
                </c:pt>
                <c:pt idx="6116">
                  <c:v>300</c:v>
                </c:pt>
                <c:pt idx="6117">
                  <c:v>300</c:v>
                </c:pt>
                <c:pt idx="6118">
                  <c:v>300</c:v>
                </c:pt>
                <c:pt idx="6119">
                  <c:v>300</c:v>
                </c:pt>
                <c:pt idx="6120">
                  <c:v>300</c:v>
                </c:pt>
                <c:pt idx="6121">
                  <c:v>300</c:v>
                </c:pt>
                <c:pt idx="6122">
                  <c:v>300</c:v>
                </c:pt>
                <c:pt idx="6123">
                  <c:v>300</c:v>
                </c:pt>
                <c:pt idx="6124">
                  <c:v>300</c:v>
                </c:pt>
                <c:pt idx="6125">
                  <c:v>300</c:v>
                </c:pt>
                <c:pt idx="6126">
                  <c:v>300</c:v>
                </c:pt>
                <c:pt idx="6127">
                  <c:v>300</c:v>
                </c:pt>
                <c:pt idx="6128">
                  <c:v>300</c:v>
                </c:pt>
                <c:pt idx="6129">
                  <c:v>300</c:v>
                </c:pt>
                <c:pt idx="6130">
                  <c:v>300</c:v>
                </c:pt>
                <c:pt idx="6131">
                  <c:v>300</c:v>
                </c:pt>
                <c:pt idx="6132">
                  <c:v>300</c:v>
                </c:pt>
                <c:pt idx="6133">
                  <c:v>300</c:v>
                </c:pt>
                <c:pt idx="6134">
                  <c:v>300</c:v>
                </c:pt>
                <c:pt idx="6135">
                  <c:v>300</c:v>
                </c:pt>
                <c:pt idx="6136">
                  <c:v>300</c:v>
                </c:pt>
                <c:pt idx="6137">
                  <c:v>300</c:v>
                </c:pt>
                <c:pt idx="6138">
                  <c:v>300</c:v>
                </c:pt>
                <c:pt idx="6139">
                  <c:v>300</c:v>
                </c:pt>
                <c:pt idx="6140">
                  <c:v>300</c:v>
                </c:pt>
                <c:pt idx="6141">
                  <c:v>300</c:v>
                </c:pt>
                <c:pt idx="6142">
                  <c:v>300</c:v>
                </c:pt>
                <c:pt idx="6143">
                  <c:v>300</c:v>
                </c:pt>
                <c:pt idx="6144">
                  <c:v>300</c:v>
                </c:pt>
                <c:pt idx="6145">
                  <c:v>300</c:v>
                </c:pt>
                <c:pt idx="6146">
                  <c:v>300</c:v>
                </c:pt>
                <c:pt idx="6147">
                  <c:v>300</c:v>
                </c:pt>
                <c:pt idx="6148">
                  <c:v>300</c:v>
                </c:pt>
                <c:pt idx="6149">
                  <c:v>300</c:v>
                </c:pt>
                <c:pt idx="6150">
                  <c:v>300</c:v>
                </c:pt>
                <c:pt idx="6151">
                  <c:v>300</c:v>
                </c:pt>
                <c:pt idx="6152">
                  <c:v>300</c:v>
                </c:pt>
                <c:pt idx="6153">
                  <c:v>300</c:v>
                </c:pt>
                <c:pt idx="6154">
                  <c:v>300</c:v>
                </c:pt>
                <c:pt idx="6155">
                  <c:v>300</c:v>
                </c:pt>
                <c:pt idx="6156">
                  <c:v>300</c:v>
                </c:pt>
                <c:pt idx="6157">
                  <c:v>300</c:v>
                </c:pt>
                <c:pt idx="6158">
                  <c:v>300</c:v>
                </c:pt>
                <c:pt idx="6159">
                  <c:v>300</c:v>
                </c:pt>
                <c:pt idx="6160">
                  <c:v>300</c:v>
                </c:pt>
                <c:pt idx="6161">
                  <c:v>300</c:v>
                </c:pt>
                <c:pt idx="6162">
                  <c:v>300</c:v>
                </c:pt>
                <c:pt idx="6163">
                  <c:v>300</c:v>
                </c:pt>
                <c:pt idx="6164">
                  <c:v>300</c:v>
                </c:pt>
                <c:pt idx="6165">
                  <c:v>300</c:v>
                </c:pt>
                <c:pt idx="6166">
                  <c:v>300</c:v>
                </c:pt>
                <c:pt idx="6167">
                  <c:v>300</c:v>
                </c:pt>
                <c:pt idx="6168">
                  <c:v>300</c:v>
                </c:pt>
                <c:pt idx="6169">
                  <c:v>300</c:v>
                </c:pt>
                <c:pt idx="6170">
                  <c:v>300</c:v>
                </c:pt>
                <c:pt idx="6171">
                  <c:v>300</c:v>
                </c:pt>
                <c:pt idx="6172">
                  <c:v>300</c:v>
                </c:pt>
                <c:pt idx="6173">
                  <c:v>300</c:v>
                </c:pt>
                <c:pt idx="6174">
                  <c:v>300</c:v>
                </c:pt>
                <c:pt idx="6175">
                  <c:v>300</c:v>
                </c:pt>
                <c:pt idx="6176">
                  <c:v>300</c:v>
                </c:pt>
                <c:pt idx="6177">
                  <c:v>300</c:v>
                </c:pt>
                <c:pt idx="6178">
                  <c:v>300</c:v>
                </c:pt>
                <c:pt idx="6179">
                  <c:v>300</c:v>
                </c:pt>
                <c:pt idx="6180">
                  <c:v>300</c:v>
                </c:pt>
                <c:pt idx="6181">
                  <c:v>300</c:v>
                </c:pt>
                <c:pt idx="6182">
                  <c:v>300</c:v>
                </c:pt>
                <c:pt idx="6183">
                  <c:v>300</c:v>
                </c:pt>
                <c:pt idx="6184">
                  <c:v>300</c:v>
                </c:pt>
                <c:pt idx="6185">
                  <c:v>300</c:v>
                </c:pt>
                <c:pt idx="6186">
                  <c:v>300</c:v>
                </c:pt>
                <c:pt idx="6187">
                  <c:v>300</c:v>
                </c:pt>
                <c:pt idx="6188">
                  <c:v>300</c:v>
                </c:pt>
                <c:pt idx="6189">
                  <c:v>300</c:v>
                </c:pt>
                <c:pt idx="6190">
                  <c:v>300</c:v>
                </c:pt>
                <c:pt idx="6191">
                  <c:v>300</c:v>
                </c:pt>
                <c:pt idx="6192">
                  <c:v>300</c:v>
                </c:pt>
                <c:pt idx="6193">
                  <c:v>300</c:v>
                </c:pt>
                <c:pt idx="6194">
                  <c:v>300</c:v>
                </c:pt>
                <c:pt idx="6195">
                  <c:v>300</c:v>
                </c:pt>
                <c:pt idx="6196">
                  <c:v>300</c:v>
                </c:pt>
                <c:pt idx="6197">
                  <c:v>300</c:v>
                </c:pt>
                <c:pt idx="6198">
                  <c:v>300</c:v>
                </c:pt>
                <c:pt idx="6199">
                  <c:v>300</c:v>
                </c:pt>
                <c:pt idx="6200">
                  <c:v>300</c:v>
                </c:pt>
                <c:pt idx="6201">
                  <c:v>300</c:v>
                </c:pt>
                <c:pt idx="6202">
                  <c:v>300</c:v>
                </c:pt>
                <c:pt idx="6203">
                  <c:v>300</c:v>
                </c:pt>
                <c:pt idx="6204">
                  <c:v>300</c:v>
                </c:pt>
                <c:pt idx="6205">
                  <c:v>300</c:v>
                </c:pt>
                <c:pt idx="6206">
                  <c:v>300</c:v>
                </c:pt>
                <c:pt idx="6207">
                  <c:v>300</c:v>
                </c:pt>
                <c:pt idx="6208">
                  <c:v>300</c:v>
                </c:pt>
                <c:pt idx="6209">
                  <c:v>300</c:v>
                </c:pt>
                <c:pt idx="6210">
                  <c:v>300</c:v>
                </c:pt>
                <c:pt idx="6211">
                  <c:v>300</c:v>
                </c:pt>
                <c:pt idx="6212">
                  <c:v>300</c:v>
                </c:pt>
                <c:pt idx="6213">
                  <c:v>300</c:v>
                </c:pt>
                <c:pt idx="6214">
                  <c:v>300</c:v>
                </c:pt>
                <c:pt idx="6215">
                  <c:v>300</c:v>
                </c:pt>
                <c:pt idx="6216">
                  <c:v>300</c:v>
                </c:pt>
                <c:pt idx="6217">
                  <c:v>300</c:v>
                </c:pt>
                <c:pt idx="6218">
                  <c:v>300</c:v>
                </c:pt>
                <c:pt idx="6219">
                  <c:v>300</c:v>
                </c:pt>
                <c:pt idx="6220">
                  <c:v>300</c:v>
                </c:pt>
                <c:pt idx="6221">
                  <c:v>300</c:v>
                </c:pt>
                <c:pt idx="6222">
                  <c:v>300</c:v>
                </c:pt>
                <c:pt idx="6223">
                  <c:v>300</c:v>
                </c:pt>
                <c:pt idx="6224">
                  <c:v>300</c:v>
                </c:pt>
                <c:pt idx="6225">
                  <c:v>300</c:v>
                </c:pt>
                <c:pt idx="6226">
                  <c:v>300</c:v>
                </c:pt>
                <c:pt idx="6227">
                  <c:v>300</c:v>
                </c:pt>
                <c:pt idx="6228">
                  <c:v>300</c:v>
                </c:pt>
                <c:pt idx="6229">
                  <c:v>300</c:v>
                </c:pt>
                <c:pt idx="6230">
                  <c:v>300</c:v>
                </c:pt>
                <c:pt idx="6231">
                  <c:v>300</c:v>
                </c:pt>
                <c:pt idx="6232">
                  <c:v>300</c:v>
                </c:pt>
                <c:pt idx="6233">
                  <c:v>300</c:v>
                </c:pt>
                <c:pt idx="6234">
                  <c:v>300</c:v>
                </c:pt>
                <c:pt idx="6235">
                  <c:v>300</c:v>
                </c:pt>
                <c:pt idx="6236">
                  <c:v>300</c:v>
                </c:pt>
                <c:pt idx="6237">
                  <c:v>300</c:v>
                </c:pt>
                <c:pt idx="6238">
                  <c:v>300</c:v>
                </c:pt>
                <c:pt idx="6239">
                  <c:v>300</c:v>
                </c:pt>
                <c:pt idx="6240">
                  <c:v>300</c:v>
                </c:pt>
                <c:pt idx="6241">
                  <c:v>300</c:v>
                </c:pt>
                <c:pt idx="6242">
                  <c:v>300</c:v>
                </c:pt>
                <c:pt idx="6243">
                  <c:v>300</c:v>
                </c:pt>
                <c:pt idx="6244">
                  <c:v>300</c:v>
                </c:pt>
                <c:pt idx="6245">
                  <c:v>300</c:v>
                </c:pt>
                <c:pt idx="6246">
                  <c:v>300</c:v>
                </c:pt>
                <c:pt idx="6247">
                  <c:v>300</c:v>
                </c:pt>
                <c:pt idx="6248">
                  <c:v>300</c:v>
                </c:pt>
                <c:pt idx="6249">
                  <c:v>300</c:v>
                </c:pt>
                <c:pt idx="6250">
                  <c:v>300</c:v>
                </c:pt>
                <c:pt idx="6251">
                  <c:v>300</c:v>
                </c:pt>
                <c:pt idx="6252">
                  <c:v>300</c:v>
                </c:pt>
                <c:pt idx="6253">
                  <c:v>300</c:v>
                </c:pt>
                <c:pt idx="6254">
                  <c:v>300</c:v>
                </c:pt>
                <c:pt idx="6255">
                  <c:v>300</c:v>
                </c:pt>
                <c:pt idx="6256">
                  <c:v>300</c:v>
                </c:pt>
                <c:pt idx="6257">
                  <c:v>300</c:v>
                </c:pt>
                <c:pt idx="6258">
                  <c:v>300</c:v>
                </c:pt>
                <c:pt idx="6259">
                  <c:v>300</c:v>
                </c:pt>
                <c:pt idx="6260">
                  <c:v>300</c:v>
                </c:pt>
                <c:pt idx="6261">
                  <c:v>300</c:v>
                </c:pt>
                <c:pt idx="6262">
                  <c:v>300</c:v>
                </c:pt>
                <c:pt idx="6263">
                  <c:v>300</c:v>
                </c:pt>
                <c:pt idx="6264">
                  <c:v>300</c:v>
                </c:pt>
                <c:pt idx="6265">
                  <c:v>300</c:v>
                </c:pt>
                <c:pt idx="6266">
                  <c:v>300</c:v>
                </c:pt>
                <c:pt idx="6267">
                  <c:v>300</c:v>
                </c:pt>
                <c:pt idx="6268">
                  <c:v>300</c:v>
                </c:pt>
                <c:pt idx="6269">
                  <c:v>300</c:v>
                </c:pt>
                <c:pt idx="6270">
                  <c:v>300</c:v>
                </c:pt>
                <c:pt idx="6271">
                  <c:v>300</c:v>
                </c:pt>
                <c:pt idx="6272">
                  <c:v>300</c:v>
                </c:pt>
                <c:pt idx="6273">
                  <c:v>300</c:v>
                </c:pt>
                <c:pt idx="6274">
                  <c:v>300</c:v>
                </c:pt>
                <c:pt idx="6275">
                  <c:v>300</c:v>
                </c:pt>
                <c:pt idx="6276">
                  <c:v>300</c:v>
                </c:pt>
                <c:pt idx="6277">
                  <c:v>300</c:v>
                </c:pt>
                <c:pt idx="6278">
                  <c:v>300</c:v>
                </c:pt>
                <c:pt idx="6279">
                  <c:v>300</c:v>
                </c:pt>
                <c:pt idx="6280">
                  <c:v>300</c:v>
                </c:pt>
                <c:pt idx="6281">
                  <c:v>300</c:v>
                </c:pt>
                <c:pt idx="6282">
                  <c:v>300</c:v>
                </c:pt>
                <c:pt idx="6283">
                  <c:v>300</c:v>
                </c:pt>
                <c:pt idx="6284">
                  <c:v>300</c:v>
                </c:pt>
                <c:pt idx="6285">
                  <c:v>300</c:v>
                </c:pt>
                <c:pt idx="6286">
                  <c:v>300</c:v>
                </c:pt>
                <c:pt idx="6287">
                  <c:v>300</c:v>
                </c:pt>
                <c:pt idx="6288">
                  <c:v>300</c:v>
                </c:pt>
                <c:pt idx="6289">
                  <c:v>300</c:v>
                </c:pt>
                <c:pt idx="6290">
                  <c:v>300</c:v>
                </c:pt>
                <c:pt idx="6291">
                  <c:v>300</c:v>
                </c:pt>
                <c:pt idx="6292">
                  <c:v>300</c:v>
                </c:pt>
                <c:pt idx="6293">
                  <c:v>300</c:v>
                </c:pt>
                <c:pt idx="6294">
                  <c:v>300</c:v>
                </c:pt>
                <c:pt idx="6295">
                  <c:v>300</c:v>
                </c:pt>
                <c:pt idx="6296">
                  <c:v>300</c:v>
                </c:pt>
                <c:pt idx="6297">
                  <c:v>300</c:v>
                </c:pt>
                <c:pt idx="6298">
                  <c:v>300</c:v>
                </c:pt>
                <c:pt idx="6299">
                  <c:v>300</c:v>
                </c:pt>
                <c:pt idx="6300">
                  <c:v>300</c:v>
                </c:pt>
                <c:pt idx="6301">
                  <c:v>300</c:v>
                </c:pt>
                <c:pt idx="6302">
                  <c:v>300</c:v>
                </c:pt>
                <c:pt idx="6303">
                  <c:v>300</c:v>
                </c:pt>
                <c:pt idx="6304">
                  <c:v>300</c:v>
                </c:pt>
                <c:pt idx="6305">
                  <c:v>300</c:v>
                </c:pt>
                <c:pt idx="6306">
                  <c:v>300</c:v>
                </c:pt>
                <c:pt idx="6307">
                  <c:v>300</c:v>
                </c:pt>
                <c:pt idx="6308">
                  <c:v>300</c:v>
                </c:pt>
                <c:pt idx="6309">
                  <c:v>300</c:v>
                </c:pt>
                <c:pt idx="6310">
                  <c:v>300</c:v>
                </c:pt>
                <c:pt idx="6311">
                  <c:v>300</c:v>
                </c:pt>
                <c:pt idx="6312">
                  <c:v>300</c:v>
                </c:pt>
                <c:pt idx="6313">
                  <c:v>300</c:v>
                </c:pt>
                <c:pt idx="6314">
                  <c:v>300</c:v>
                </c:pt>
                <c:pt idx="6315">
                  <c:v>300</c:v>
                </c:pt>
                <c:pt idx="6316">
                  <c:v>300</c:v>
                </c:pt>
                <c:pt idx="6317">
                  <c:v>300</c:v>
                </c:pt>
                <c:pt idx="6318">
                  <c:v>300</c:v>
                </c:pt>
                <c:pt idx="6319">
                  <c:v>300</c:v>
                </c:pt>
                <c:pt idx="6320">
                  <c:v>300</c:v>
                </c:pt>
                <c:pt idx="6321">
                  <c:v>300</c:v>
                </c:pt>
                <c:pt idx="6322">
                  <c:v>300</c:v>
                </c:pt>
                <c:pt idx="6323">
                  <c:v>300</c:v>
                </c:pt>
                <c:pt idx="6324">
                  <c:v>300</c:v>
                </c:pt>
                <c:pt idx="6325">
                  <c:v>300</c:v>
                </c:pt>
                <c:pt idx="6326">
                  <c:v>300</c:v>
                </c:pt>
                <c:pt idx="6327">
                  <c:v>300</c:v>
                </c:pt>
                <c:pt idx="6328">
                  <c:v>300</c:v>
                </c:pt>
                <c:pt idx="6329">
                  <c:v>300</c:v>
                </c:pt>
                <c:pt idx="6330">
                  <c:v>300</c:v>
                </c:pt>
                <c:pt idx="6331">
                  <c:v>300</c:v>
                </c:pt>
                <c:pt idx="6332">
                  <c:v>300</c:v>
                </c:pt>
                <c:pt idx="6333">
                  <c:v>300</c:v>
                </c:pt>
                <c:pt idx="6334">
                  <c:v>300</c:v>
                </c:pt>
                <c:pt idx="6335">
                  <c:v>300</c:v>
                </c:pt>
                <c:pt idx="6336">
                  <c:v>300</c:v>
                </c:pt>
                <c:pt idx="6337">
                  <c:v>300</c:v>
                </c:pt>
                <c:pt idx="6338">
                  <c:v>300</c:v>
                </c:pt>
                <c:pt idx="6339">
                  <c:v>300</c:v>
                </c:pt>
                <c:pt idx="6340">
                  <c:v>300</c:v>
                </c:pt>
                <c:pt idx="6341">
                  <c:v>300</c:v>
                </c:pt>
                <c:pt idx="6342">
                  <c:v>300</c:v>
                </c:pt>
                <c:pt idx="6343">
                  <c:v>300</c:v>
                </c:pt>
                <c:pt idx="6344">
                  <c:v>300</c:v>
                </c:pt>
                <c:pt idx="6345">
                  <c:v>300</c:v>
                </c:pt>
                <c:pt idx="6346">
                  <c:v>300</c:v>
                </c:pt>
                <c:pt idx="6347">
                  <c:v>300</c:v>
                </c:pt>
                <c:pt idx="6348">
                  <c:v>300</c:v>
                </c:pt>
                <c:pt idx="6349">
                  <c:v>300</c:v>
                </c:pt>
                <c:pt idx="6350">
                  <c:v>300</c:v>
                </c:pt>
                <c:pt idx="6351">
                  <c:v>300</c:v>
                </c:pt>
                <c:pt idx="6352">
                  <c:v>300</c:v>
                </c:pt>
                <c:pt idx="6353">
                  <c:v>300</c:v>
                </c:pt>
                <c:pt idx="6354">
                  <c:v>300</c:v>
                </c:pt>
                <c:pt idx="6355">
                  <c:v>300</c:v>
                </c:pt>
                <c:pt idx="6356">
                  <c:v>300</c:v>
                </c:pt>
                <c:pt idx="6357">
                  <c:v>300</c:v>
                </c:pt>
                <c:pt idx="6358">
                  <c:v>300</c:v>
                </c:pt>
                <c:pt idx="6359">
                  <c:v>300</c:v>
                </c:pt>
                <c:pt idx="6360">
                  <c:v>300</c:v>
                </c:pt>
                <c:pt idx="6361">
                  <c:v>300</c:v>
                </c:pt>
                <c:pt idx="6362">
                  <c:v>300</c:v>
                </c:pt>
                <c:pt idx="6363">
                  <c:v>300</c:v>
                </c:pt>
                <c:pt idx="6364">
                  <c:v>300</c:v>
                </c:pt>
                <c:pt idx="6365">
                  <c:v>300</c:v>
                </c:pt>
                <c:pt idx="6366">
                  <c:v>300</c:v>
                </c:pt>
                <c:pt idx="6367">
                  <c:v>300</c:v>
                </c:pt>
                <c:pt idx="6368">
                  <c:v>300</c:v>
                </c:pt>
                <c:pt idx="6369">
                  <c:v>300</c:v>
                </c:pt>
                <c:pt idx="6370">
                  <c:v>300</c:v>
                </c:pt>
                <c:pt idx="6371">
                  <c:v>300</c:v>
                </c:pt>
                <c:pt idx="6372">
                  <c:v>300</c:v>
                </c:pt>
                <c:pt idx="6373">
                  <c:v>300</c:v>
                </c:pt>
                <c:pt idx="6374">
                  <c:v>300</c:v>
                </c:pt>
                <c:pt idx="6375">
                  <c:v>300</c:v>
                </c:pt>
                <c:pt idx="6376">
                  <c:v>300</c:v>
                </c:pt>
                <c:pt idx="6377">
                  <c:v>300</c:v>
                </c:pt>
                <c:pt idx="6378">
                  <c:v>300</c:v>
                </c:pt>
                <c:pt idx="6379">
                  <c:v>300</c:v>
                </c:pt>
                <c:pt idx="6380">
                  <c:v>300</c:v>
                </c:pt>
                <c:pt idx="6381">
                  <c:v>300</c:v>
                </c:pt>
                <c:pt idx="6382">
                  <c:v>300</c:v>
                </c:pt>
                <c:pt idx="6383">
                  <c:v>300</c:v>
                </c:pt>
                <c:pt idx="6384">
                  <c:v>300</c:v>
                </c:pt>
                <c:pt idx="6385">
                  <c:v>300</c:v>
                </c:pt>
                <c:pt idx="6386">
                  <c:v>300</c:v>
                </c:pt>
                <c:pt idx="6387">
                  <c:v>300</c:v>
                </c:pt>
                <c:pt idx="6388">
                  <c:v>300</c:v>
                </c:pt>
                <c:pt idx="6389">
                  <c:v>300</c:v>
                </c:pt>
                <c:pt idx="6390">
                  <c:v>300</c:v>
                </c:pt>
                <c:pt idx="6391">
                  <c:v>300</c:v>
                </c:pt>
                <c:pt idx="6392">
                  <c:v>300</c:v>
                </c:pt>
                <c:pt idx="6393">
                  <c:v>300</c:v>
                </c:pt>
                <c:pt idx="6394">
                  <c:v>300</c:v>
                </c:pt>
                <c:pt idx="6395">
                  <c:v>300</c:v>
                </c:pt>
                <c:pt idx="6396">
                  <c:v>300</c:v>
                </c:pt>
                <c:pt idx="6397">
                  <c:v>300</c:v>
                </c:pt>
                <c:pt idx="6398">
                  <c:v>300</c:v>
                </c:pt>
                <c:pt idx="6399">
                  <c:v>300</c:v>
                </c:pt>
                <c:pt idx="6400">
                  <c:v>300</c:v>
                </c:pt>
                <c:pt idx="6401">
                  <c:v>300</c:v>
                </c:pt>
                <c:pt idx="6402">
                  <c:v>300</c:v>
                </c:pt>
                <c:pt idx="6403">
                  <c:v>300</c:v>
                </c:pt>
                <c:pt idx="6404">
                  <c:v>300</c:v>
                </c:pt>
                <c:pt idx="6405">
                  <c:v>300</c:v>
                </c:pt>
                <c:pt idx="6406">
                  <c:v>300</c:v>
                </c:pt>
                <c:pt idx="6407">
                  <c:v>300</c:v>
                </c:pt>
                <c:pt idx="6408">
                  <c:v>300</c:v>
                </c:pt>
                <c:pt idx="6409">
                  <c:v>300</c:v>
                </c:pt>
                <c:pt idx="6410">
                  <c:v>300</c:v>
                </c:pt>
                <c:pt idx="6411">
                  <c:v>300</c:v>
                </c:pt>
                <c:pt idx="6412">
                  <c:v>300</c:v>
                </c:pt>
                <c:pt idx="6413">
                  <c:v>300</c:v>
                </c:pt>
                <c:pt idx="6414">
                  <c:v>300</c:v>
                </c:pt>
                <c:pt idx="6415">
                  <c:v>300</c:v>
                </c:pt>
                <c:pt idx="6416">
                  <c:v>300</c:v>
                </c:pt>
                <c:pt idx="6417">
                  <c:v>300</c:v>
                </c:pt>
                <c:pt idx="6418">
                  <c:v>300</c:v>
                </c:pt>
                <c:pt idx="6419">
                  <c:v>300</c:v>
                </c:pt>
                <c:pt idx="6420">
                  <c:v>300</c:v>
                </c:pt>
                <c:pt idx="6421">
                  <c:v>300</c:v>
                </c:pt>
                <c:pt idx="6422">
                  <c:v>300</c:v>
                </c:pt>
                <c:pt idx="6423">
                  <c:v>300</c:v>
                </c:pt>
                <c:pt idx="6424">
                  <c:v>300</c:v>
                </c:pt>
                <c:pt idx="6425">
                  <c:v>300</c:v>
                </c:pt>
                <c:pt idx="6426">
                  <c:v>300</c:v>
                </c:pt>
                <c:pt idx="6427">
                  <c:v>300</c:v>
                </c:pt>
                <c:pt idx="6428">
                  <c:v>300</c:v>
                </c:pt>
                <c:pt idx="6429">
                  <c:v>300</c:v>
                </c:pt>
                <c:pt idx="6430">
                  <c:v>300</c:v>
                </c:pt>
                <c:pt idx="6431">
                  <c:v>300</c:v>
                </c:pt>
                <c:pt idx="6432">
                  <c:v>300</c:v>
                </c:pt>
                <c:pt idx="6433">
                  <c:v>300</c:v>
                </c:pt>
                <c:pt idx="6434">
                  <c:v>300</c:v>
                </c:pt>
                <c:pt idx="6435">
                  <c:v>300</c:v>
                </c:pt>
                <c:pt idx="6436">
                  <c:v>300</c:v>
                </c:pt>
                <c:pt idx="6437">
                  <c:v>300</c:v>
                </c:pt>
                <c:pt idx="6438">
                  <c:v>300</c:v>
                </c:pt>
                <c:pt idx="6439">
                  <c:v>300</c:v>
                </c:pt>
                <c:pt idx="6440">
                  <c:v>300</c:v>
                </c:pt>
                <c:pt idx="6441">
                  <c:v>300</c:v>
                </c:pt>
                <c:pt idx="6442">
                  <c:v>300</c:v>
                </c:pt>
                <c:pt idx="6443">
                  <c:v>300</c:v>
                </c:pt>
                <c:pt idx="6444">
                  <c:v>300</c:v>
                </c:pt>
                <c:pt idx="6445">
                  <c:v>300</c:v>
                </c:pt>
                <c:pt idx="6446">
                  <c:v>300</c:v>
                </c:pt>
                <c:pt idx="6447">
                  <c:v>300</c:v>
                </c:pt>
                <c:pt idx="6448">
                  <c:v>300</c:v>
                </c:pt>
                <c:pt idx="6449">
                  <c:v>300</c:v>
                </c:pt>
                <c:pt idx="6450">
                  <c:v>300</c:v>
                </c:pt>
                <c:pt idx="6451">
                  <c:v>300</c:v>
                </c:pt>
                <c:pt idx="6452">
                  <c:v>300</c:v>
                </c:pt>
                <c:pt idx="6453">
                  <c:v>300</c:v>
                </c:pt>
                <c:pt idx="6454">
                  <c:v>300</c:v>
                </c:pt>
                <c:pt idx="6455">
                  <c:v>300</c:v>
                </c:pt>
                <c:pt idx="6456">
                  <c:v>300</c:v>
                </c:pt>
                <c:pt idx="6457">
                  <c:v>300</c:v>
                </c:pt>
                <c:pt idx="6458">
                  <c:v>300</c:v>
                </c:pt>
                <c:pt idx="6459">
                  <c:v>300</c:v>
                </c:pt>
                <c:pt idx="6460">
                  <c:v>300</c:v>
                </c:pt>
                <c:pt idx="6461">
                  <c:v>300</c:v>
                </c:pt>
                <c:pt idx="6462">
                  <c:v>300</c:v>
                </c:pt>
                <c:pt idx="6463">
                  <c:v>300</c:v>
                </c:pt>
                <c:pt idx="6464">
                  <c:v>300</c:v>
                </c:pt>
                <c:pt idx="6465">
                  <c:v>300</c:v>
                </c:pt>
                <c:pt idx="6466">
                  <c:v>300</c:v>
                </c:pt>
                <c:pt idx="6467">
                  <c:v>300</c:v>
                </c:pt>
                <c:pt idx="6468">
                  <c:v>300</c:v>
                </c:pt>
                <c:pt idx="6469">
                  <c:v>300</c:v>
                </c:pt>
                <c:pt idx="6470">
                  <c:v>300</c:v>
                </c:pt>
                <c:pt idx="6471">
                  <c:v>300</c:v>
                </c:pt>
                <c:pt idx="6472">
                  <c:v>300</c:v>
                </c:pt>
                <c:pt idx="6473">
                  <c:v>300</c:v>
                </c:pt>
                <c:pt idx="6474">
                  <c:v>300</c:v>
                </c:pt>
                <c:pt idx="6475">
                  <c:v>300</c:v>
                </c:pt>
                <c:pt idx="6476">
                  <c:v>300</c:v>
                </c:pt>
                <c:pt idx="6477">
                  <c:v>300</c:v>
                </c:pt>
                <c:pt idx="6478">
                  <c:v>300</c:v>
                </c:pt>
                <c:pt idx="6479">
                  <c:v>300</c:v>
                </c:pt>
                <c:pt idx="6480">
                  <c:v>300</c:v>
                </c:pt>
                <c:pt idx="6481">
                  <c:v>300</c:v>
                </c:pt>
                <c:pt idx="6482">
                  <c:v>300</c:v>
                </c:pt>
                <c:pt idx="6483">
                  <c:v>300</c:v>
                </c:pt>
                <c:pt idx="6484">
                  <c:v>300</c:v>
                </c:pt>
                <c:pt idx="6485">
                  <c:v>300</c:v>
                </c:pt>
                <c:pt idx="6486">
                  <c:v>300</c:v>
                </c:pt>
                <c:pt idx="6487">
                  <c:v>300</c:v>
                </c:pt>
                <c:pt idx="6488">
                  <c:v>300</c:v>
                </c:pt>
                <c:pt idx="6489">
                  <c:v>300</c:v>
                </c:pt>
                <c:pt idx="6490">
                  <c:v>300</c:v>
                </c:pt>
                <c:pt idx="6491">
                  <c:v>300</c:v>
                </c:pt>
                <c:pt idx="6492">
                  <c:v>300</c:v>
                </c:pt>
                <c:pt idx="6493">
                  <c:v>300</c:v>
                </c:pt>
                <c:pt idx="6494">
                  <c:v>300</c:v>
                </c:pt>
                <c:pt idx="6495">
                  <c:v>300</c:v>
                </c:pt>
                <c:pt idx="6496">
                  <c:v>300</c:v>
                </c:pt>
                <c:pt idx="6497">
                  <c:v>300</c:v>
                </c:pt>
                <c:pt idx="6498">
                  <c:v>300</c:v>
                </c:pt>
                <c:pt idx="6499">
                  <c:v>300</c:v>
                </c:pt>
                <c:pt idx="6500">
                  <c:v>300</c:v>
                </c:pt>
                <c:pt idx="6501">
                  <c:v>300</c:v>
                </c:pt>
                <c:pt idx="6502">
                  <c:v>300</c:v>
                </c:pt>
                <c:pt idx="6503">
                  <c:v>300</c:v>
                </c:pt>
                <c:pt idx="6504">
                  <c:v>300</c:v>
                </c:pt>
                <c:pt idx="6505">
                  <c:v>300</c:v>
                </c:pt>
                <c:pt idx="6506">
                  <c:v>300</c:v>
                </c:pt>
                <c:pt idx="6507">
                  <c:v>300</c:v>
                </c:pt>
                <c:pt idx="6508">
                  <c:v>300</c:v>
                </c:pt>
                <c:pt idx="6509">
                  <c:v>300</c:v>
                </c:pt>
                <c:pt idx="6510">
                  <c:v>300</c:v>
                </c:pt>
                <c:pt idx="6511">
                  <c:v>300</c:v>
                </c:pt>
                <c:pt idx="6512">
                  <c:v>300</c:v>
                </c:pt>
                <c:pt idx="6513">
                  <c:v>300</c:v>
                </c:pt>
                <c:pt idx="6514">
                  <c:v>300</c:v>
                </c:pt>
                <c:pt idx="6515">
                  <c:v>300</c:v>
                </c:pt>
                <c:pt idx="6516">
                  <c:v>300</c:v>
                </c:pt>
                <c:pt idx="6517">
                  <c:v>300</c:v>
                </c:pt>
                <c:pt idx="6518">
                  <c:v>300</c:v>
                </c:pt>
                <c:pt idx="6519">
                  <c:v>300</c:v>
                </c:pt>
                <c:pt idx="6520">
                  <c:v>300</c:v>
                </c:pt>
                <c:pt idx="6521">
                  <c:v>300</c:v>
                </c:pt>
                <c:pt idx="6522">
                  <c:v>300</c:v>
                </c:pt>
                <c:pt idx="6523">
                  <c:v>300</c:v>
                </c:pt>
                <c:pt idx="6524">
                  <c:v>300</c:v>
                </c:pt>
                <c:pt idx="6525">
                  <c:v>300</c:v>
                </c:pt>
                <c:pt idx="6526">
                  <c:v>300</c:v>
                </c:pt>
                <c:pt idx="6527">
                  <c:v>300</c:v>
                </c:pt>
                <c:pt idx="6528">
                  <c:v>300</c:v>
                </c:pt>
                <c:pt idx="6529">
                  <c:v>300</c:v>
                </c:pt>
                <c:pt idx="6530">
                  <c:v>300</c:v>
                </c:pt>
                <c:pt idx="6531">
                  <c:v>300</c:v>
                </c:pt>
                <c:pt idx="6532">
                  <c:v>300</c:v>
                </c:pt>
                <c:pt idx="6533">
                  <c:v>300</c:v>
                </c:pt>
                <c:pt idx="6534">
                  <c:v>300</c:v>
                </c:pt>
                <c:pt idx="6535">
                  <c:v>300</c:v>
                </c:pt>
                <c:pt idx="6536">
                  <c:v>300</c:v>
                </c:pt>
                <c:pt idx="6537">
                  <c:v>300</c:v>
                </c:pt>
                <c:pt idx="6538">
                  <c:v>300</c:v>
                </c:pt>
                <c:pt idx="6539">
                  <c:v>300</c:v>
                </c:pt>
                <c:pt idx="6540">
                  <c:v>300</c:v>
                </c:pt>
                <c:pt idx="6541">
                  <c:v>300</c:v>
                </c:pt>
                <c:pt idx="6542">
                  <c:v>300</c:v>
                </c:pt>
                <c:pt idx="6543">
                  <c:v>300</c:v>
                </c:pt>
                <c:pt idx="6544">
                  <c:v>300</c:v>
                </c:pt>
                <c:pt idx="6545">
                  <c:v>300</c:v>
                </c:pt>
                <c:pt idx="6546">
                  <c:v>300</c:v>
                </c:pt>
                <c:pt idx="6547">
                  <c:v>300</c:v>
                </c:pt>
                <c:pt idx="6548">
                  <c:v>300</c:v>
                </c:pt>
                <c:pt idx="6549">
                  <c:v>300</c:v>
                </c:pt>
                <c:pt idx="6550">
                  <c:v>300</c:v>
                </c:pt>
                <c:pt idx="6551">
                  <c:v>300</c:v>
                </c:pt>
                <c:pt idx="6552">
                  <c:v>300</c:v>
                </c:pt>
                <c:pt idx="6553">
                  <c:v>300</c:v>
                </c:pt>
                <c:pt idx="6554">
                  <c:v>300</c:v>
                </c:pt>
                <c:pt idx="6555">
                  <c:v>300</c:v>
                </c:pt>
                <c:pt idx="6556">
                  <c:v>300</c:v>
                </c:pt>
                <c:pt idx="6557">
                  <c:v>300</c:v>
                </c:pt>
                <c:pt idx="6558">
                  <c:v>300</c:v>
                </c:pt>
                <c:pt idx="6559">
                  <c:v>300</c:v>
                </c:pt>
                <c:pt idx="6560">
                  <c:v>300</c:v>
                </c:pt>
                <c:pt idx="6561">
                  <c:v>300</c:v>
                </c:pt>
                <c:pt idx="6562">
                  <c:v>300</c:v>
                </c:pt>
                <c:pt idx="6563">
                  <c:v>300</c:v>
                </c:pt>
                <c:pt idx="6564">
                  <c:v>300</c:v>
                </c:pt>
                <c:pt idx="6565">
                  <c:v>300</c:v>
                </c:pt>
                <c:pt idx="6566">
                  <c:v>300</c:v>
                </c:pt>
                <c:pt idx="6567">
                  <c:v>300</c:v>
                </c:pt>
                <c:pt idx="6568">
                  <c:v>300</c:v>
                </c:pt>
                <c:pt idx="6569">
                  <c:v>300</c:v>
                </c:pt>
                <c:pt idx="6570">
                  <c:v>300</c:v>
                </c:pt>
                <c:pt idx="6571">
                  <c:v>300</c:v>
                </c:pt>
                <c:pt idx="6572">
                  <c:v>300</c:v>
                </c:pt>
                <c:pt idx="6573">
                  <c:v>300</c:v>
                </c:pt>
                <c:pt idx="6574">
                  <c:v>300</c:v>
                </c:pt>
                <c:pt idx="6575">
                  <c:v>300</c:v>
                </c:pt>
                <c:pt idx="6576">
                  <c:v>300</c:v>
                </c:pt>
                <c:pt idx="6577">
                  <c:v>300</c:v>
                </c:pt>
                <c:pt idx="6578">
                  <c:v>300</c:v>
                </c:pt>
                <c:pt idx="6579">
                  <c:v>300</c:v>
                </c:pt>
                <c:pt idx="6580">
                  <c:v>300</c:v>
                </c:pt>
                <c:pt idx="6581">
                  <c:v>300</c:v>
                </c:pt>
                <c:pt idx="6582">
                  <c:v>300</c:v>
                </c:pt>
                <c:pt idx="6583">
                  <c:v>300</c:v>
                </c:pt>
                <c:pt idx="6584">
                  <c:v>300</c:v>
                </c:pt>
                <c:pt idx="6585">
                  <c:v>300</c:v>
                </c:pt>
                <c:pt idx="6586">
                  <c:v>300</c:v>
                </c:pt>
                <c:pt idx="6587">
                  <c:v>300</c:v>
                </c:pt>
                <c:pt idx="6588">
                  <c:v>300</c:v>
                </c:pt>
                <c:pt idx="6589">
                  <c:v>300</c:v>
                </c:pt>
                <c:pt idx="6590">
                  <c:v>300</c:v>
                </c:pt>
                <c:pt idx="6591">
                  <c:v>300</c:v>
                </c:pt>
                <c:pt idx="6592">
                  <c:v>300</c:v>
                </c:pt>
                <c:pt idx="6593">
                  <c:v>300</c:v>
                </c:pt>
                <c:pt idx="6594">
                  <c:v>300</c:v>
                </c:pt>
                <c:pt idx="6595">
                  <c:v>300</c:v>
                </c:pt>
                <c:pt idx="6596">
                  <c:v>300</c:v>
                </c:pt>
                <c:pt idx="6597">
                  <c:v>300</c:v>
                </c:pt>
                <c:pt idx="6598">
                  <c:v>300</c:v>
                </c:pt>
                <c:pt idx="6599">
                  <c:v>300</c:v>
                </c:pt>
                <c:pt idx="6600">
                  <c:v>300</c:v>
                </c:pt>
                <c:pt idx="6601">
                  <c:v>300</c:v>
                </c:pt>
                <c:pt idx="6602">
                  <c:v>300</c:v>
                </c:pt>
                <c:pt idx="6603">
                  <c:v>300</c:v>
                </c:pt>
                <c:pt idx="6604">
                  <c:v>300</c:v>
                </c:pt>
                <c:pt idx="6605">
                  <c:v>300</c:v>
                </c:pt>
                <c:pt idx="6606">
                  <c:v>300</c:v>
                </c:pt>
                <c:pt idx="6607">
                  <c:v>300</c:v>
                </c:pt>
                <c:pt idx="6608">
                  <c:v>300</c:v>
                </c:pt>
                <c:pt idx="6609">
                  <c:v>300</c:v>
                </c:pt>
                <c:pt idx="6610">
                  <c:v>300</c:v>
                </c:pt>
                <c:pt idx="6611">
                  <c:v>300</c:v>
                </c:pt>
                <c:pt idx="6612">
                  <c:v>300</c:v>
                </c:pt>
                <c:pt idx="6613">
                  <c:v>300</c:v>
                </c:pt>
                <c:pt idx="6614">
                  <c:v>300</c:v>
                </c:pt>
                <c:pt idx="6615">
                  <c:v>300</c:v>
                </c:pt>
                <c:pt idx="6616">
                  <c:v>300</c:v>
                </c:pt>
                <c:pt idx="6617">
                  <c:v>300</c:v>
                </c:pt>
                <c:pt idx="6618">
                  <c:v>300</c:v>
                </c:pt>
                <c:pt idx="6619">
                  <c:v>300</c:v>
                </c:pt>
                <c:pt idx="6620">
                  <c:v>300</c:v>
                </c:pt>
                <c:pt idx="6621">
                  <c:v>300</c:v>
                </c:pt>
                <c:pt idx="6622">
                  <c:v>300</c:v>
                </c:pt>
                <c:pt idx="6623">
                  <c:v>300</c:v>
                </c:pt>
                <c:pt idx="6624">
                  <c:v>300</c:v>
                </c:pt>
                <c:pt idx="6625">
                  <c:v>300</c:v>
                </c:pt>
                <c:pt idx="6626">
                  <c:v>300</c:v>
                </c:pt>
                <c:pt idx="6627">
                  <c:v>300</c:v>
                </c:pt>
                <c:pt idx="6628">
                  <c:v>300</c:v>
                </c:pt>
                <c:pt idx="6629">
                  <c:v>300</c:v>
                </c:pt>
                <c:pt idx="6630">
                  <c:v>300</c:v>
                </c:pt>
                <c:pt idx="6631">
                  <c:v>300</c:v>
                </c:pt>
                <c:pt idx="6632">
                  <c:v>300</c:v>
                </c:pt>
                <c:pt idx="6633">
                  <c:v>300</c:v>
                </c:pt>
                <c:pt idx="6634">
                  <c:v>300</c:v>
                </c:pt>
                <c:pt idx="6635">
                  <c:v>300</c:v>
                </c:pt>
                <c:pt idx="6636">
                  <c:v>300</c:v>
                </c:pt>
                <c:pt idx="6637">
                  <c:v>300</c:v>
                </c:pt>
                <c:pt idx="6638">
                  <c:v>300</c:v>
                </c:pt>
                <c:pt idx="6639">
                  <c:v>300</c:v>
                </c:pt>
                <c:pt idx="6640">
                  <c:v>300</c:v>
                </c:pt>
                <c:pt idx="6641">
                  <c:v>300</c:v>
                </c:pt>
                <c:pt idx="6642">
                  <c:v>300</c:v>
                </c:pt>
                <c:pt idx="6643">
                  <c:v>300</c:v>
                </c:pt>
                <c:pt idx="6644">
                  <c:v>300</c:v>
                </c:pt>
                <c:pt idx="6645">
                  <c:v>300</c:v>
                </c:pt>
                <c:pt idx="6646">
                  <c:v>300</c:v>
                </c:pt>
                <c:pt idx="6647">
                  <c:v>300</c:v>
                </c:pt>
                <c:pt idx="6648">
                  <c:v>300</c:v>
                </c:pt>
                <c:pt idx="6649">
                  <c:v>300</c:v>
                </c:pt>
                <c:pt idx="6650">
                  <c:v>300</c:v>
                </c:pt>
                <c:pt idx="6651">
                  <c:v>300</c:v>
                </c:pt>
                <c:pt idx="6652">
                  <c:v>300</c:v>
                </c:pt>
                <c:pt idx="6653">
                  <c:v>300</c:v>
                </c:pt>
                <c:pt idx="6654">
                  <c:v>300</c:v>
                </c:pt>
                <c:pt idx="6655">
                  <c:v>300</c:v>
                </c:pt>
                <c:pt idx="6656">
                  <c:v>300</c:v>
                </c:pt>
                <c:pt idx="6657">
                  <c:v>300</c:v>
                </c:pt>
                <c:pt idx="6658">
                  <c:v>300</c:v>
                </c:pt>
                <c:pt idx="6659">
                  <c:v>300</c:v>
                </c:pt>
                <c:pt idx="6660">
                  <c:v>300</c:v>
                </c:pt>
                <c:pt idx="6661">
                  <c:v>300</c:v>
                </c:pt>
                <c:pt idx="6662">
                  <c:v>300</c:v>
                </c:pt>
                <c:pt idx="6663">
                  <c:v>300</c:v>
                </c:pt>
                <c:pt idx="6664">
                  <c:v>300</c:v>
                </c:pt>
                <c:pt idx="6665">
                  <c:v>300</c:v>
                </c:pt>
                <c:pt idx="6666">
                  <c:v>300</c:v>
                </c:pt>
                <c:pt idx="6667">
                  <c:v>300</c:v>
                </c:pt>
                <c:pt idx="6668">
                  <c:v>300</c:v>
                </c:pt>
                <c:pt idx="6669">
                  <c:v>300</c:v>
                </c:pt>
                <c:pt idx="6670">
                  <c:v>300</c:v>
                </c:pt>
                <c:pt idx="6671">
                  <c:v>300</c:v>
                </c:pt>
                <c:pt idx="6672">
                  <c:v>300</c:v>
                </c:pt>
                <c:pt idx="6673">
                  <c:v>300</c:v>
                </c:pt>
                <c:pt idx="6674">
                  <c:v>300</c:v>
                </c:pt>
                <c:pt idx="6675">
                  <c:v>300</c:v>
                </c:pt>
                <c:pt idx="6676">
                  <c:v>300</c:v>
                </c:pt>
                <c:pt idx="6677">
                  <c:v>300</c:v>
                </c:pt>
                <c:pt idx="6678">
                  <c:v>300</c:v>
                </c:pt>
                <c:pt idx="6679">
                  <c:v>300</c:v>
                </c:pt>
                <c:pt idx="6680">
                  <c:v>300</c:v>
                </c:pt>
                <c:pt idx="6681">
                  <c:v>300</c:v>
                </c:pt>
                <c:pt idx="6682">
                  <c:v>300</c:v>
                </c:pt>
                <c:pt idx="6683">
                  <c:v>300</c:v>
                </c:pt>
                <c:pt idx="6684">
                  <c:v>300</c:v>
                </c:pt>
                <c:pt idx="6685">
                  <c:v>300</c:v>
                </c:pt>
                <c:pt idx="6686">
                  <c:v>300</c:v>
                </c:pt>
                <c:pt idx="6687">
                  <c:v>300</c:v>
                </c:pt>
                <c:pt idx="6688">
                  <c:v>300</c:v>
                </c:pt>
                <c:pt idx="6689">
                  <c:v>300</c:v>
                </c:pt>
                <c:pt idx="6690">
                  <c:v>300</c:v>
                </c:pt>
                <c:pt idx="6691">
                  <c:v>300</c:v>
                </c:pt>
                <c:pt idx="6692">
                  <c:v>300</c:v>
                </c:pt>
                <c:pt idx="6693">
                  <c:v>300</c:v>
                </c:pt>
                <c:pt idx="6694">
                  <c:v>300</c:v>
                </c:pt>
                <c:pt idx="6695">
                  <c:v>300</c:v>
                </c:pt>
                <c:pt idx="6696">
                  <c:v>300</c:v>
                </c:pt>
                <c:pt idx="6697">
                  <c:v>300</c:v>
                </c:pt>
                <c:pt idx="6698">
                  <c:v>300</c:v>
                </c:pt>
                <c:pt idx="6699">
                  <c:v>300</c:v>
                </c:pt>
                <c:pt idx="6700">
                  <c:v>300</c:v>
                </c:pt>
                <c:pt idx="6701">
                  <c:v>300</c:v>
                </c:pt>
                <c:pt idx="6702">
                  <c:v>300</c:v>
                </c:pt>
                <c:pt idx="6703">
                  <c:v>300</c:v>
                </c:pt>
                <c:pt idx="6704">
                  <c:v>300</c:v>
                </c:pt>
                <c:pt idx="6705">
                  <c:v>300</c:v>
                </c:pt>
                <c:pt idx="6706">
                  <c:v>300</c:v>
                </c:pt>
                <c:pt idx="6707">
                  <c:v>300</c:v>
                </c:pt>
                <c:pt idx="6708">
                  <c:v>300</c:v>
                </c:pt>
                <c:pt idx="6709">
                  <c:v>300</c:v>
                </c:pt>
                <c:pt idx="6710">
                  <c:v>300</c:v>
                </c:pt>
                <c:pt idx="6711">
                  <c:v>300</c:v>
                </c:pt>
                <c:pt idx="6712">
                  <c:v>300</c:v>
                </c:pt>
                <c:pt idx="6713">
                  <c:v>300</c:v>
                </c:pt>
                <c:pt idx="6714">
                  <c:v>300</c:v>
                </c:pt>
                <c:pt idx="6715">
                  <c:v>300</c:v>
                </c:pt>
                <c:pt idx="6716">
                  <c:v>300</c:v>
                </c:pt>
                <c:pt idx="6717">
                  <c:v>300</c:v>
                </c:pt>
                <c:pt idx="6718">
                  <c:v>300</c:v>
                </c:pt>
                <c:pt idx="6719">
                  <c:v>300</c:v>
                </c:pt>
                <c:pt idx="6720">
                  <c:v>300</c:v>
                </c:pt>
                <c:pt idx="6721">
                  <c:v>300</c:v>
                </c:pt>
                <c:pt idx="6722">
                  <c:v>300</c:v>
                </c:pt>
                <c:pt idx="6723">
                  <c:v>300</c:v>
                </c:pt>
                <c:pt idx="6724">
                  <c:v>300</c:v>
                </c:pt>
                <c:pt idx="6725">
                  <c:v>300</c:v>
                </c:pt>
                <c:pt idx="6726">
                  <c:v>300</c:v>
                </c:pt>
                <c:pt idx="6727">
                  <c:v>300</c:v>
                </c:pt>
                <c:pt idx="6728">
                  <c:v>300</c:v>
                </c:pt>
                <c:pt idx="6729">
                  <c:v>300</c:v>
                </c:pt>
                <c:pt idx="6730">
                  <c:v>300</c:v>
                </c:pt>
                <c:pt idx="6731">
                  <c:v>300</c:v>
                </c:pt>
                <c:pt idx="6732">
                  <c:v>300</c:v>
                </c:pt>
                <c:pt idx="6733">
                  <c:v>300</c:v>
                </c:pt>
                <c:pt idx="6734">
                  <c:v>300</c:v>
                </c:pt>
                <c:pt idx="6735">
                  <c:v>300</c:v>
                </c:pt>
                <c:pt idx="6736">
                  <c:v>300</c:v>
                </c:pt>
                <c:pt idx="6737">
                  <c:v>300</c:v>
                </c:pt>
                <c:pt idx="6738">
                  <c:v>300</c:v>
                </c:pt>
                <c:pt idx="6739">
                  <c:v>300</c:v>
                </c:pt>
                <c:pt idx="6740">
                  <c:v>300</c:v>
                </c:pt>
                <c:pt idx="6741">
                  <c:v>300</c:v>
                </c:pt>
                <c:pt idx="6742">
                  <c:v>300</c:v>
                </c:pt>
                <c:pt idx="6743">
                  <c:v>300</c:v>
                </c:pt>
                <c:pt idx="6744">
                  <c:v>300</c:v>
                </c:pt>
                <c:pt idx="6745">
                  <c:v>300</c:v>
                </c:pt>
                <c:pt idx="6746">
                  <c:v>300</c:v>
                </c:pt>
                <c:pt idx="6747">
                  <c:v>300</c:v>
                </c:pt>
                <c:pt idx="6748">
                  <c:v>300</c:v>
                </c:pt>
                <c:pt idx="6749">
                  <c:v>300</c:v>
                </c:pt>
                <c:pt idx="6750">
                  <c:v>300</c:v>
                </c:pt>
                <c:pt idx="6751">
                  <c:v>300</c:v>
                </c:pt>
                <c:pt idx="6752">
                  <c:v>300</c:v>
                </c:pt>
                <c:pt idx="6753">
                  <c:v>300</c:v>
                </c:pt>
                <c:pt idx="6754">
                  <c:v>300</c:v>
                </c:pt>
                <c:pt idx="6755">
                  <c:v>300</c:v>
                </c:pt>
                <c:pt idx="6756">
                  <c:v>300</c:v>
                </c:pt>
                <c:pt idx="6757">
                  <c:v>300</c:v>
                </c:pt>
                <c:pt idx="6758">
                  <c:v>300</c:v>
                </c:pt>
                <c:pt idx="6759">
                  <c:v>300</c:v>
                </c:pt>
                <c:pt idx="6760">
                  <c:v>300</c:v>
                </c:pt>
                <c:pt idx="6761">
                  <c:v>300</c:v>
                </c:pt>
                <c:pt idx="6762">
                  <c:v>300</c:v>
                </c:pt>
                <c:pt idx="6763">
                  <c:v>300</c:v>
                </c:pt>
                <c:pt idx="6764">
                  <c:v>300</c:v>
                </c:pt>
                <c:pt idx="6765">
                  <c:v>300</c:v>
                </c:pt>
                <c:pt idx="6766">
                  <c:v>300</c:v>
                </c:pt>
                <c:pt idx="6767">
                  <c:v>300</c:v>
                </c:pt>
                <c:pt idx="6768">
                  <c:v>300</c:v>
                </c:pt>
                <c:pt idx="6769">
                  <c:v>300</c:v>
                </c:pt>
                <c:pt idx="6770">
                  <c:v>300</c:v>
                </c:pt>
                <c:pt idx="6771">
                  <c:v>300</c:v>
                </c:pt>
                <c:pt idx="6772">
                  <c:v>300</c:v>
                </c:pt>
                <c:pt idx="6773">
                  <c:v>300</c:v>
                </c:pt>
                <c:pt idx="6774">
                  <c:v>300</c:v>
                </c:pt>
                <c:pt idx="6775">
                  <c:v>300</c:v>
                </c:pt>
                <c:pt idx="6776">
                  <c:v>300</c:v>
                </c:pt>
                <c:pt idx="6777">
                  <c:v>300</c:v>
                </c:pt>
                <c:pt idx="6778">
                  <c:v>300</c:v>
                </c:pt>
                <c:pt idx="6779">
                  <c:v>300</c:v>
                </c:pt>
                <c:pt idx="6780">
                  <c:v>300</c:v>
                </c:pt>
                <c:pt idx="6781">
                  <c:v>300</c:v>
                </c:pt>
                <c:pt idx="6782">
                  <c:v>300</c:v>
                </c:pt>
                <c:pt idx="6783">
                  <c:v>300</c:v>
                </c:pt>
                <c:pt idx="6784">
                  <c:v>300</c:v>
                </c:pt>
                <c:pt idx="6785">
                  <c:v>300</c:v>
                </c:pt>
                <c:pt idx="6786">
                  <c:v>300</c:v>
                </c:pt>
                <c:pt idx="6787">
                  <c:v>300</c:v>
                </c:pt>
                <c:pt idx="6788">
                  <c:v>300</c:v>
                </c:pt>
                <c:pt idx="6789">
                  <c:v>300</c:v>
                </c:pt>
                <c:pt idx="6790">
                  <c:v>300</c:v>
                </c:pt>
                <c:pt idx="6791">
                  <c:v>300</c:v>
                </c:pt>
                <c:pt idx="6792">
                  <c:v>300</c:v>
                </c:pt>
                <c:pt idx="6793">
                  <c:v>300</c:v>
                </c:pt>
                <c:pt idx="6794">
                  <c:v>300</c:v>
                </c:pt>
                <c:pt idx="6795">
                  <c:v>300</c:v>
                </c:pt>
                <c:pt idx="6796">
                  <c:v>300</c:v>
                </c:pt>
                <c:pt idx="6797">
                  <c:v>300</c:v>
                </c:pt>
                <c:pt idx="6798">
                  <c:v>300</c:v>
                </c:pt>
                <c:pt idx="6799">
                  <c:v>300</c:v>
                </c:pt>
                <c:pt idx="6800">
                  <c:v>300</c:v>
                </c:pt>
                <c:pt idx="6801">
                  <c:v>300</c:v>
                </c:pt>
                <c:pt idx="6802">
                  <c:v>300</c:v>
                </c:pt>
                <c:pt idx="6803">
                  <c:v>300</c:v>
                </c:pt>
                <c:pt idx="6804">
                  <c:v>300</c:v>
                </c:pt>
                <c:pt idx="6805">
                  <c:v>300</c:v>
                </c:pt>
                <c:pt idx="6806">
                  <c:v>300</c:v>
                </c:pt>
                <c:pt idx="6807">
                  <c:v>300</c:v>
                </c:pt>
                <c:pt idx="6808">
                  <c:v>300</c:v>
                </c:pt>
                <c:pt idx="6809">
                  <c:v>300</c:v>
                </c:pt>
                <c:pt idx="6810">
                  <c:v>300</c:v>
                </c:pt>
                <c:pt idx="6811">
                  <c:v>300</c:v>
                </c:pt>
                <c:pt idx="6812">
                  <c:v>300</c:v>
                </c:pt>
                <c:pt idx="6813">
                  <c:v>300</c:v>
                </c:pt>
                <c:pt idx="6814">
                  <c:v>300</c:v>
                </c:pt>
                <c:pt idx="6815">
                  <c:v>300</c:v>
                </c:pt>
                <c:pt idx="6816">
                  <c:v>300</c:v>
                </c:pt>
                <c:pt idx="6817">
                  <c:v>300</c:v>
                </c:pt>
                <c:pt idx="6818">
                  <c:v>300</c:v>
                </c:pt>
                <c:pt idx="6819">
                  <c:v>300</c:v>
                </c:pt>
                <c:pt idx="6820">
                  <c:v>300</c:v>
                </c:pt>
                <c:pt idx="6821">
                  <c:v>300</c:v>
                </c:pt>
                <c:pt idx="6822">
                  <c:v>300</c:v>
                </c:pt>
                <c:pt idx="6823">
                  <c:v>300</c:v>
                </c:pt>
                <c:pt idx="6824">
                  <c:v>300</c:v>
                </c:pt>
                <c:pt idx="6825">
                  <c:v>300</c:v>
                </c:pt>
                <c:pt idx="6826">
                  <c:v>300</c:v>
                </c:pt>
                <c:pt idx="6827">
                  <c:v>300</c:v>
                </c:pt>
                <c:pt idx="6828">
                  <c:v>300</c:v>
                </c:pt>
                <c:pt idx="6829">
                  <c:v>300</c:v>
                </c:pt>
                <c:pt idx="6830">
                  <c:v>300</c:v>
                </c:pt>
                <c:pt idx="6831">
                  <c:v>300</c:v>
                </c:pt>
                <c:pt idx="6832">
                  <c:v>300</c:v>
                </c:pt>
                <c:pt idx="6833">
                  <c:v>300</c:v>
                </c:pt>
                <c:pt idx="6834">
                  <c:v>300</c:v>
                </c:pt>
                <c:pt idx="6835">
                  <c:v>300</c:v>
                </c:pt>
                <c:pt idx="6836">
                  <c:v>300</c:v>
                </c:pt>
                <c:pt idx="6837">
                  <c:v>300</c:v>
                </c:pt>
                <c:pt idx="6838">
                  <c:v>300</c:v>
                </c:pt>
                <c:pt idx="6839">
                  <c:v>300</c:v>
                </c:pt>
                <c:pt idx="6840">
                  <c:v>300</c:v>
                </c:pt>
                <c:pt idx="6841">
                  <c:v>300</c:v>
                </c:pt>
                <c:pt idx="6842">
                  <c:v>300</c:v>
                </c:pt>
                <c:pt idx="6843">
                  <c:v>300</c:v>
                </c:pt>
                <c:pt idx="6844">
                  <c:v>300</c:v>
                </c:pt>
                <c:pt idx="6845">
                  <c:v>300</c:v>
                </c:pt>
                <c:pt idx="6846">
                  <c:v>300</c:v>
                </c:pt>
                <c:pt idx="6847">
                  <c:v>300</c:v>
                </c:pt>
                <c:pt idx="6848">
                  <c:v>300</c:v>
                </c:pt>
                <c:pt idx="6849">
                  <c:v>300</c:v>
                </c:pt>
                <c:pt idx="6850">
                  <c:v>300</c:v>
                </c:pt>
                <c:pt idx="6851">
                  <c:v>300</c:v>
                </c:pt>
                <c:pt idx="6852">
                  <c:v>300</c:v>
                </c:pt>
                <c:pt idx="6853">
                  <c:v>300</c:v>
                </c:pt>
                <c:pt idx="6854">
                  <c:v>300</c:v>
                </c:pt>
                <c:pt idx="6855">
                  <c:v>300</c:v>
                </c:pt>
                <c:pt idx="6856">
                  <c:v>300</c:v>
                </c:pt>
                <c:pt idx="6857">
                  <c:v>300</c:v>
                </c:pt>
                <c:pt idx="6858">
                  <c:v>300</c:v>
                </c:pt>
                <c:pt idx="6859">
                  <c:v>300</c:v>
                </c:pt>
                <c:pt idx="6860">
                  <c:v>300</c:v>
                </c:pt>
                <c:pt idx="6861">
                  <c:v>300</c:v>
                </c:pt>
                <c:pt idx="6862">
                  <c:v>300</c:v>
                </c:pt>
                <c:pt idx="6863">
                  <c:v>300</c:v>
                </c:pt>
                <c:pt idx="6864">
                  <c:v>300</c:v>
                </c:pt>
                <c:pt idx="6865">
                  <c:v>300</c:v>
                </c:pt>
                <c:pt idx="6866">
                  <c:v>300</c:v>
                </c:pt>
                <c:pt idx="6867">
                  <c:v>300</c:v>
                </c:pt>
                <c:pt idx="6868">
                  <c:v>300</c:v>
                </c:pt>
                <c:pt idx="6869">
                  <c:v>300</c:v>
                </c:pt>
                <c:pt idx="6870">
                  <c:v>300</c:v>
                </c:pt>
                <c:pt idx="6871">
                  <c:v>300</c:v>
                </c:pt>
                <c:pt idx="6872">
                  <c:v>300</c:v>
                </c:pt>
                <c:pt idx="6873">
                  <c:v>300</c:v>
                </c:pt>
                <c:pt idx="6874">
                  <c:v>300</c:v>
                </c:pt>
                <c:pt idx="6875">
                  <c:v>300</c:v>
                </c:pt>
                <c:pt idx="6876">
                  <c:v>300</c:v>
                </c:pt>
                <c:pt idx="6877">
                  <c:v>300</c:v>
                </c:pt>
                <c:pt idx="6878">
                  <c:v>300</c:v>
                </c:pt>
                <c:pt idx="6879">
                  <c:v>300</c:v>
                </c:pt>
                <c:pt idx="6880">
                  <c:v>300</c:v>
                </c:pt>
                <c:pt idx="6881">
                  <c:v>300</c:v>
                </c:pt>
                <c:pt idx="6882">
                  <c:v>300</c:v>
                </c:pt>
                <c:pt idx="6883">
                  <c:v>300</c:v>
                </c:pt>
                <c:pt idx="6884">
                  <c:v>300</c:v>
                </c:pt>
                <c:pt idx="6885">
                  <c:v>300</c:v>
                </c:pt>
                <c:pt idx="6886">
                  <c:v>300</c:v>
                </c:pt>
                <c:pt idx="6887">
                  <c:v>300</c:v>
                </c:pt>
                <c:pt idx="6888">
                  <c:v>300</c:v>
                </c:pt>
                <c:pt idx="6889">
                  <c:v>300</c:v>
                </c:pt>
                <c:pt idx="6890">
                  <c:v>300</c:v>
                </c:pt>
                <c:pt idx="6891">
                  <c:v>300</c:v>
                </c:pt>
                <c:pt idx="6892">
                  <c:v>300</c:v>
                </c:pt>
                <c:pt idx="6893">
                  <c:v>300</c:v>
                </c:pt>
                <c:pt idx="6894">
                  <c:v>300</c:v>
                </c:pt>
                <c:pt idx="6895">
                  <c:v>300</c:v>
                </c:pt>
                <c:pt idx="6896">
                  <c:v>300</c:v>
                </c:pt>
                <c:pt idx="6897">
                  <c:v>300</c:v>
                </c:pt>
                <c:pt idx="6898">
                  <c:v>300</c:v>
                </c:pt>
                <c:pt idx="6899">
                  <c:v>300</c:v>
                </c:pt>
                <c:pt idx="6900">
                  <c:v>300</c:v>
                </c:pt>
                <c:pt idx="6901">
                  <c:v>300</c:v>
                </c:pt>
                <c:pt idx="6902">
                  <c:v>300</c:v>
                </c:pt>
                <c:pt idx="6903">
                  <c:v>300</c:v>
                </c:pt>
                <c:pt idx="6904">
                  <c:v>300</c:v>
                </c:pt>
                <c:pt idx="6905">
                  <c:v>300</c:v>
                </c:pt>
                <c:pt idx="6906">
                  <c:v>300</c:v>
                </c:pt>
                <c:pt idx="6907">
                  <c:v>300</c:v>
                </c:pt>
                <c:pt idx="6908">
                  <c:v>300</c:v>
                </c:pt>
                <c:pt idx="6909">
                  <c:v>300</c:v>
                </c:pt>
                <c:pt idx="6910">
                  <c:v>300</c:v>
                </c:pt>
                <c:pt idx="6911">
                  <c:v>300</c:v>
                </c:pt>
                <c:pt idx="6912">
                  <c:v>300</c:v>
                </c:pt>
                <c:pt idx="6913">
                  <c:v>300</c:v>
                </c:pt>
                <c:pt idx="6914">
                  <c:v>300</c:v>
                </c:pt>
                <c:pt idx="6915">
                  <c:v>300</c:v>
                </c:pt>
                <c:pt idx="6916">
                  <c:v>300</c:v>
                </c:pt>
                <c:pt idx="6917">
                  <c:v>300</c:v>
                </c:pt>
                <c:pt idx="6918">
                  <c:v>300</c:v>
                </c:pt>
                <c:pt idx="6919">
                  <c:v>300</c:v>
                </c:pt>
                <c:pt idx="6920">
                  <c:v>300</c:v>
                </c:pt>
                <c:pt idx="6921">
                  <c:v>300</c:v>
                </c:pt>
                <c:pt idx="6922">
                  <c:v>300</c:v>
                </c:pt>
                <c:pt idx="6923">
                  <c:v>300</c:v>
                </c:pt>
                <c:pt idx="6924">
                  <c:v>300</c:v>
                </c:pt>
                <c:pt idx="6925">
                  <c:v>300</c:v>
                </c:pt>
                <c:pt idx="6926">
                  <c:v>300</c:v>
                </c:pt>
                <c:pt idx="6927">
                  <c:v>300</c:v>
                </c:pt>
                <c:pt idx="6928">
                  <c:v>300</c:v>
                </c:pt>
                <c:pt idx="6929">
                  <c:v>300</c:v>
                </c:pt>
                <c:pt idx="6930">
                  <c:v>300</c:v>
                </c:pt>
                <c:pt idx="6931">
                  <c:v>300</c:v>
                </c:pt>
                <c:pt idx="6932">
                  <c:v>300</c:v>
                </c:pt>
                <c:pt idx="6933">
                  <c:v>300</c:v>
                </c:pt>
                <c:pt idx="6934">
                  <c:v>300</c:v>
                </c:pt>
                <c:pt idx="6935">
                  <c:v>300</c:v>
                </c:pt>
                <c:pt idx="6936">
                  <c:v>300</c:v>
                </c:pt>
                <c:pt idx="6937">
                  <c:v>300</c:v>
                </c:pt>
                <c:pt idx="6938">
                  <c:v>300</c:v>
                </c:pt>
                <c:pt idx="6939">
                  <c:v>300</c:v>
                </c:pt>
                <c:pt idx="6940">
                  <c:v>300</c:v>
                </c:pt>
                <c:pt idx="6941">
                  <c:v>300</c:v>
                </c:pt>
                <c:pt idx="6942">
                  <c:v>300</c:v>
                </c:pt>
                <c:pt idx="6943">
                  <c:v>300</c:v>
                </c:pt>
                <c:pt idx="6944">
                  <c:v>300</c:v>
                </c:pt>
                <c:pt idx="6945">
                  <c:v>300</c:v>
                </c:pt>
                <c:pt idx="6946">
                  <c:v>300</c:v>
                </c:pt>
                <c:pt idx="6947">
                  <c:v>300</c:v>
                </c:pt>
                <c:pt idx="6948">
                  <c:v>300</c:v>
                </c:pt>
                <c:pt idx="6949">
                  <c:v>300</c:v>
                </c:pt>
                <c:pt idx="6950">
                  <c:v>300</c:v>
                </c:pt>
                <c:pt idx="6951">
                  <c:v>300</c:v>
                </c:pt>
                <c:pt idx="6952">
                  <c:v>300</c:v>
                </c:pt>
                <c:pt idx="6953">
                  <c:v>300</c:v>
                </c:pt>
                <c:pt idx="6954">
                  <c:v>300</c:v>
                </c:pt>
                <c:pt idx="6955">
                  <c:v>300</c:v>
                </c:pt>
                <c:pt idx="6956">
                  <c:v>300</c:v>
                </c:pt>
                <c:pt idx="6957">
                  <c:v>300</c:v>
                </c:pt>
                <c:pt idx="6958">
                  <c:v>300</c:v>
                </c:pt>
                <c:pt idx="6959">
                  <c:v>300</c:v>
                </c:pt>
                <c:pt idx="6960">
                  <c:v>300</c:v>
                </c:pt>
                <c:pt idx="6961">
                  <c:v>300</c:v>
                </c:pt>
                <c:pt idx="6962">
                  <c:v>300</c:v>
                </c:pt>
                <c:pt idx="6963">
                  <c:v>300</c:v>
                </c:pt>
                <c:pt idx="6964">
                  <c:v>300</c:v>
                </c:pt>
                <c:pt idx="6965">
                  <c:v>300</c:v>
                </c:pt>
                <c:pt idx="6966">
                  <c:v>300</c:v>
                </c:pt>
                <c:pt idx="6967">
                  <c:v>300</c:v>
                </c:pt>
                <c:pt idx="6968">
                  <c:v>300</c:v>
                </c:pt>
                <c:pt idx="6969">
                  <c:v>300</c:v>
                </c:pt>
                <c:pt idx="6970">
                  <c:v>300</c:v>
                </c:pt>
                <c:pt idx="6971">
                  <c:v>300</c:v>
                </c:pt>
                <c:pt idx="6972">
                  <c:v>300</c:v>
                </c:pt>
                <c:pt idx="6973">
                  <c:v>300</c:v>
                </c:pt>
                <c:pt idx="6974">
                  <c:v>300</c:v>
                </c:pt>
                <c:pt idx="6975">
                  <c:v>300</c:v>
                </c:pt>
                <c:pt idx="6976">
                  <c:v>300</c:v>
                </c:pt>
                <c:pt idx="6977">
                  <c:v>300</c:v>
                </c:pt>
                <c:pt idx="6978">
                  <c:v>300</c:v>
                </c:pt>
                <c:pt idx="6979">
                  <c:v>300</c:v>
                </c:pt>
                <c:pt idx="6980">
                  <c:v>300</c:v>
                </c:pt>
                <c:pt idx="6981">
                  <c:v>300</c:v>
                </c:pt>
                <c:pt idx="6982">
                  <c:v>300</c:v>
                </c:pt>
                <c:pt idx="6983">
                  <c:v>300</c:v>
                </c:pt>
                <c:pt idx="6984">
                  <c:v>300</c:v>
                </c:pt>
                <c:pt idx="6985">
                  <c:v>300</c:v>
                </c:pt>
                <c:pt idx="6986">
                  <c:v>300</c:v>
                </c:pt>
                <c:pt idx="6987">
                  <c:v>300</c:v>
                </c:pt>
                <c:pt idx="6988">
                  <c:v>300</c:v>
                </c:pt>
                <c:pt idx="6989">
                  <c:v>300</c:v>
                </c:pt>
                <c:pt idx="6990">
                  <c:v>300</c:v>
                </c:pt>
                <c:pt idx="6991">
                  <c:v>300</c:v>
                </c:pt>
                <c:pt idx="6992">
                  <c:v>300</c:v>
                </c:pt>
                <c:pt idx="6993">
                  <c:v>300</c:v>
                </c:pt>
                <c:pt idx="6994">
                  <c:v>300</c:v>
                </c:pt>
                <c:pt idx="6995">
                  <c:v>300</c:v>
                </c:pt>
                <c:pt idx="6996">
                  <c:v>300</c:v>
                </c:pt>
                <c:pt idx="6997">
                  <c:v>300</c:v>
                </c:pt>
                <c:pt idx="6998">
                  <c:v>300</c:v>
                </c:pt>
                <c:pt idx="6999">
                  <c:v>300</c:v>
                </c:pt>
                <c:pt idx="7000">
                  <c:v>300</c:v>
                </c:pt>
                <c:pt idx="7001">
                  <c:v>300</c:v>
                </c:pt>
                <c:pt idx="7002">
                  <c:v>300</c:v>
                </c:pt>
                <c:pt idx="7003">
                  <c:v>300</c:v>
                </c:pt>
                <c:pt idx="7004">
                  <c:v>300</c:v>
                </c:pt>
                <c:pt idx="7005">
                  <c:v>300</c:v>
                </c:pt>
                <c:pt idx="7006">
                  <c:v>300</c:v>
                </c:pt>
                <c:pt idx="7007">
                  <c:v>300</c:v>
                </c:pt>
                <c:pt idx="7008">
                  <c:v>300</c:v>
                </c:pt>
                <c:pt idx="7009">
                  <c:v>300</c:v>
                </c:pt>
                <c:pt idx="7010">
                  <c:v>300</c:v>
                </c:pt>
                <c:pt idx="7011">
                  <c:v>300</c:v>
                </c:pt>
                <c:pt idx="7012">
                  <c:v>300</c:v>
                </c:pt>
                <c:pt idx="7013">
                  <c:v>300</c:v>
                </c:pt>
                <c:pt idx="7014">
                  <c:v>300</c:v>
                </c:pt>
                <c:pt idx="7015">
                  <c:v>300</c:v>
                </c:pt>
                <c:pt idx="7016">
                  <c:v>300</c:v>
                </c:pt>
                <c:pt idx="7017">
                  <c:v>300</c:v>
                </c:pt>
                <c:pt idx="7018">
                  <c:v>300</c:v>
                </c:pt>
                <c:pt idx="7019">
                  <c:v>300</c:v>
                </c:pt>
                <c:pt idx="7020">
                  <c:v>300</c:v>
                </c:pt>
                <c:pt idx="7021">
                  <c:v>300</c:v>
                </c:pt>
                <c:pt idx="7022">
                  <c:v>300</c:v>
                </c:pt>
                <c:pt idx="7023">
                  <c:v>300</c:v>
                </c:pt>
                <c:pt idx="7024">
                  <c:v>300</c:v>
                </c:pt>
                <c:pt idx="7025">
                  <c:v>300</c:v>
                </c:pt>
                <c:pt idx="7026">
                  <c:v>300</c:v>
                </c:pt>
                <c:pt idx="7027">
                  <c:v>300</c:v>
                </c:pt>
                <c:pt idx="7028">
                  <c:v>300</c:v>
                </c:pt>
                <c:pt idx="7029">
                  <c:v>300</c:v>
                </c:pt>
                <c:pt idx="7030">
                  <c:v>300</c:v>
                </c:pt>
                <c:pt idx="7031">
                  <c:v>300</c:v>
                </c:pt>
                <c:pt idx="7032">
                  <c:v>300</c:v>
                </c:pt>
                <c:pt idx="7033">
                  <c:v>300</c:v>
                </c:pt>
                <c:pt idx="7034">
                  <c:v>300</c:v>
                </c:pt>
                <c:pt idx="7035">
                  <c:v>300</c:v>
                </c:pt>
                <c:pt idx="7036">
                  <c:v>300</c:v>
                </c:pt>
                <c:pt idx="7037">
                  <c:v>300</c:v>
                </c:pt>
                <c:pt idx="7038">
                  <c:v>300</c:v>
                </c:pt>
                <c:pt idx="7039">
                  <c:v>300</c:v>
                </c:pt>
                <c:pt idx="7040">
                  <c:v>300</c:v>
                </c:pt>
                <c:pt idx="7041">
                  <c:v>300</c:v>
                </c:pt>
                <c:pt idx="7042">
                  <c:v>300</c:v>
                </c:pt>
                <c:pt idx="7043">
                  <c:v>300</c:v>
                </c:pt>
                <c:pt idx="7044">
                  <c:v>300</c:v>
                </c:pt>
                <c:pt idx="7045">
                  <c:v>300</c:v>
                </c:pt>
                <c:pt idx="7046">
                  <c:v>300</c:v>
                </c:pt>
                <c:pt idx="7047">
                  <c:v>300</c:v>
                </c:pt>
                <c:pt idx="7048">
                  <c:v>300</c:v>
                </c:pt>
                <c:pt idx="7049">
                  <c:v>300</c:v>
                </c:pt>
                <c:pt idx="7050">
                  <c:v>300</c:v>
                </c:pt>
                <c:pt idx="7051">
                  <c:v>300</c:v>
                </c:pt>
                <c:pt idx="7052">
                  <c:v>300</c:v>
                </c:pt>
                <c:pt idx="7053">
                  <c:v>300</c:v>
                </c:pt>
                <c:pt idx="7054">
                  <c:v>300</c:v>
                </c:pt>
                <c:pt idx="7055">
                  <c:v>300</c:v>
                </c:pt>
                <c:pt idx="7056">
                  <c:v>300</c:v>
                </c:pt>
                <c:pt idx="7057">
                  <c:v>300</c:v>
                </c:pt>
                <c:pt idx="7058">
                  <c:v>300</c:v>
                </c:pt>
                <c:pt idx="7059">
                  <c:v>300</c:v>
                </c:pt>
                <c:pt idx="7060">
                  <c:v>300</c:v>
                </c:pt>
                <c:pt idx="7061">
                  <c:v>300</c:v>
                </c:pt>
                <c:pt idx="7062">
                  <c:v>300</c:v>
                </c:pt>
                <c:pt idx="7063">
                  <c:v>300</c:v>
                </c:pt>
                <c:pt idx="7064">
                  <c:v>300</c:v>
                </c:pt>
                <c:pt idx="7065">
                  <c:v>300</c:v>
                </c:pt>
                <c:pt idx="7066">
                  <c:v>300</c:v>
                </c:pt>
                <c:pt idx="7067">
                  <c:v>300</c:v>
                </c:pt>
                <c:pt idx="7068">
                  <c:v>300</c:v>
                </c:pt>
                <c:pt idx="7069">
                  <c:v>300</c:v>
                </c:pt>
                <c:pt idx="7070">
                  <c:v>300</c:v>
                </c:pt>
                <c:pt idx="7071">
                  <c:v>300</c:v>
                </c:pt>
                <c:pt idx="7072">
                  <c:v>300</c:v>
                </c:pt>
                <c:pt idx="7073">
                  <c:v>300</c:v>
                </c:pt>
                <c:pt idx="7074">
                  <c:v>300</c:v>
                </c:pt>
                <c:pt idx="7075">
                  <c:v>300</c:v>
                </c:pt>
                <c:pt idx="7076">
                  <c:v>300</c:v>
                </c:pt>
                <c:pt idx="7077">
                  <c:v>300</c:v>
                </c:pt>
                <c:pt idx="7078">
                  <c:v>300</c:v>
                </c:pt>
                <c:pt idx="7079">
                  <c:v>300</c:v>
                </c:pt>
                <c:pt idx="7080">
                  <c:v>300</c:v>
                </c:pt>
                <c:pt idx="7081">
                  <c:v>300</c:v>
                </c:pt>
                <c:pt idx="7082">
                  <c:v>300</c:v>
                </c:pt>
                <c:pt idx="7083">
                  <c:v>300</c:v>
                </c:pt>
                <c:pt idx="7084">
                  <c:v>300</c:v>
                </c:pt>
                <c:pt idx="7085">
                  <c:v>300</c:v>
                </c:pt>
                <c:pt idx="7086">
                  <c:v>300</c:v>
                </c:pt>
                <c:pt idx="7087">
                  <c:v>300</c:v>
                </c:pt>
                <c:pt idx="7088">
                  <c:v>300</c:v>
                </c:pt>
                <c:pt idx="7089">
                  <c:v>300</c:v>
                </c:pt>
                <c:pt idx="7090">
                  <c:v>300</c:v>
                </c:pt>
                <c:pt idx="7091">
                  <c:v>300</c:v>
                </c:pt>
                <c:pt idx="7092">
                  <c:v>300</c:v>
                </c:pt>
                <c:pt idx="7093">
                  <c:v>300</c:v>
                </c:pt>
                <c:pt idx="7094">
                  <c:v>300</c:v>
                </c:pt>
                <c:pt idx="7095">
                  <c:v>300</c:v>
                </c:pt>
                <c:pt idx="7096">
                  <c:v>300</c:v>
                </c:pt>
                <c:pt idx="7097">
                  <c:v>300</c:v>
                </c:pt>
                <c:pt idx="7098">
                  <c:v>300</c:v>
                </c:pt>
                <c:pt idx="7099">
                  <c:v>300</c:v>
                </c:pt>
                <c:pt idx="7100">
                  <c:v>300</c:v>
                </c:pt>
                <c:pt idx="7101">
                  <c:v>300</c:v>
                </c:pt>
                <c:pt idx="7102">
                  <c:v>300</c:v>
                </c:pt>
                <c:pt idx="7103">
                  <c:v>300</c:v>
                </c:pt>
                <c:pt idx="7104">
                  <c:v>300</c:v>
                </c:pt>
                <c:pt idx="7105">
                  <c:v>300</c:v>
                </c:pt>
                <c:pt idx="7106">
                  <c:v>300</c:v>
                </c:pt>
                <c:pt idx="7107">
                  <c:v>300</c:v>
                </c:pt>
                <c:pt idx="7108">
                  <c:v>300</c:v>
                </c:pt>
                <c:pt idx="7109">
                  <c:v>300</c:v>
                </c:pt>
                <c:pt idx="7110">
                  <c:v>300</c:v>
                </c:pt>
                <c:pt idx="7111">
                  <c:v>300</c:v>
                </c:pt>
                <c:pt idx="7112">
                  <c:v>300</c:v>
                </c:pt>
                <c:pt idx="7113">
                  <c:v>300</c:v>
                </c:pt>
                <c:pt idx="7114">
                  <c:v>300</c:v>
                </c:pt>
                <c:pt idx="7115">
                  <c:v>300</c:v>
                </c:pt>
                <c:pt idx="7116">
                  <c:v>300</c:v>
                </c:pt>
                <c:pt idx="7117">
                  <c:v>300</c:v>
                </c:pt>
                <c:pt idx="7118">
                  <c:v>300</c:v>
                </c:pt>
                <c:pt idx="7119">
                  <c:v>300</c:v>
                </c:pt>
                <c:pt idx="7120">
                  <c:v>300</c:v>
                </c:pt>
                <c:pt idx="7121">
                  <c:v>300</c:v>
                </c:pt>
                <c:pt idx="7122">
                  <c:v>300</c:v>
                </c:pt>
                <c:pt idx="7123">
                  <c:v>300</c:v>
                </c:pt>
                <c:pt idx="7124">
                  <c:v>300</c:v>
                </c:pt>
                <c:pt idx="7125">
                  <c:v>300</c:v>
                </c:pt>
                <c:pt idx="7126">
                  <c:v>300</c:v>
                </c:pt>
                <c:pt idx="7127">
                  <c:v>300</c:v>
                </c:pt>
                <c:pt idx="7128">
                  <c:v>300</c:v>
                </c:pt>
                <c:pt idx="7129">
                  <c:v>300</c:v>
                </c:pt>
                <c:pt idx="7130">
                  <c:v>300</c:v>
                </c:pt>
                <c:pt idx="7131">
                  <c:v>300</c:v>
                </c:pt>
                <c:pt idx="7132">
                  <c:v>300</c:v>
                </c:pt>
                <c:pt idx="7133">
                  <c:v>300</c:v>
                </c:pt>
                <c:pt idx="7134">
                  <c:v>300</c:v>
                </c:pt>
                <c:pt idx="7135">
                  <c:v>300</c:v>
                </c:pt>
                <c:pt idx="7136">
                  <c:v>300</c:v>
                </c:pt>
                <c:pt idx="7137">
                  <c:v>300</c:v>
                </c:pt>
                <c:pt idx="7138">
                  <c:v>300</c:v>
                </c:pt>
                <c:pt idx="7139">
                  <c:v>300</c:v>
                </c:pt>
                <c:pt idx="7140">
                  <c:v>300</c:v>
                </c:pt>
                <c:pt idx="7141">
                  <c:v>300</c:v>
                </c:pt>
                <c:pt idx="7142">
                  <c:v>300</c:v>
                </c:pt>
                <c:pt idx="7143">
                  <c:v>300</c:v>
                </c:pt>
                <c:pt idx="7144">
                  <c:v>300</c:v>
                </c:pt>
                <c:pt idx="7145">
                  <c:v>300</c:v>
                </c:pt>
                <c:pt idx="7146">
                  <c:v>300</c:v>
                </c:pt>
                <c:pt idx="7147">
                  <c:v>300</c:v>
                </c:pt>
                <c:pt idx="7148">
                  <c:v>300</c:v>
                </c:pt>
                <c:pt idx="7149">
                  <c:v>300</c:v>
                </c:pt>
                <c:pt idx="7150">
                  <c:v>300</c:v>
                </c:pt>
                <c:pt idx="7151">
                  <c:v>300</c:v>
                </c:pt>
                <c:pt idx="7152">
                  <c:v>300</c:v>
                </c:pt>
                <c:pt idx="7153">
                  <c:v>300</c:v>
                </c:pt>
                <c:pt idx="7154">
                  <c:v>300</c:v>
                </c:pt>
                <c:pt idx="7155">
                  <c:v>300</c:v>
                </c:pt>
                <c:pt idx="7156">
                  <c:v>300</c:v>
                </c:pt>
                <c:pt idx="7157">
                  <c:v>300</c:v>
                </c:pt>
                <c:pt idx="7158">
                  <c:v>300</c:v>
                </c:pt>
                <c:pt idx="7159">
                  <c:v>300</c:v>
                </c:pt>
                <c:pt idx="7160">
                  <c:v>300</c:v>
                </c:pt>
                <c:pt idx="7161">
                  <c:v>300</c:v>
                </c:pt>
                <c:pt idx="7162">
                  <c:v>300</c:v>
                </c:pt>
                <c:pt idx="7163">
                  <c:v>300</c:v>
                </c:pt>
                <c:pt idx="7164">
                  <c:v>300</c:v>
                </c:pt>
                <c:pt idx="7165">
                  <c:v>300</c:v>
                </c:pt>
                <c:pt idx="7166">
                  <c:v>300</c:v>
                </c:pt>
                <c:pt idx="7167">
                  <c:v>300</c:v>
                </c:pt>
                <c:pt idx="7168">
                  <c:v>300</c:v>
                </c:pt>
                <c:pt idx="7169">
                  <c:v>300</c:v>
                </c:pt>
                <c:pt idx="7170">
                  <c:v>300</c:v>
                </c:pt>
                <c:pt idx="7171">
                  <c:v>300</c:v>
                </c:pt>
                <c:pt idx="7172">
                  <c:v>300</c:v>
                </c:pt>
                <c:pt idx="7173">
                  <c:v>300</c:v>
                </c:pt>
                <c:pt idx="7174">
                  <c:v>300</c:v>
                </c:pt>
                <c:pt idx="7175">
                  <c:v>300</c:v>
                </c:pt>
                <c:pt idx="7176">
                  <c:v>300</c:v>
                </c:pt>
                <c:pt idx="7177">
                  <c:v>300</c:v>
                </c:pt>
                <c:pt idx="7178">
                  <c:v>300</c:v>
                </c:pt>
                <c:pt idx="7179">
                  <c:v>300</c:v>
                </c:pt>
                <c:pt idx="7180">
                  <c:v>300</c:v>
                </c:pt>
                <c:pt idx="7181">
                  <c:v>300</c:v>
                </c:pt>
                <c:pt idx="7182">
                  <c:v>300</c:v>
                </c:pt>
                <c:pt idx="7183">
                  <c:v>300</c:v>
                </c:pt>
                <c:pt idx="7184">
                  <c:v>300</c:v>
                </c:pt>
                <c:pt idx="7185">
                  <c:v>300</c:v>
                </c:pt>
                <c:pt idx="7186">
                  <c:v>300</c:v>
                </c:pt>
                <c:pt idx="7187">
                  <c:v>300</c:v>
                </c:pt>
                <c:pt idx="7188">
                  <c:v>300</c:v>
                </c:pt>
                <c:pt idx="7189">
                  <c:v>300</c:v>
                </c:pt>
                <c:pt idx="7190">
                  <c:v>300</c:v>
                </c:pt>
                <c:pt idx="7191">
                  <c:v>300</c:v>
                </c:pt>
                <c:pt idx="7192">
                  <c:v>300</c:v>
                </c:pt>
                <c:pt idx="7193">
                  <c:v>300</c:v>
                </c:pt>
                <c:pt idx="7194">
                  <c:v>300</c:v>
                </c:pt>
                <c:pt idx="7195">
                  <c:v>300</c:v>
                </c:pt>
                <c:pt idx="7196">
                  <c:v>300</c:v>
                </c:pt>
                <c:pt idx="7197">
                  <c:v>300</c:v>
                </c:pt>
                <c:pt idx="7198">
                  <c:v>300</c:v>
                </c:pt>
                <c:pt idx="7199">
                  <c:v>300</c:v>
                </c:pt>
                <c:pt idx="7200">
                  <c:v>300</c:v>
                </c:pt>
                <c:pt idx="7201">
                  <c:v>300</c:v>
                </c:pt>
                <c:pt idx="7202">
                  <c:v>300</c:v>
                </c:pt>
                <c:pt idx="7203">
                  <c:v>300</c:v>
                </c:pt>
                <c:pt idx="7204">
                  <c:v>300</c:v>
                </c:pt>
                <c:pt idx="7205">
                  <c:v>300</c:v>
                </c:pt>
                <c:pt idx="7206">
                  <c:v>300</c:v>
                </c:pt>
                <c:pt idx="7207">
                  <c:v>300</c:v>
                </c:pt>
                <c:pt idx="7208">
                  <c:v>300</c:v>
                </c:pt>
                <c:pt idx="7209">
                  <c:v>300</c:v>
                </c:pt>
                <c:pt idx="7210">
                  <c:v>300</c:v>
                </c:pt>
                <c:pt idx="7211">
                  <c:v>300</c:v>
                </c:pt>
                <c:pt idx="7212">
                  <c:v>300</c:v>
                </c:pt>
                <c:pt idx="7213">
                  <c:v>300</c:v>
                </c:pt>
                <c:pt idx="7214">
                  <c:v>300</c:v>
                </c:pt>
                <c:pt idx="7215">
                  <c:v>300</c:v>
                </c:pt>
                <c:pt idx="7216">
                  <c:v>300</c:v>
                </c:pt>
                <c:pt idx="7217">
                  <c:v>300</c:v>
                </c:pt>
                <c:pt idx="7218">
                  <c:v>300</c:v>
                </c:pt>
                <c:pt idx="7219">
                  <c:v>300</c:v>
                </c:pt>
                <c:pt idx="7220">
                  <c:v>300</c:v>
                </c:pt>
                <c:pt idx="7221">
                  <c:v>300</c:v>
                </c:pt>
                <c:pt idx="7222">
                  <c:v>300</c:v>
                </c:pt>
                <c:pt idx="7223">
                  <c:v>300</c:v>
                </c:pt>
                <c:pt idx="7224">
                  <c:v>300</c:v>
                </c:pt>
                <c:pt idx="7225">
                  <c:v>300</c:v>
                </c:pt>
                <c:pt idx="7226">
                  <c:v>300</c:v>
                </c:pt>
                <c:pt idx="7227">
                  <c:v>300</c:v>
                </c:pt>
                <c:pt idx="7228">
                  <c:v>300</c:v>
                </c:pt>
                <c:pt idx="7229">
                  <c:v>300</c:v>
                </c:pt>
                <c:pt idx="7230">
                  <c:v>300</c:v>
                </c:pt>
                <c:pt idx="7231">
                  <c:v>300</c:v>
                </c:pt>
                <c:pt idx="7232">
                  <c:v>300</c:v>
                </c:pt>
                <c:pt idx="7233">
                  <c:v>300</c:v>
                </c:pt>
                <c:pt idx="7234">
                  <c:v>300</c:v>
                </c:pt>
                <c:pt idx="7235">
                  <c:v>300</c:v>
                </c:pt>
                <c:pt idx="7236">
                  <c:v>300</c:v>
                </c:pt>
                <c:pt idx="7237">
                  <c:v>300</c:v>
                </c:pt>
                <c:pt idx="7238">
                  <c:v>300</c:v>
                </c:pt>
                <c:pt idx="7239">
                  <c:v>300</c:v>
                </c:pt>
                <c:pt idx="7240">
                  <c:v>300</c:v>
                </c:pt>
                <c:pt idx="7241">
                  <c:v>300</c:v>
                </c:pt>
                <c:pt idx="7242">
                  <c:v>300</c:v>
                </c:pt>
                <c:pt idx="7243">
                  <c:v>300</c:v>
                </c:pt>
                <c:pt idx="7244">
                  <c:v>300</c:v>
                </c:pt>
                <c:pt idx="7245">
                  <c:v>300</c:v>
                </c:pt>
                <c:pt idx="7246">
                  <c:v>300</c:v>
                </c:pt>
                <c:pt idx="7247">
                  <c:v>300</c:v>
                </c:pt>
                <c:pt idx="7248">
                  <c:v>300</c:v>
                </c:pt>
                <c:pt idx="7249">
                  <c:v>300</c:v>
                </c:pt>
                <c:pt idx="7250">
                  <c:v>300</c:v>
                </c:pt>
                <c:pt idx="7251">
                  <c:v>300</c:v>
                </c:pt>
                <c:pt idx="7252">
                  <c:v>300</c:v>
                </c:pt>
                <c:pt idx="7253">
                  <c:v>300</c:v>
                </c:pt>
                <c:pt idx="7254">
                  <c:v>300</c:v>
                </c:pt>
                <c:pt idx="7255">
                  <c:v>300</c:v>
                </c:pt>
                <c:pt idx="7256">
                  <c:v>300</c:v>
                </c:pt>
                <c:pt idx="7257">
                  <c:v>300</c:v>
                </c:pt>
                <c:pt idx="7258">
                  <c:v>300</c:v>
                </c:pt>
                <c:pt idx="7259">
                  <c:v>300</c:v>
                </c:pt>
                <c:pt idx="7260">
                  <c:v>300</c:v>
                </c:pt>
                <c:pt idx="7261">
                  <c:v>300</c:v>
                </c:pt>
                <c:pt idx="7262">
                  <c:v>300</c:v>
                </c:pt>
                <c:pt idx="7263">
                  <c:v>300</c:v>
                </c:pt>
                <c:pt idx="7264">
                  <c:v>300</c:v>
                </c:pt>
                <c:pt idx="7265">
                  <c:v>300</c:v>
                </c:pt>
                <c:pt idx="7266">
                  <c:v>300</c:v>
                </c:pt>
                <c:pt idx="7267">
                  <c:v>300</c:v>
                </c:pt>
                <c:pt idx="7268">
                  <c:v>300</c:v>
                </c:pt>
                <c:pt idx="7269">
                  <c:v>300</c:v>
                </c:pt>
                <c:pt idx="7270">
                  <c:v>300</c:v>
                </c:pt>
                <c:pt idx="7271">
                  <c:v>300</c:v>
                </c:pt>
                <c:pt idx="7272">
                  <c:v>300</c:v>
                </c:pt>
                <c:pt idx="7273">
                  <c:v>300</c:v>
                </c:pt>
                <c:pt idx="7274">
                  <c:v>300</c:v>
                </c:pt>
                <c:pt idx="7275">
                  <c:v>300</c:v>
                </c:pt>
                <c:pt idx="7276">
                  <c:v>300</c:v>
                </c:pt>
                <c:pt idx="7277">
                  <c:v>300</c:v>
                </c:pt>
                <c:pt idx="7278">
                  <c:v>300</c:v>
                </c:pt>
                <c:pt idx="7279">
                  <c:v>300</c:v>
                </c:pt>
                <c:pt idx="7280">
                  <c:v>300</c:v>
                </c:pt>
                <c:pt idx="7281">
                  <c:v>300</c:v>
                </c:pt>
                <c:pt idx="7282">
                  <c:v>300</c:v>
                </c:pt>
                <c:pt idx="7283">
                  <c:v>300</c:v>
                </c:pt>
                <c:pt idx="7284">
                  <c:v>300</c:v>
                </c:pt>
                <c:pt idx="7285">
                  <c:v>300</c:v>
                </c:pt>
                <c:pt idx="7286">
                  <c:v>300</c:v>
                </c:pt>
                <c:pt idx="7287">
                  <c:v>300</c:v>
                </c:pt>
                <c:pt idx="7288">
                  <c:v>300</c:v>
                </c:pt>
                <c:pt idx="7289">
                  <c:v>300</c:v>
                </c:pt>
                <c:pt idx="7290">
                  <c:v>300</c:v>
                </c:pt>
                <c:pt idx="7291">
                  <c:v>300</c:v>
                </c:pt>
                <c:pt idx="7292">
                  <c:v>300</c:v>
                </c:pt>
                <c:pt idx="7293">
                  <c:v>300</c:v>
                </c:pt>
                <c:pt idx="7294">
                  <c:v>300</c:v>
                </c:pt>
                <c:pt idx="7295">
                  <c:v>300</c:v>
                </c:pt>
                <c:pt idx="7296">
                  <c:v>300</c:v>
                </c:pt>
                <c:pt idx="7297">
                  <c:v>300</c:v>
                </c:pt>
                <c:pt idx="7298">
                  <c:v>300</c:v>
                </c:pt>
                <c:pt idx="7299">
                  <c:v>300</c:v>
                </c:pt>
                <c:pt idx="7300">
                  <c:v>300</c:v>
                </c:pt>
                <c:pt idx="7301">
                  <c:v>300</c:v>
                </c:pt>
                <c:pt idx="7302">
                  <c:v>300</c:v>
                </c:pt>
                <c:pt idx="7303">
                  <c:v>300</c:v>
                </c:pt>
                <c:pt idx="7304">
                  <c:v>300</c:v>
                </c:pt>
                <c:pt idx="7305">
                  <c:v>300</c:v>
                </c:pt>
                <c:pt idx="7306">
                  <c:v>300</c:v>
                </c:pt>
                <c:pt idx="7307">
                  <c:v>300</c:v>
                </c:pt>
                <c:pt idx="7308">
                  <c:v>300</c:v>
                </c:pt>
                <c:pt idx="7309">
                  <c:v>300</c:v>
                </c:pt>
                <c:pt idx="7310">
                  <c:v>300</c:v>
                </c:pt>
                <c:pt idx="7311">
                  <c:v>300</c:v>
                </c:pt>
                <c:pt idx="7312">
                  <c:v>300</c:v>
                </c:pt>
                <c:pt idx="7313">
                  <c:v>300</c:v>
                </c:pt>
                <c:pt idx="7314">
                  <c:v>300</c:v>
                </c:pt>
                <c:pt idx="7315">
                  <c:v>300</c:v>
                </c:pt>
                <c:pt idx="7316">
                  <c:v>300</c:v>
                </c:pt>
                <c:pt idx="7317">
                  <c:v>300</c:v>
                </c:pt>
                <c:pt idx="7318">
                  <c:v>300</c:v>
                </c:pt>
                <c:pt idx="7319">
                  <c:v>300</c:v>
                </c:pt>
                <c:pt idx="7320">
                  <c:v>300</c:v>
                </c:pt>
                <c:pt idx="7321">
                  <c:v>300</c:v>
                </c:pt>
                <c:pt idx="7322">
                  <c:v>300</c:v>
                </c:pt>
                <c:pt idx="7323">
                  <c:v>300</c:v>
                </c:pt>
                <c:pt idx="7324">
                  <c:v>300</c:v>
                </c:pt>
                <c:pt idx="7325">
                  <c:v>300</c:v>
                </c:pt>
                <c:pt idx="7326">
                  <c:v>300</c:v>
                </c:pt>
                <c:pt idx="7327">
                  <c:v>300</c:v>
                </c:pt>
                <c:pt idx="7328">
                  <c:v>300</c:v>
                </c:pt>
                <c:pt idx="7329">
                  <c:v>300</c:v>
                </c:pt>
                <c:pt idx="7330">
                  <c:v>300</c:v>
                </c:pt>
                <c:pt idx="7331">
                  <c:v>300</c:v>
                </c:pt>
                <c:pt idx="7332">
                  <c:v>300</c:v>
                </c:pt>
                <c:pt idx="7333">
                  <c:v>300</c:v>
                </c:pt>
                <c:pt idx="7334">
                  <c:v>300</c:v>
                </c:pt>
                <c:pt idx="7335">
                  <c:v>300</c:v>
                </c:pt>
                <c:pt idx="7336">
                  <c:v>300</c:v>
                </c:pt>
                <c:pt idx="7337">
                  <c:v>300</c:v>
                </c:pt>
                <c:pt idx="7338">
                  <c:v>300</c:v>
                </c:pt>
                <c:pt idx="7339">
                  <c:v>300</c:v>
                </c:pt>
                <c:pt idx="7340">
                  <c:v>300</c:v>
                </c:pt>
                <c:pt idx="7341">
                  <c:v>300</c:v>
                </c:pt>
                <c:pt idx="7342">
                  <c:v>300</c:v>
                </c:pt>
                <c:pt idx="7343">
                  <c:v>300</c:v>
                </c:pt>
                <c:pt idx="7344">
                  <c:v>300</c:v>
                </c:pt>
                <c:pt idx="7345">
                  <c:v>300</c:v>
                </c:pt>
                <c:pt idx="7346">
                  <c:v>300</c:v>
                </c:pt>
                <c:pt idx="7347">
                  <c:v>300</c:v>
                </c:pt>
                <c:pt idx="7348">
                  <c:v>300</c:v>
                </c:pt>
                <c:pt idx="7349">
                  <c:v>300</c:v>
                </c:pt>
                <c:pt idx="7350">
                  <c:v>300</c:v>
                </c:pt>
                <c:pt idx="7351">
                  <c:v>300</c:v>
                </c:pt>
                <c:pt idx="7352">
                  <c:v>300</c:v>
                </c:pt>
                <c:pt idx="7353">
                  <c:v>300</c:v>
                </c:pt>
                <c:pt idx="7354">
                  <c:v>300</c:v>
                </c:pt>
                <c:pt idx="7355">
                  <c:v>300</c:v>
                </c:pt>
                <c:pt idx="7356">
                  <c:v>300</c:v>
                </c:pt>
                <c:pt idx="7357">
                  <c:v>300</c:v>
                </c:pt>
                <c:pt idx="7358">
                  <c:v>300</c:v>
                </c:pt>
                <c:pt idx="7359">
                  <c:v>300</c:v>
                </c:pt>
                <c:pt idx="7360">
                  <c:v>300</c:v>
                </c:pt>
                <c:pt idx="7361">
                  <c:v>300</c:v>
                </c:pt>
                <c:pt idx="7362">
                  <c:v>300</c:v>
                </c:pt>
                <c:pt idx="7363">
                  <c:v>300</c:v>
                </c:pt>
                <c:pt idx="7364">
                  <c:v>300</c:v>
                </c:pt>
                <c:pt idx="7365">
                  <c:v>300</c:v>
                </c:pt>
                <c:pt idx="7366">
                  <c:v>300</c:v>
                </c:pt>
                <c:pt idx="7367">
                  <c:v>300</c:v>
                </c:pt>
                <c:pt idx="7368">
                  <c:v>300</c:v>
                </c:pt>
                <c:pt idx="7369">
                  <c:v>300</c:v>
                </c:pt>
                <c:pt idx="7370">
                  <c:v>300</c:v>
                </c:pt>
                <c:pt idx="7371">
                  <c:v>300</c:v>
                </c:pt>
                <c:pt idx="7372">
                  <c:v>300</c:v>
                </c:pt>
                <c:pt idx="7373">
                  <c:v>300</c:v>
                </c:pt>
                <c:pt idx="7374">
                  <c:v>300</c:v>
                </c:pt>
                <c:pt idx="7375">
                  <c:v>300</c:v>
                </c:pt>
                <c:pt idx="7376">
                  <c:v>300</c:v>
                </c:pt>
                <c:pt idx="7377">
                  <c:v>300</c:v>
                </c:pt>
                <c:pt idx="7378">
                  <c:v>300</c:v>
                </c:pt>
                <c:pt idx="7379">
                  <c:v>300</c:v>
                </c:pt>
                <c:pt idx="7380">
                  <c:v>300</c:v>
                </c:pt>
                <c:pt idx="7381">
                  <c:v>300</c:v>
                </c:pt>
                <c:pt idx="7382">
                  <c:v>300</c:v>
                </c:pt>
                <c:pt idx="7383">
                  <c:v>300</c:v>
                </c:pt>
                <c:pt idx="7384">
                  <c:v>300</c:v>
                </c:pt>
                <c:pt idx="7385">
                  <c:v>300</c:v>
                </c:pt>
                <c:pt idx="7386">
                  <c:v>300</c:v>
                </c:pt>
                <c:pt idx="7387">
                  <c:v>300</c:v>
                </c:pt>
                <c:pt idx="7388">
                  <c:v>300</c:v>
                </c:pt>
                <c:pt idx="7389">
                  <c:v>300</c:v>
                </c:pt>
                <c:pt idx="7390">
                  <c:v>300</c:v>
                </c:pt>
                <c:pt idx="7391">
                  <c:v>300</c:v>
                </c:pt>
                <c:pt idx="7392">
                  <c:v>300</c:v>
                </c:pt>
                <c:pt idx="7393">
                  <c:v>300</c:v>
                </c:pt>
                <c:pt idx="7394">
                  <c:v>300</c:v>
                </c:pt>
                <c:pt idx="7395">
                  <c:v>300</c:v>
                </c:pt>
                <c:pt idx="7396">
                  <c:v>300</c:v>
                </c:pt>
                <c:pt idx="7397">
                  <c:v>300</c:v>
                </c:pt>
                <c:pt idx="7398">
                  <c:v>300</c:v>
                </c:pt>
                <c:pt idx="7399">
                  <c:v>300</c:v>
                </c:pt>
                <c:pt idx="7400">
                  <c:v>300</c:v>
                </c:pt>
                <c:pt idx="7401">
                  <c:v>300</c:v>
                </c:pt>
                <c:pt idx="7402">
                  <c:v>300</c:v>
                </c:pt>
                <c:pt idx="7403">
                  <c:v>300</c:v>
                </c:pt>
                <c:pt idx="7404">
                  <c:v>300</c:v>
                </c:pt>
                <c:pt idx="7405">
                  <c:v>300</c:v>
                </c:pt>
                <c:pt idx="7406">
                  <c:v>300</c:v>
                </c:pt>
                <c:pt idx="7407">
                  <c:v>300</c:v>
                </c:pt>
                <c:pt idx="7408">
                  <c:v>300</c:v>
                </c:pt>
                <c:pt idx="7409">
                  <c:v>300</c:v>
                </c:pt>
                <c:pt idx="7410">
                  <c:v>300</c:v>
                </c:pt>
                <c:pt idx="7411">
                  <c:v>300</c:v>
                </c:pt>
                <c:pt idx="7412">
                  <c:v>300</c:v>
                </c:pt>
                <c:pt idx="7413">
                  <c:v>300</c:v>
                </c:pt>
                <c:pt idx="7414">
                  <c:v>300</c:v>
                </c:pt>
                <c:pt idx="7415">
                  <c:v>300</c:v>
                </c:pt>
                <c:pt idx="7416">
                  <c:v>300</c:v>
                </c:pt>
                <c:pt idx="7417">
                  <c:v>300</c:v>
                </c:pt>
                <c:pt idx="7418">
                  <c:v>300</c:v>
                </c:pt>
                <c:pt idx="7419">
                  <c:v>300</c:v>
                </c:pt>
                <c:pt idx="7420">
                  <c:v>300</c:v>
                </c:pt>
                <c:pt idx="7421">
                  <c:v>300</c:v>
                </c:pt>
                <c:pt idx="7422">
                  <c:v>300</c:v>
                </c:pt>
                <c:pt idx="7423">
                  <c:v>300</c:v>
                </c:pt>
                <c:pt idx="7424">
                  <c:v>300</c:v>
                </c:pt>
                <c:pt idx="7425">
                  <c:v>300</c:v>
                </c:pt>
                <c:pt idx="7426">
                  <c:v>300</c:v>
                </c:pt>
                <c:pt idx="7427">
                  <c:v>300</c:v>
                </c:pt>
                <c:pt idx="7428">
                  <c:v>300</c:v>
                </c:pt>
                <c:pt idx="7429">
                  <c:v>300</c:v>
                </c:pt>
                <c:pt idx="7430">
                  <c:v>300</c:v>
                </c:pt>
                <c:pt idx="7431">
                  <c:v>300</c:v>
                </c:pt>
                <c:pt idx="7432">
                  <c:v>300</c:v>
                </c:pt>
                <c:pt idx="7433">
                  <c:v>300</c:v>
                </c:pt>
                <c:pt idx="7434">
                  <c:v>300</c:v>
                </c:pt>
                <c:pt idx="7435">
                  <c:v>300</c:v>
                </c:pt>
                <c:pt idx="7436">
                  <c:v>300</c:v>
                </c:pt>
                <c:pt idx="7437">
                  <c:v>300</c:v>
                </c:pt>
                <c:pt idx="7438">
                  <c:v>300</c:v>
                </c:pt>
                <c:pt idx="7439">
                  <c:v>300</c:v>
                </c:pt>
                <c:pt idx="7440">
                  <c:v>300</c:v>
                </c:pt>
                <c:pt idx="7441">
                  <c:v>300</c:v>
                </c:pt>
                <c:pt idx="7442">
                  <c:v>300</c:v>
                </c:pt>
                <c:pt idx="7443">
                  <c:v>300</c:v>
                </c:pt>
                <c:pt idx="7444">
                  <c:v>300</c:v>
                </c:pt>
                <c:pt idx="7445">
                  <c:v>300</c:v>
                </c:pt>
                <c:pt idx="7446">
                  <c:v>300</c:v>
                </c:pt>
                <c:pt idx="7447">
                  <c:v>300</c:v>
                </c:pt>
                <c:pt idx="7448">
                  <c:v>300</c:v>
                </c:pt>
                <c:pt idx="7449">
                  <c:v>300</c:v>
                </c:pt>
                <c:pt idx="7450">
                  <c:v>300</c:v>
                </c:pt>
                <c:pt idx="7451">
                  <c:v>300</c:v>
                </c:pt>
                <c:pt idx="7452">
                  <c:v>300</c:v>
                </c:pt>
                <c:pt idx="7453">
                  <c:v>300</c:v>
                </c:pt>
                <c:pt idx="7454">
                  <c:v>300</c:v>
                </c:pt>
                <c:pt idx="7455">
                  <c:v>300</c:v>
                </c:pt>
                <c:pt idx="7456">
                  <c:v>300</c:v>
                </c:pt>
                <c:pt idx="7457">
                  <c:v>300</c:v>
                </c:pt>
                <c:pt idx="7458">
                  <c:v>300</c:v>
                </c:pt>
                <c:pt idx="7459">
                  <c:v>300</c:v>
                </c:pt>
                <c:pt idx="7460">
                  <c:v>300</c:v>
                </c:pt>
                <c:pt idx="7461">
                  <c:v>300</c:v>
                </c:pt>
                <c:pt idx="7462">
                  <c:v>300</c:v>
                </c:pt>
                <c:pt idx="7463">
                  <c:v>300</c:v>
                </c:pt>
                <c:pt idx="7464">
                  <c:v>300</c:v>
                </c:pt>
                <c:pt idx="7465">
                  <c:v>300</c:v>
                </c:pt>
                <c:pt idx="7466">
                  <c:v>300</c:v>
                </c:pt>
                <c:pt idx="7467">
                  <c:v>300</c:v>
                </c:pt>
                <c:pt idx="7468">
                  <c:v>300</c:v>
                </c:pt>
                <c:pt idx="7469">
                  <c:v>300</c:v>
                </c:pt>
                <c:pt idx="7470">
                  <c:v>300</c:v>
                </c:pt>
                <c:pt idx="7471">
                  <c:v>300</c:v>
                </c:pt>
                <c:pt idx="7472">
                  <c:v>300</c:v>
                </c:pt>
                <c:pt idx="7473">
                  <c:v>300</c:v>
                </c:pt>
                <c:pt idx="7474">
                  <c:v>300</c:v>
                </c:pt>
                <c:pt idx="7475">
                  <c:v>300</c:v>
                </c:pt>
                <c:pt idx="7476">
                  <c:v>300</c:v>
                </c:pt>
                <c:pt idx="7477">
                  <c:v>300</c:v>
                </c:pt>
                <c:pt idx="7478">
                  <c:v>300</c:v>
                </c:pt>
                <c:pt idx="7479">
                  <c:v>300</c:v>
                </c:pt>
                <c:pt idx="7480">
                  <c:v>300</c:v>
                </c:pt>
                <c:pt idx="7481">
                  <c:v>300</c:v>
                </c:pt>
                <c:pt idx="7482">
                  <c:v>300</c:v>
                </c:pt>
                <c:pt idx="7483">
                  <c:v>300</c:v>
                </c:pt>
                <c:pt idx="7484">
                  <c:v>300</c:v>
                </c:pt>
                <c:pt idx="7485">
                  <c:v>300</c:v>
                </c:pt>
                <c:pt idx="7486">
                  <c:v>300</c:v>
                </c:pt>
                <c:pt idx="7487">
                  <c:v>300</c:v>
                </c:pt>
                <c:pt idx="7488">
                  <c:v>300</c:v>
                </c:pt>
                <c:pt idx="7489">
                  <c:v>300</c:v>
                </c:pt>
                <c:pt idx="7490">
                  <c:v>300</c:v>
                </c:pt>
                <c:pt idx="7491">
                  <c:v>300</c:v>
                </c:pt>
                <c:pt idx="7492">
                  <c:v>300</c:v>
                </c:pt>
                <c:pt idx="7493">
                  <c:v>300</c:v>
                </c:pt>
                <c:pt idx="7494">
                  <c:v>300</c:v>
                </c:pt>
                <c:pt idx="7495">
                  <c:v>300</c:v>
                </c:pt>
                <c:pt idx="7496">
                  <c:v>300</c:v>
                </c:pt>
                <c:pt idx="7497">
                  <c:v>300</c:v>
                </c:pt>
                <c:pt idx="7498">
                  <c:v>300</c:v>
                </c:pt>
                <c:pt idx="7499">
                  <c:v>300</c:v>
                </c:pt>
                <c:pt idx="7500">
                  <c:v>300</c:v>
                </c:pt>
                <c:pt idx="7501">
                  <c:v>300</c:v>
                </c:pt>
                <c:pt idx="7502">
                  <c:v>300</c:v>
                </c:pt>
                <c:pt idx="7503">
                  <c:v>300</c:v>
                </c:pt>
                <c:pt idx="7504">
                  <c:v>300</c:v>
                </c:pt>
                <c:pt idx="7505">
                  <c:v>300</c:v>
                </c:pt>
                <c:pt idx="7506">
                  <c:v>300</c:v>
                </c:pt>
                <c:pt idx="7507">
                  <c:v>300</c:v>
                </c:pt>
                <c:pt idx="7508">
                  <c:v>300</c:v>
                </c:pt>
                <c:pt idx="7509">
                  <c:v>300</c:v>
                </c:pt>
                <c:pt idx="7510">
                  <c:v>300</c:v>
                </c:pt>
                <c:pt idx="7511">
                  <c:v>300</c:v>
                </c:pt>
                <c:pt idx="7512">
                  <c:v>300</c:v>
                </c:pt>
                <c:pt idx="7513">
                  <c:v>300</c:v>
                </c:pt>
                <c:pt idx="7514">
                  <c:v>300</c:v>
                </c:pt>
                <c:pt idx="7515">
                  <c:v>300</c:v>
                </c:pt>
                <c:pt idx="7516">
                  <c:v>300</c:v>
                </c:pt>
                <c:pt idx="7517">
                  <c:v>300</c:v>
                </c:pt>
                <c:pt idx="7518">
                  <c:v>300</c:v>
                </c:pt>
                <c:pt idx="7519">
                  <c:v>300</c:v>
                </c:pt>
                <c:pt idx="7520">
                  <c:v>300</c:v>
                </c:pt>
                <c:pt idx="7521">
                  <c:v>300</c:v>
                </c:pt>
                <c:pt idx="7522">
                  <c:v>300</c:v>
                </c:pt>
                <c:pt idx="7523">
                  <c:v>300</c:v>
                </c:pt>
                <c:pt idx="7524">
                  <c:v>300</c:v>
                </c:pt>
                <c:pt idx="7525">
                  <c:v>300</c:v>
                </c:pt>
                <c:pt idx="7526">
                  <c:v>300</c:v>
                </c:pt>
                <c:pt idx="7527">
                  <c:v>300</c:v>
                </c:pt>
                <c:pt idx="7528">
                  <c:v>300</c:v>
                </c:pt>
                <c:pt idx="7529">
                  <c:v>300</c:v>
                </c:pt>
                <c:pt idx="7530">
                  <c:v>300</c:v>
                </c:pt>
                <c:pt idx="7531">
                  <c:v>300</c:v>
                </c:pt>
                <c:pt idx="7532">
                  <c:v>300</c:v>
                </c:pt>
                <c:pt idx="7533">
                  <c:v>300</c:v>
                </c:pt>
                <c:pt idx="7534">
                  <c:v>300</c:v>
                </c:pt>
                <c:pt idx="7535">
                  <c:v>300</c:v>
                </c:pt>
                <c:pt idx="7536">
                  <c:v>300</c:v>
                </c:pt>
                <c:pt idx="7537">
                  <c:v>300</c:v>
                </c:pt>
                <c:pt idx="7538">
                  <c:v>300</c:v>
                </c:pt>
                <c:pt idx="7539">
                  <c:v>300</c:v>
                </c:pt>
                <c:pt idx="7540">
                  <c:v>300</c:v>
                </c:pt>
                <c:pt idx="7541">
                  <c:v>300</c:v>
                </c:pt>
                <c:pt idx="7542">
                  <c:v>300</c:v>
                </c:pt>
                <c:pt idx="7543">
                  <c:v>300</c:v>
                </c:pt>
                <c:pt idx="7544">
                  <c:v>300</c:v>
                </c:pt>
                <c:pt idx="7545">
                  <c:v>300</c:v>
                </c:pt>
                <c:pt idx="7546">
                  <c:v>300</c:v>
                </c:pt>
                <c:pt idx="7547">
                  <c:v>300</c:v>
                </c:pt>
                <c:pt idx="7548">
                  <c:v>300</c:v>
                </c:pt>
                <c:pt idx="7549">
                  <c:v>300</c:v>
                </c:pt>
                <c:pt idx="7550">
                  <c:v>300</c:v>
                </c:pt>
                <c:pt idx="7551">
                  <c:v>300</c:v>
                </c:pt>
                <c:pt idx="7552">
                  <c:v>300</c:v>
                </c:pt>
                <c:pt idx="7553">
                  <c:v>300</c:v>
                </c:pt>
                <c:pt idx="7554">
                  <c:v>300</c:v>
                </c:pt>
                <c:pt idx="7555">
                  <c:v>300</c:v>
                </c:pt>
                <c:pt idx="7556">
                  <c:v>300</c:v>
                </c:pt>
                <c:pt idx="7557">
                  <c:v>300</c:v>
                </c:pt>
                <c:pt idx="7558">
                  <c:v>300</c:v>
                </c:pt>
                <c:pt idx="7559">
                  <c:v>300</c:v>
                </c:pt>
                <c:pt idx="7560">
                  <c:v>300</c:v>
                </c:pt>
                <c:pt idx="7561">
                  <c:v>300</c:v>
                </c:pt>
                <c:pt idx="7562">
                  <c:v>300</c:v>
                </c:pt>
                <c:pt idx="7563">
                  <c:v>300</c:v>
                </c:pt>
                <c:pt idx="7564">
                  <c:v>300</c:v>
                </c:pt>
                <c:pt idx="7565">
                  <c:v>300</c:v>
                </c:pt>
                <c:pt idx="7566">
                  <c:v>300</c:v>
                </c:pt>
                <c:pt idx="7567">
                  <c:v>300</c:v>
                </c:pt>
                <c:pt idx="7568">
                  <c:v>300</c:v>
                </c:pt>
                <c:pt idx="7569">
                  <c:v>300</c:v>
                </c:pt>
                <c:pt idx="7570">
                  <c:v>300</c:v>
                </c:pt>
                <c:pt idx="7571">
                  <c:v>300</c:v>
                </c:pt>
                <c:pt idx="7572">
                  <c:v>300</c:v>
                </c:pt>
                <c:pt idx="7573">
                  <c:v>300</c:v>
                </c:pt>
                <c:pt idx="7574">
                  <c:v>300</c:v>
                </c:pt>
                <c:pt idx="7575">
                  <c:v>300</c:v>
                </c:pt>
                <c:pt idx="7576">
                  <c:v>300</c:v>
                </c:pt>
                <c:pt idx="7577">
                  <c:v>300</c:v>
                </c:pt>
                <c:pt idx="7578">
                  <c:v>300</c:v>
                </c:pt>
                <c:pt idx="7579">
                  <c:v>300</c:v>
                </c:pt>
                <c:pt idx="7580">
                  <c:v>300</c:v>
                </c:pt>
                <c:pt idx="7581">
                  <c:v>300</c:v>
                </c:pt>
                <c:pt idx="7582">
                  <c:v>300</c:v>
                </c:pt>
                <c:pt idx="7583">
                  <c:v>300</c:v>
                </c:pt>
                <c:pt idx="7584">
                  <c:v>300</c:v>
                </c:pt>
                <c:pt idx="7585">
                  <c:v>300</c:v>
                </c:pt>
                <c:pt idx="7586">
                  <c:v>300</c:v>
                </c:pt>
                <c:pt idx="7587">
                  <c:v>300</c:v>
                </c:pt>
                <c:pt idx="7588">
                  <c:v>300</c:v>
                </c:pt>
                <c:pt idx="7589">
                  <c:v>300</c:v>
                </c:pt>
                <c:pt idx="7590">
                  <c:v>300</c:v>
                </c:pt>
                <c:pt idx="7591">
                  <c:v>300</c:v>
                </c:pt>
                <c:pt idx="7592">
                  <c:v>300</c:v>
                </c:pt>
                <c:pt idx="7593">
                  <c:v>300</c:v>
                </c:pt>
                <c:pt idx="7594">
                  <c:v>300</c:v>
                </c:pt>
                <c:pt idx="7595">
                  <c:v>300</c:v>
                </c:pt>
                <c:pt idx="7596">
                  <c:v>300</c:v>
                </c:pt>
                <c:pt idx="7597">
                  <c:v>300</c:v>
                </c:pt>
                <c:pt idx="7598">
                  <c:v>300</c:v>
                </c:pt>
                <c:pt idx="7599">
                  <c:v>300</c:v>
                </c:pt>
                <c:pt idx="7600">
                  <c:v>300</c:v>
                </c:pt>
                <c:pt idx="7601">
                  <c:v>300</c:v>
                </c:pt>
                <c:pt idx="7602">
                  <c:v>300</c:v>
                </c:pt>
                <c:pt idx="7603">
                  <c:v>300</c:v>
                </c:pt>
                <c:pt idx="7604">
                  <c:v>300</c:v>
                </c:pt>
                <c:pt idx="7605">
                  <c:v>300</c:v>
                </c:pt>
                <c:pt idx="7606">
                  <c:v>300</c:v>
                </c:pt>
                <c:pt idx="7607">
                  <c:v>300</c:v>
                </c:pt>
                <c:pt idx="7608">
                  <c:v>300</c:v>
                </c:pt>
                <c:pt idx="7609">
                  <c:v>300</c:v>
                </c:pt>
                <c:pt idx="7610">
                  <c:v>300</c:v>
                </c:pt>
                <c:pt idx="7611">
                  <c:v>300</c:v>
                </c:pt>
                <c:pt idx="7612">
                  <c:v>300</c:v>
                </c:pt>
                <c:pt idx="7613">
                  <c:v>300</c:v>
                </c:pt>
                <c:pt idx="7614">
                  <c:v>300</c:v>
                </c:pt>
                <c:pt idx="7615">
                  <c:v>300</c:v>
                </c:pt>
                <c:pt idx="7616">
                  <c:v>300</c:v>
                </c:pt>
                <c:pt idx="7617">
                  <c:v>300</c:v>
                </c:pt>
                <c:pt idx="7618">
                  <c:v>300</c:v>
                </c:pt>
                <c:pt idx="7619">
                  <c:v>300</c:v>
                </c:pt>
                <c:pt idx="7620">
                  <c:v>300</c:v>
                </c:pt>
                <c:pt idx="7621">
                  <c:v>300</c:v>
                </c:pt>
                <c:pt idx="7622">
                  <c:v>300</c:v>
                </c:pt>
                <c:pt idx="7623">
                  <c:v>300</c:v>
                </c:pt>
                <c:pt idx="7624">
                  <c:v>300</c:v>
                </c:pt>
                <c:pt idx="7625">
                  <c:v>300</c:v>
                </c:pt>
                <c:pt idx="7626">
                  <c:v>300</c:v>
                </c:pt>
                <c:pt idx="7627">
                  <c:v>300</c:v>
                </c:pt>
                <c:pt idx="7628">
                  <c:v>300</c:v>
                </c:pt>
                <c:pt idx="7629">
                  <c:v>300</c:v>
                </c:pt>
                <c:pt idx="7630">
                  <c:v>300</c:v>
                </c:pt>
                <c:pt idx="7631">
                  <c:v>300</c:v>
                </c:pt>
                <c:pt idx="7632">
                  <c:v>300</c:v>
                </c:pt>
                <c:pt idx="7633">
                  <c:v>300</c:v>
                </c:pt>
                <c:pt idx="7634">
                  <c:v>300</c:v>
                </c:pt>
                <c:pt idx="7635">
                  <c:v>300</c:v>
                </c:pt>
                <c:pt idx="7636">
                  <c:v>300</c:v>
                </c:pt>
                <c:pt idx="7637">
                  <c:v>300</c:v>
                </c:pt>
                <c:pt idx="7638">
                  <c:v>300</c:v>
                </c:pt>
                <c:pt idx="7639">
                  <c:v>300</c:v>
                </c:pt>
                <c:pt idx="7640">
                  <c:v>300</c:v>
                </c:pt>
                <c:pt idx="7641">
                  <c:v>300</c:v>
                </c:pt>
                <c:pt idx="7642">
                  <c:v>300</c:v>
                </c:pt>
                <c:pt idx="7643">
                  <c:v>300</c:v>
                </c:pt>
                <c:pt idx="7644">
                  <c:v>300</c:v>
                </c:pt>
                <c:pt idx="7645">
                  <c:v>300</c:v>
                </c:pt>
                <c:pt idx="7646">
                  <c:v>300</c:v>
                </c:pt>
                <c:pt idx="7647">
                  <c:v>300</c:v>
                </c:pt>
                <c:pt idx="7648">
                  <c:v>300</c:v>
                </c:pt>
                <c:pt idx="7649">
                  <c:v>300</c:v>
                </c:pt>
                <c:pt idx="7650">
                  <c:v>300</c:v>
                </c:pt>
                <c:pt idx="7651">
                  <c:v>300</c:v>
                </c:pt>
                <c:pt idx="7652">
                  <c:v>300</c:v>
                </c:pt>
                <c:pt idx="7653">
                  <c:v>300</c:v>
                </c:pt>
                <c:pt idx="7654">
                  <c:v>300</c:v>
                </c:pt>
                <c:pt idx="7655">
                  <c:v>300</c:v>
                </c:pt>
                <c:pt idx="7656">
                  <c:v>300</c:v>
                </c:pt>
                <c:pt idx="7657">
                  <c:v>300</c:v>
                </c:pt>
                <c:pt idx="7658">
                  <c:v>300</c:v>
                </c:pt>
                <c:pt idx="7659">
                  <c:v>300</c:v>
                </c:pt>
                <c:pt idx="7660">
                  <c:v>300</c:v>
                </c:pt>
                <c:pt idx="7661">
                  <c:v>300</c:v>
                </c:pt>
                <c:pt idx="7662">
                  <c:v>300</c:v>
                </c:pt>
                <c:pt idx="7663">
                  <c:v>300</c:v>
                </c:pt>
                <c:pt idx="7664">
                  <c:v>300</c:v>
                </c:pt>
                <c:pt idx="7665">
                  <c:v>300</c:v>
                </c:pt>
                <c:pt idx="7666">
                  <c:v>300</c:v>
                </c:pt>
                <c:pt idx="7667">
                  <c:v>300</c:v>
                </c:pt>
                <c:pt idx="7668">
                  <c:v>300</c:v>
                </c:pt>
                <c:pt idx="7669">
                  <c:v>300</c:v>
                </c:pt>
                <c:pt idx="7670">
                  <c:v>300</c:v>
                </c:pt>
                <c:pt idx="7671">
                  <c:v>300</c:v>
                </c:pt>
                <c:pt idx="7672">
                  <c:v>300</c:v>
                </c:pt>
                <c:pt idx="7673">
                  <c:v>300</c:v>
                </c:pt>
                <c:pt idx="7674">
                  <c:v>300</c:v>
                </c:pt>
                <c:pt idx="7675">
                  <c:v>300</c:v>
                </c:pt>
                <c:pt idx="7676">
                  <c:v>300</c:v>
                </c:pt>
                <c:pt idx="7677">
                  <c:v>300</c:v>
                </c:pt>
                <c:pt idx="7678">
                  <c:v>300</c:v>
                </c:pt>
                <c:pt idx="7679">
                  <c:v>300</c:v>
                </c:pt>
                <c:pt idx="7680">
                  <c:v>300</c:v>
                </c:pt>
                <c:pt idx="7681">
                  <c:v>300</c:v>
                </c:pt>
                <c:pt idx="7682">
                  <c:v>300</c:v>
                </c:pt>
                <c:pt idx="7683">
                  <c:v>300</c:v>
                </c:pt>
                <c:pt idx="7684">
                  <c:v>300</c:v>
                </c:pt>
                <c:pt idx="7685">
                  <c:v>300</c:v>
                </c:pt>
                <c:pt idx="7686">
                  <c:v>300</c:v>
                </c:pt>
                <c:pt idx="7687">
                  <c:v>300</c:v>
                </c:pt>
                <c:pt idx="7688">
                  <c:v>300</c:v>
                </c:pt>
                <c:pt idx="7689">
                  <c:v>300</c:v>
                </c:pt>
                <c:pt idx="7690">
                  <c:v>300</c:v>
                </c:pt>
                <c:pt idx="7691">
                  <c:v>300</c:v>
                </c:pt>
                <c:pt idx="7692">
                  <c:v>300</c:v>
                </c:pt>
                <c:pt idx="7693">
                  <c:v>300</c:v>
                </c:pt>
                <c:pt idx="7694">
                  <c:v>300</c:v>
                </c:pt>
                <c:pt idx="7695">
                  <c:v>300</c:v>
                </c:pt>
                <c:pt idx="7696">
                  <c:v>300</c:v>
                </c:pt>
                <c:pt idx="7697">
                  <c:v>300</c:v>
                </c:pt>
                <c:pt idx="7698">
                  <c:v>300</c:v>
                </c:pt>
                <c:pt idx="7699">
                  <c:v>300</c:v>
                </c:pt>
                <c:pt idx="7700">
                  <c:v>300</c:v>
                </c:pt>
                <c:pt idx="7701">
                  <c:v>300</c:v>
                </c:pt>
                <c:pt idx="7702">
                  <c:v>300</c:v>
                </c:pt>
                <c:pt idx="7703">
                  <c:v>300</c:v>
                </c:pt>
                <c:pt idx="7704">
                  <c:v>300</c:v>
                </c:pt>
                <c:pt idx="7705">
                  <c:v>300</c:v>
                </c:pt>
                <c:pt idx="7706">
                  <c:v>300</c:v>
                </c:pt>
                <c:pt idx="7707">
                  <c:v>300</c:v>
                </c:pt>
                <c:pt idx="7708">
                  <c:v>300</c:v>
                </c:pt>
                <c:pt idx="7709">
                  <c:v>300</c:v>
                </c:pt>
                <c:pt idx="7710">
                  <c:v>300</c:v>
                </c:pt>
                <c:pt idx="7711">
                  <c:v>300</c:v>
                </c:pt>
                <c:pt idx="7712">
                  <c:v>300</c:v>
                </c:pt>
                <c:pt idx="7713">
                  <c:v>300</c:v>
                </c:pt>
                <c:pt idx="7714">
                  <c:v>300</c:v>
                </c:pt>
                <c:pt idx="7715">
                  <c:v>300</c:v>
                </c:pt>
                <c:pt idx="7716">
                  <c:v>300</c:v>
                </c:pt>
                <c:pt idx="7717">
                  <c:v>300</c:v>
                </c:pt>
                <c:pt idx="7718">
                  <c:v>300</c:v>
                </c:pt>
                <c:pt idx="7719">
                  <c:v>300</c:v>
                </c:pt>
                <c:pt idx="7720">
                  <c:v>300</c:v>
                </c:pt>
                <c:pt idx="7721">
                  <c:v>300</c:v>
                </c:pt>
                <c:pt idx="7722">
                  <c:v>300</c:v>
                </c:pt>
                <c:pt idx="7723">
                  <c:v>300</c:v>
                </c:pt>
                <c:pt idx="7724">
                  <c:v>300</c:v>
                </c:pt>
                <c:pt idx="7725">
                  <c:v>300</c:v>
                </c:pt>
                <c:pt idx="7726">
                  <c:v>300</c:v>
                </c:pt>
                <c:pt idx="7727">
                  <c:v>300</c:v>
                </c:pt>
                <c:pt idx="7728">
                  <c:v>300</c:v>
                </c:pt>
                <c:pt idx="7729">
                  <c:v>300</c:v>
                </c:pt>
                <c:pt idx="7730">
                  <c:v>300</c:v>
                </c:pt>
                <c:pt idx="7731">
                  <c:v>300</c:v>
                </c:pt>
                <c:pt idx="7732">
                  <c:v>300</c:v>
                </c:pt>
                <c:pt idx="7733">
                  <c:v>300</c:v>
                </c:pt>
                <c:pt idx="7734">
                  <c:v>300</c:v>
                </c:pt>
                <c:pt idx="7735">
                  <c:v>300</c:v>
                </c:pt>
                <c:pt idx="7736">
                  <c:v>300</c:v>
                </c:pt>
                <c:pt idx="7737">
                  <c:v>300</c:v>
                </c:pt>
                <c:pt idx="7738">
                  <c:v>300</c:v>
                </c:pt>
                <c:pt idx="7739">
                  <c:v>300</c:v>
                </c:pt>
                <c:pt idx="7740">
                  <c:v>300</c:v>
                </c:pt>
                <c:pt idx="7741">
                  <c:v>300</c:v>
                </c:pt>
                <c:pt idx="7742">
                  <c:v>300</c:v>
                </c:pt>
                <c:pt idx="7743">
                  <c:v>300</c:v>
                </c:pt>
                <c:pt idx="7744">
                  <c:v>300</c:v>
                </c:pt>
                <c:pt idx="7745">
                  <c:v>300</c:v>
                </c:pt>
                <c:pt idx="7746">
                  <c:v>300</c:v>
                </c:pt>
                <c:pt idx="7747">
                  <c:v>300</c:v>
                </c:pt>
                <c:pt idx="7748">
                  <c:v>300</c:v>
                </c:pt>
                <c:pt idx="7749">
                  <c:v>300</c:v>
                </c:pt>
                <c:pt idx="7750">
                  <c:v>300</c:v>
                </c:pt>
                <c:pt idx="7751">
                  <c:v>300</c:v>
                </c:pt>
                <c:pt idx="7752">
                  <c:v>300</c:v>
                </c:pt>
                <c:pt idx="7753">
                  <c:v>300</c:v>
                </c:pt>
                <c:pt idx="7754">
                  <c:v>300</c:v>
                </c:pt>
                <c:pt idx="7755">
                  <c:v>300</c:v>
                </c:pt>
                <c:pt idx="7756">
                  <c:v>300</c:v>
                </c:pt>
                <c:pt idx="7757">
                  <c:v>300</c:v>
                </c:pt>
                <c:pt idx="7758">
                  <c:v>300</c:v>
                </c:pt>
                <c:pt idx="7759">
                  <c:v>300</c:v>
                </c:pt>
                <c:pt idx="7760">
                  <c:v>300</c:v>
                </c:pt>
                <c:pt idx="7761">
                  <c:v>300</c:v>
                </c:pt>
                <c:pt idx="7762">
                  <c:v>300</c:v>
                </c:pt>
                <c:pt idx="7763">
                  <c:v>300</c:v>
                </c:pt>
                <c:pt idx="7764">
                  <c:v>300</c:v>
                </c:pt>
                <c:pt idx="7765">
                  <c:v>300</c:v>
                </c:pt>
                <c:pt idx="7766">
                  <c:v>300</c:v>
                </c:pt>
                <c:pt idx="7767">
                  <c:v>300</c:v>
                </c:pt>
                <c:pt idx="7768">
                  <c:v>300</c:v>
                </c:pt>
                <c:pt idx="7769">
                  <c:v>300</c:v>
                </c:pt>
                <c:pt idx="7770">
                  <c:v>300</c:v>
                </c:pt>
                <c:pt idx="7771">
                  <c:v>300</c:v>
                </c:pt>
                <c:pt idx="7772">
                  <c:v>300</c:v>
                </c:pt>
                <c:pt idx="7773">
                  <c:v>300</c:v>
                </c:pt>
                <c:pt idx="7774">
                  <c:v>300</c:v>
                </c:pt>
                <c:pt idx="7775">
                  <c:v>300</c:v>
                </c:pt>
                <c:pt idx="7776">
                  <c:v>300</c:v>
                </c:pt>
                <c:pt idx="7777">
                  <c:v>300</c:v>
                </c:pt>
                <c:pt idx="7778">
                  <c:v>300</c:v>
                </c:pt>
                <c:pt idx="7779">
                  <c:v>300</c:v>
                </c:pt>
                <c:pt idx="7780">
                  <c:v>300</c:v>
                </c:pt>
                <c:pt idx="7781">
                  <c:v>300</c:v>
                </c:pt>
                <c:pt idx="7782">
                  <c:v>300</c:v>
                </c:pt>
                <c:pt idx="7783">
                  <c:v>300</c:v>
                </c:pt>
                <c:pt idx="7784">
                  <c:v>300</c:v>
                </c:pt>
                <c:pt idx="7785">
                  <c:v>300</c:v>
                </c:pt>
                <c:pt idx="7786">
                  <c:v>300</c:v>
                </c:pt>
                <c:pt idx="7787">
                  <c:v>300</c:v>
                </c:pt>
                <c:pt idx="7788">
                  <c:v>300</c:v>
                </c:pt>
                <c:pt idx="7789">
                  <c:v>300</c:v>
                </c:pt>
                <c:pt idx="7790">
                  <c:v>300</c:v>
                </c:pt>
                <c:pt idx="7791">
                  <c:v>300</c:v>
                </c:pt>
                <c:pt idx="7792">
                  <c:v>300</c:v>
                </c:pt>
                <c:pt idx="7793">
                  <c:v>300</c:v>
                </c:pt>
                <c:pt idx="7794">
                  <c:v>300</c:v>
                </c:pt>
                <c:pt idx="7795">
                  <c:v>300</c:v>
                </c:pt>
                <c:pt idx="7796">
                  <c:v>300</c:v>
                </c:pt>
                <c:pt idx="7797">
                  <c:v>300</c:v>
                </c:pt>
                <c:pt idx="7798">
                  <c:v>300</c:v>
                </c:pt>
                <c:pt idx="7799">
                  <c:v>300</c:v>
                </c:pt>
                <c:pt idx="7800">
                  <c:v>300</c:v>
                </c:pt>
                <c:pt idx="7801">
                  <c:v>300</c:v>
                </c:pt>
                <c:pt idx="7802">
                  <c:v>300</c:v>
                </c:pt>
                <c:pt idx="7803">
                  <c:v>300</c:v>
                </c:pt>
                <c:pt idx="7804">
                  <c:v>300</c:v>
                </c:pt>
                <c:pt idx="7805">
                  <c:v>300</c:v>
                </c:pt>
                <c:pt idx="7806">
                  <c:v>300</c:v>
                </c:pt>
                <c:pt idx="7807">
                  <c:v>300</c:v>
                </c:pt>
                <c:pt idx="7808">
                  <c:v>300</c:v>
                </c:pt>
                <c:pt idx="7809">
                  <c:v>300</c:v>
                </c:pt>
                <c:pt idx="7810">
                  <c:v>300</c:v>
                </c:pt>
                <c:pt idx="7811">
                  <c:v>300</c:v>
                </c:pt>
                <c:pt idx="7812">
                  <c:v>300</c:v>
                </c:pt>
                <c:pt idx="7813">
                  <c:v>300</c:v>
                </c:pt>
                <c:pt idx="7814">
                  <c:v>300</c:v>
                </c:pt>
                <c:pt idx="7815">
                  <c:v>300</c:v>
                </c:pt>
                <c:pt idx="7816">
                  <c:v>300</c:v>
                </c:pt>
                <c:pt idx="7817">
                  <c:v>300</c:v>
                </c:pt>
                <c:pt idx="7818">
                  <c:v>300</c:v>
                </c:pt>
                <c:pt idx="7819">
                  <c:v>300</c:v>
                </c:pt>
                <c:pt idx="7820">
                  <c:v>300</c:v>
                </c:pt>
                <c:pt idx="7821">
                  <c:v>300</c:v>
                </c:pt>
                <c:pt idx="7822">
                  <c:v>300</c:v>
                </c:pt>
                <c:pt idx="7823">
                  <c:v>300</c:v>
                </c:pt>
                <c:pt idx="7824">
                  <c:v>300</c:v>
                </c:pt>
                <c:pt idx="7825">
                  <c:v>300</c:v>
                </c:pt>
                <c:pt idx="7826">
                  <c:v>300</c:v>
                </c:pt>
                <c:pt idx="7827">
                  <c:v>300</c:v>
                </c:pt>
                <c:pt idx="7828">
                  <c:v>300</c:v>
                </c:pt>
                <c:pt idx="7829">
                  <c:v>300</c:v>
                </c:pt>
                <c:pt idx="7830">
                  <c:v>300</c:v>
                </c:pt>
                <c:pt idx="7831">
                  <c:v>300</c:v>
                </c:pt>
                <c:pt idx="7832">
                  <c:v>300</c:v>
                </c:pt>
                <c:pt idx="7833">
                  <c:v>300</c:v>
                </c:pt>
                <c:pt idx="7834">
                  <c:v>300</c:v>
                </c:pt>
                <c:pt idx="7835">
                  <c:v>300</c:v>
                </c:pt>
                <c:pt idx="7836">
                  <c:v>300</c:v>
                </c:pt>
                <c:pt idx="7837">
                  <c:v>300</c:v>
                </c:pt>
                <c:pt idx="7838">
                  <c:v>300</c:v>
                </c:pt>
                <c:pt idx="7839">
                  <c:v>300</c:v>
                </c:pt>
                <c:pt idx="7840">
                  <c:v>300</c:v>
                </c:pt>
                <c:pt idx="7841">
                  <c:v>300</c:v>
                </c:pt>
                <c:pt idx="7842">
                  <c:v>300</c:v>
                </c:pt>
                <c:pt idx="7843">
                  <c:v>300</c:v>
                </c:pt>
                <c:pt idx="7844">
                  <c:v>300</c:v>
                </c:pt>
                <c:pt idx="7845">
                  <c:v>300</c:v>
                </c:pt>
                <c:pt idx="7846">
                  <c:v>300</c:v>
                </c:pt>
                <c:pt idx="7847">
                  <c:v>300</c:v>
                </c:pt>
                <c:pt idx="7848">
                  <c:v>300</c:v>
                </c:pt>
                <c:pt idx="7849">
                  <c:v>300</c:v>
                </c:pt>
                <c:pt idx="7850">
                  <c:v>300</c:v>
                </c:pt>
                <c:pt idx="7851">
                  <c:v>300</c:v>
                </c:pt>
                <c:pt idx="7852">
                  <c:v>300</c:v>
                </c:pt>
                <c:pt idx="7853">
                  <c:v>300</c:v>
                </c:pt>
                <c:pt idx="7854">
                  <c:v>300</c:v>
                </c:pt>
                <c:pt idx="7855">
                  <c:v>300</c:v>
                </c:pt>
                <c:pt idx="7856">
                  <c:v>300</c:v>
                </c:pt>
                <c:pt idx="7857">
                  <c:v>300</c:v>
                </c:pt>
                <c:pt idx="7858">
                  <c:v>300</c:v>
                </c:pt>
                <c:pt idx="7859">
                  <c:v>300</c:v>
                </c:pt>
                <c:pt idx="7860">
                  <c:v>300</c:v>
                </c:pt>
                <c:pt idx="7861">
                  <c:v>300</c:v>
                </c:pt>
                <c:pt idx="7862">
                  <c:v>300</c:v>
                </c:pt>
                <c:pt idx="7863">
                  <c:v>300</c:v>
                </c:pt>
                <c:pt idx="7864">
                  <c:v>300</c:v>
                </c:pt>
                <c:pt idx="7865">
                  <c:v>300</c:v>
                </c:pt>
                <c:pt idx="7866">
                  <c:v>300</c:v>
                </c:pt>
                <c:pt idx="7867">
                  <c:v>300</c:v>
                </c:pt>
                <c:pt idx="7868">
                  <c:v>300</c:v>
                </c:pt>
                <c:pt idx="7869">
                  <c:v>300</c:v>
                </c:pt>
                <c:pt idx="7870">
                  <c:v>300</c:v>
                </c:pt>
                <c:pt idx="7871">
                  <c:v>300</c:v>
                </c:pt>
                <c:pt idx="7872">
                  <c:v>300</c:v>
                </c:pt>
                <c:pt idx="7873">
                  <c:v>300</c:v>
                </c:pt>
                <c:pt idx="7874">
                  <c:v>300</c:v>
                </c:pt>
                <c:pt idx="7875">
                  <c:v>300</c:v>
                </c:pt>
                <c:pt idx="7876">
                  <c:v>300</c:v>
                </c:pt>
                <c:pt idx="7877">
                  <c:v>300</c:v>
                </c:pt>
                <c:pt idx="7878">
                  <c:v>300</c:v>
                </c:pt>
                <c:pt idx="7879">
                  <c:v>300</c:v>
                </c:pt>
                <c:pt idx="7880">
                  <c:v>300</c:v>
                </c:pt>
                <c:pt idx="7881">
                  <c:v>300</c:v>
                </c:pt>
                <c:pt idx="7882">
                  <c:v>300</c:v>
                </c:pt>
                <c:pt idx="7883">
                  <c:v>300</c:v>
                </c:pt>
                <c:pt idx="7884">
                  <c:v>300</c:v>
                </c:pt>
                <c:pt idx="7885">
                  <c:v>300</c:v>
                </c:pt>
                <c:pt idx="7886">
                  <c:v>300</c:v>
                </c:pt>
                <c:pt idx="7887">
                  <c:v>300</c:v>
                </c:pt>
                <c:pt idx="7888">
                  <c:v>300</c:v>
                </c:pt>
                <c:pt idx="7889">
                  <c:v>300</c:v>
                </c:pt>
                <c:pt idx="7890">
                  <c:v>300</c:v>
                </c:pt>
                <c:pt idx="7891">
                  <c:v>300</c:v>
                </c:pt>
                <c:pt idx="7892">
                  <c:v>300</c:v>
                </c:pt>
                <c:pt idx="7893">
                  <c:v>300</c:v>
                </c:pt>
                <c:pt idx="7894">
                  <c:v>300</c:v>
                </c:pt>
                <c:pt idx="7895">
                  <c:v>300</c:v>
                </c:pt>
                <c:pt idx="7896">
                  <c:v>300</c:v>
                </c:pt>
                <c:pt idx="7897">
                  <c:v>300</c:v>
                </c:pt>
                <c:pt idx="7898">
                  <c:v>300</c:v>
                </c:pt>
                <c:pt idx="7899">
                  <c:v>300</c:v>
                </c:pt>
                <c:pt idx="7900">
                  <c:v>300</c:v>
                </c:pt>
                <c:pt idx="7901">
                  <c:v>300</c:v>
                </c:pt>
                <c:pt idx="7902">
                  <c:v>300</c:v>
                </c:pt>
                <c:pt idx="7903">
                  <c:v>300</c:v>
                </c:pt>
                <c:pt idx="7904">
                  <c:v>300</c:v>
                </c:pt>
                <c:pt idx="7905">
                  <c:v>300</c:v>
                </c:pt>
                <c:pt idx="7906">
                  <c:v>300</c:v>
                </c:pt>
                <c:pt idx="7907">
                  <c:v>300</c:v>
                </c:pt>
                <c:pt idx="7908">
                  <c:v>300</c:v>
                </c:pt>
                <c:pt idx="7909">
                  <c:v>300</c:v>
                </c:pt>
                <c:pt idx="7910">
                  <c:v>300</c:v>
                </c:pt>
                <c:pt idx="7911">
                  <c:v>300</c:v>
                </c:pt>
                <c:pt idx="7912">
                  <c:v>300</c:v>
                </c:pt>
                <c:pt idx="7913">
                  <c:v>300</c:v>
                </c:pt>
                <c:pt idx="7914">
                  <c:v>300</c:v>
                </c:pt>
                <c:pt idx="7915">
                  <c:v>300</c:v>
                </c:pt>
                <c:pt idx="7916">
                  <c:v>300</c:v>
                </c:pt>
                <c:pt idx="7917">
                  <c:v>300</c:v>
                </c:pt>
                <c:pt idx="7918">
                  <c:v>300</c:v>
                </c:pt>
                <c:pt idx="7919">
                  <c:v>300</c:v>
                </c:pt>
                <c:pt idx="7920">
                  <c:v>300</c:v>
                </c:pt>
                <c:pt idx="7921">
                  <c:v>300</c:v>
                </c:pt>
                <c:pt idx="7922">
                  <c:v>300</c:v>
                </c:pt>
                <c:pt idx="7923">
                  <c:v>300</c:v>
                </c:pt>
                <c:pt idx="7924">
                  <c:v>300</c:v>
                </c:pt>
                <c:pt idx="7925">
                  <c:v>300</c:v>
                </c:pt>
                <c:pt idx="7926">
                  <c:v>300</c:v>
                </c:pt>
                <c:pt idx="7927">
                  <c:v>300</c:v>
                </c:pt>
                <c:pt idx="7928">
                  <c:v>300</c:v>
                </c:pt>
                <c:pt idx="7929">
                  <c:v>300</c:v>
                </c:pt>
                <c:pt idx="7930">
                  <c:v>300</c:v>
                </c:pt>
                <c:pt idx="7931">
                  <c:v>300</c:v>
                </c:pt>
                <c:pt idx="7932">
                  <c:v>300</c:v>
                </c:pt>
                <c:pt idx="7933">
                  <c:v>300</c:v>
                </c:pt>
                <c:pt idx="7934">
                  <c:v>300</c:v>
                </c:pt>
                <c:pt idx="7935">
                  <c:v>300</c:v>
                </c:pt>
                <c:pt idx="7936">
                  <c:v>300</c:v>
                </c:pt>
                <c:pt idx="7937">
                  <c:v>300</c:v>
                </c:pt>
                <c:pt idx="7938">
                  <c:v>300</c:v>
                </c:pt>
                <c:pt idx="7939">
                  <c:v>300</c:v>
                </c:pt>
                <c:pt idx="7940">
                  <c:v>300</c:v>
                </c:pt>
                <c:pt idx="7941">
                  <c:v>300</c:v>
                </c:pt>
                <c:pt idx="7942">
                  <c:v>300</c:v>
                </c:pt>
                <c:pt idx="7943">
                  <c:v>300</c:v>
                </c:pt>
                <c:pt idx="7944">
                  <c:v>300</c:v>
                </c:pt>
                <c:pt idx="7945">
                  <c:v>300</c:v>
                </c:pt>
                <c:pt idx="7946">
                  <c:v>300</c:v>
                </c:pt>
                <c:pt idx="7947">
                  <c:v>300</c:v>
                </c:pt>
                <c:pt idx="7948">
                  <c:v>300</c:v>
                </c:pt>
                <c:pt idx="7949">
                  <c:v>300</c:v>
                </c:pt>
                <c:pt idx="7950">
                  <c:v>300</c:v>
                </c:pt>
                <c:pt idx="7951">
                  <c:v>300</c:v>
                </c:pt>
                <c:pt idx="7952">
                  <c:v>300</c:v>
                </c:pt>
                <c:pt idx="7953">
                  <c:v>300</c:v>
                </c:pt>
                <c:pt idx="7954">
                  <c:v>300</c:v>
                </c:pt>
                <c:pt idx="7955">
                  <c:v>300</c:v>
                </c:pt>
                <c:pt idx="7956">
                  <c:v>300</c:v>
                </c:pt>
                <c:pt idx="7957">
                  <c:v>300</c:v>
                </c:pt>
                <c:pt idx="7958">
                  <c:v>300</c:v>
                </c:pt>
                <c:pt idx="7959">
                  <c:v>300</c:v>
                </c:pt>
                <c:pt idx="7960">
                  <c:v>300</c:v>
                </c:pt>
                <c:pt idx="7961">
                  <c:v>300</c:v>
                </c:pt>
                <c:pt idx="7962">
                  <c:v>300</c:v>
                </c:pt>
                <c:pt idx="7963">
                  <c:v>300</c:v>
                </c:pt>
                <c:pt idx="7964">
                  <c:v>300</c:v>
                </c:pt>
                <c:pt idx="7965">
                  <c:v>300</c:v>
                </c:pt>
                <c:pt idx="7966">
                  <c:v>300</c:v>
                </c:pt>
                <c:pt idx="7967">
                  <c:v>300</c:v>
                </c:pt>
                <c:pt idx="7968">
                  <c:v>300</c:v>
                </c:pt>
                <c:pt idx="7969">
                  <c:v>300</c:v>
                </c:pt>
                <c:pt idx="7970">
                  <c:v>300</c:v>
                </c:pt>
                <c:pt idx="7971">
                  <c:v>300</c:v>
                </c:pt>
                <c:pt idx="7972">
                  <c:v>300</c:v>
                </c:pt>
                <c:pt idx="7973">
                  <c:v>300</c:v>
                </c:pt>
                <c:pt idx="7974">
                  <c:v>300</c:v>
                </c:pt>
                <c:pt idx="7975">
                  <c:v>300</c:v>
                </c:pt>
                <c:pt idx="7976">
                  <c:v>300</c:v>
                </c:pt>
                <c:pt idx="7977">
                  <c:v>300</c:v>
                </c:pt>
                <c:pt idx="7978">
                  <c:v>300</c:v>
                </c:pt>
                <c:pt idx="7979">
                  <c:v>300</c:v>
                </c:pt>
                <c:pt idx="7980">
                  <c:v>300</c:v>
                </c:pt>
                <c:pt idx="7981">
                  <c:v>300</c:v>
                </c:pt>
                <c:pt idx="7982">
                  <c:v>300</c:v>
                </c:pt>
                <c:pt idx="7983">
                  <c:v>300</c:v>
                </c:pt>
                <c:pt idx="7984">
                  <c:v>300</c:v>
                </c:pt>
                <c:pt idx="7985">
                  <c:v>300</c:v>
                </c:pt>
                <c:pt idx="7986">
                  <c:v>300</c:v>
                </c:pt>
                <c:pt idx="7987">
                  <c:v>300</c:v>
                </c:pt>
                <c:pt idx="7988">
                  <c:v>300</c:v>
                </c:pt>
                <c:pt idx="7989">
                  <c:v>300</c:v>
                </c:pt>
                <c:pt idx="7990">
                  <c:v>300</c:v>
                </c:pt>
                <c:pt idx="7991">
                  <c:v>300</c:v>
                </c:pt>
                <c:pt idx="7992">
                  <c:v>300</c:v>
                </c:pt>
                <c:pt idx="7993">
                  <c:v>300</c:v>
                </c:pt>
                <c:pt idx="7994">
                  <c:v>300</c:v>
                </c:pt>
                <c:pt idx="7995">
                  <c:v>300</c:v>
                </c:pt>
                <c:pt idx="7996">
                  <c:v>300</c:v>
                </c:pt>
                <c:pt idx="7997">
                  <c:v>300</c:v>
                </c:pt>
                <c:pt idx="7998">
                  <c:v>300</c:v>
                </c:pt>
                <c:pt idx="7999">
                  <c:v>300</c:v>
                </c:pt>
                <c:pt idx="8000">
                  <c:v>300</c:v>
                </c:pt>
                <c:pt idx="8001">
                  <c:v>300</c:v>
                </c:pt>
                <c:pt idx="8002">
                  <c:v>300</c:v>
                </c:pt>
                <c:pt idx="8003">
                  <c:v>300</c:v>
                </c:pt>
                <c:pt idx="8004">
                  <c:v>300</c:v>
                </c:pt>
                <c:pt idx="8005">
                  <c:v>300</c:v>
                </c:pt>
                <c:pt idx="8006">
                  <c:v>300</c:v>
                </c:pt>
                <c:pt idx="8007">
                  <c:v>300</c:v>
                </c:pt>
                <c:pt idx="8008">
                  <c:v>300</c:v>
                </c:pt>
                <c:pt idx="8009">
                  <c:v>300</c:v>
                </c:pt>
                <c:pt idx="8010">
                  <c:v>300</c:v>
                </c:pt>
                <c:pt idx="8011">
                  <c:v>300</c:v>
                </c:pt>
                <c:pt idx="8012">
                  <c:v>300</c:v>
                </c:pt>
                <c:pt idx="8013">
                  <c:v>300</c:v>
                </c:pt>
                <c:pt idx="8014">
                  <c:v>300</c:v>
                </c:pt>
                <c:pt idx="8015">
                  <c:v>300</c:v>
                </c:pt>
                <c:pt idx="8016">
                  <c:v>300</c:v>
                </c:pt>
                <c:pt idx="8017">
                  <c:v>300</c:v>
                </c:pt>
                <c:pt idx="8018">
                  <c:v>300</c:v>
                </c:pt>
                <c:pt idx="8019">
                  <c:v>300</c:v>
                </c:pt>
                <c:pt idx="8020">
                  <c:v>300</c:v>
                </c:pt>
                <c:pt idx="8021">
                  <c:v>300</c:v>
                </c:pt>
                <c:pt idx="8022">
                  <c:v>300</c:v>
                </c:pt>
                <c:pt idx="8023">
                  <c:v>300</c:v>
                </c:pt>
                <c:pt idx="8024">
                  <c:v>300</c:v>
                </c:pt>
                <c:pt idx="8025">
                  <c:v>300</c:v>
                </c:pt>
                <c:pt idx="8026">
                  <c:v>300</c:v>
                </c:pt>
                <c:pt idx="8027">
                  <c:v>300</c:v>
                </c:pt>
                <c:pt idx="8028">
                  <c:v>300</c:v>
                </c:pt>
                <c:pt idx="8029">
                  <c:v>300</c:v>
                </c:pt>
                <c:pt idx="8030">
                  <c:v>300</c:v>
                </c:pt>
                <c:pt idx="8031">
                  <c:v>300</c:v>
                </c:pt>
                <c:pt idx="8032">
                  <c:v>300</c:v>
                </c:pt>
                <c:pt idx="8033">
                  <c:v>300</c:v>
                </c:pt>
                <c:pt idx="8034">
                  <c:v>300</c:v>
                </c:pt>
                <c:pt idx="8035">
                  <c:v>300</c:v>
                </c:pt>
                <c:pt idx="8036">
                  <c:v>300</c:v>
                </c:pt>
                <c:pt idx="8037">
                  <c:v>300</c:v>
                </c:pt>
                <c:pt idx="8038">
                  <c:v>300</c:v>
                </c:pt>
                <c:pt idx="8039">
                  <c:v>300</c:v>
                </c:pt>
                <c:pt idx="8040">
                  <c:v>300</c:v>
                </c:pt>
                <c:pt idx="8041">
                  <c:v>300</c:v>
                </c:pt>
                <c:pt idx="8042">
                  <c:v>300</c:v>
                </c:pt>
                <c:pt idx="8043">
                  <c:v>300</c:v>
                </c:pt>
                <c:pt idx="8044">
                  <c:v>300</c:v>
                </c:pt>
                <c:pt idx="8045">
                  <c:v>300</c:v>
                </c:pt>
                <c:pt idx="8046">
                  <c:v>300</c:v>
                </c:pt>
                <c:pt idx="8047">
                  <c:v>300</c:v>
                </c:pt>
                <c:pt idx="8048">
                  <c:v>300</c:v>
                </c:pt>
                <c:pt idx="8049">
                  <c:v>300</c:v>
                </c:pt>
                <c:pt idx="8050">
                  <c:v>300</c:v>
                </c:pt>
                <c:pt idx="8051">
                  <c:v>300</c:v>
                </c:pt>
                <c:pt idx="8052">
                  <c:v>300</c:v>
                </c:pt>
                <c:pt idx="8053">
                  <c:v>300</c:v>
                </c:pt>
                <c:pt idx="8054">
                  <c:v>300</c:v>
                </c:pt>
                <c:pt idx="8055">
                  <c:v>300</c:v>
                </c:pt>
                <c:pt idx="8056">
                  <c:v>300</c:v>
                </c:pt>
                <c:pt idx="8057">
                  <c:v>300</c:v>
                </c:pt>
                <c:pt idx="8058">
                  <c:v>300</c:v>
                </c:pt>
                <c:pt idx="8059">
                  <c:v>300</c:v>
                </c:pt>
                <c:pt idx="8060">
                  <c:v>300</c:v>
                </c:pt>
                <c:pt idx="8061">
                  <c:v>300</c:v>
                </c:pt>
                <c:pt idx="8062">
                  <c:v>300</c:v>
                </c:pt>
                <c:pt idx="8063">
                  <c:v>300</c:v>
                </c:pt>
                <c:pt idx="8064">
                  <c:v>300</c:v>
                </c:pt>
                <c:pt idx="8065">
                  <c:v>300</c:v>
                </c:pt>
                <c:pt idx="8066">
                  <c:v>300</c:v>
                </c:pt>
                <c:pt idx="8067">
                  <c:v>300</c:v>
                </c:pt>
                <c:pt idx="8068">
                  <c:v>300</c:v>
                </c:pt>
                <c:pt idx="8069">
                  <c:v>300</c:v>
                </c:pt>
                <c:pt idx="8070">
                  <c:v>300</c:v>
                </c:pt>
                <c:pt idx="8071">
                  <c:v>300</c:v>
                </c:pt>
                <c:pt idx="8072">
                  <c:v>300</c:v>
                </c:pt>
                <c:pt idx="8073">
                  <c:v>300</c:v>
                </c:pt>
                <c:pt idx="8074">
                  <c:v>300</c:v>
                </c:pt>
                <c:pt idx="8075">
                  <c:v>300</c:v>
                </c:pt>
                <c:pt idx="8076">
                  <c:v>300</c:v>
                </c:pt>
                <c:pt idx="8077">
                  <c:v>300</c:v>
                </c:pt>
                <c:pt idx="8078">
                  <c:v>300</c:v>
                </c:pt>
                <c:pt idx="8079">
                  <c:v>300</c:v>
                </c:pt>
                <c:pt idx="8080">
                  <c:v>300</c:v>
                </c:pt>
                <c:pt idx="8081">
                  <c:v>300</c:v>
                </c:pt>
                <c:pt idx="8082">
                  <c:v>300</c:v>
                </c:pt>
                <c:pt idx="8083">
                  <c:v>300</c:v>
                </c:pt>
                <c:pt idx="8084">
                  <c:v>300</c:v>
                </c:pt>
                <c:pt idx="8085">
                  <c:v>300</c:v>
                </c:pt>
                <c:pt idx="8086">
                  <c:v>300</c:v>
                </c:pt>
                <c:pt idx="8087">
                  <c:v>300</c:v>
                </c:pt>
                <c:pt idx="8088">
                  <c:v>300</c:v>
                </c:pt>
                <c:pt idx="8089">
                  <c:v>300</c:v>
                </c:pt>
                <c:pt idx="8090">
                  <c:v>300</c:v>
                </c:pt>
                <c:pt idx="8091">
                  <c:v>300</c:v>
                </c:pt>
                <c:pt idx="8092">
                  <c:v>300</c:v>
                </c:pt>
                <c:pt idx="8093">
                  <c:v>300</c:v>
                </c:pt>
                <c:pt idx="8094">
                  <c:v>300</c:v>
                </c:pt>
                <c:pt idx="8095">
                  <c:v>300</c:v>
                </c:pt>
                <c:pt idx="8096">
                  <c:v>300</c:v>
                </c:pt>
                <c:pt idx="8097">
                  <c:v>300</c:v>
                </c:pt>
                <c:pt idx="8098">
                  <c:v>300</c:v>
                </c:pt>
                <c:pt idx="8099">
                  <c:v>300</c:v>
                </c:pt>
                <c:pt idx="8100">
                  <c:v>300</c:v>
                </c:pt>
                <c:pt idx="8101">
                  <c:v>300</c:v>
                </c:pt>
                <c:pt idx="8102">
                  <c:v>300</c:v>
                </c:pt>
                <c:pt idx="8103">
                  <c:v>300</c:v>
                </c:pt>
                <c:pt idx="8104">
                  <c:v>300</c:v>
                </c:pt>
                <c:pt idx="8105">
                  <c:v>300</c:v>
                </c:pt>
                <c:pt idx="8106">
                  <c:v>300</c:v>
                </c:pt>
                <c:pt idx="8107">
                  <c:v>300</c:v>
                </c:pt>
                <c:pt idx="8108">
                  <c:v>300</c:v>
                </c:pt>
                <c:pt idx="8109">
                  <c:v>300</c:v>
                </c:pt>
                <c:pt idx="8110">
                  <c:v>300</c:v>
                </c:pt>
                <c:pt idx="8111">
                  <c:v>300</c:v>
                </c:pt>
                <c:pt idx="8112">
                  <c:v>300</c:v>
                </c:pt>
                <c:pt idx="8113">
                  <c:v>300</c:v>
                </c:pt>
                <c:pt idx="8114">
                  <c:v>300</c:v>
                </c:pt>
                <c:pt idx="8115">
                  <c:v>300</c:v>
                </c:pt>
                <c:pt idx="8116">
                  <c:v>300</c:v>
                </c:pt>
                <c:pt idx="8117">
                  <c:v>300</c:v>
                </c:pt>
                <c:pt idx="8118">
                  <c:v>300</c:v>
                </c:pt>
                <c:pt idx="8119">
                  <c:v>300</c:v>
                </c:pt>
                <c:pt idx="8120">
                  <c:v>300</c:v>
                </c:pt>
                <c:pt idx="8121">
                  <c:v>300</c:v>
                </c:pt>
                <c:pt idx="8122">
                  <c:v>300</c:v>
                </c:pt>
                <c:pt idx="8123">
                  <c:v>300</c:v>
                </c:pt>
                <c:pt idx="8124">
                  <c:v>300</c:v>
                </c:pt>
                <c:pt idx="8125">
                  <c:v>300</c:v>
                </c:pt>
                <c:pt idx="8126">
                  <c:v>300</c:v>
                </c:pt>
                <c:pt idx="8127">
                  <c:v>300</c:v>
                </c:pt>
                <c:pt idx="8128">
                  <c:v>300</c:v>
                </c:pt>
                <c:pt idx="8129">
                  <c:v>300</c:v>
                </c:pt>
                <c:pt idx="8130">
                  <c:v>300</c:v>
                </c:pt>
                <c:pt idx="8131">
                  <c:v>300</c:v>
                </c:pt>
                <c:pt idx="8132">
                  <c:v>300</c:v>
                </c:pt>
                <c:pt idx="8133">
                  <c:v>300</c:v>
                </c:pt>
                <c:pt idx="8134">
                  <c:v>300</c:v>
                </c:pt>
                <c:pt idx="8135">
                  <c:v>300</c:v>
                </c:pt>
                <c:pt idx="8136">
                  <c:v>300</c:v>
                </c:pt>
                <c:pt idx="8137">
                  <c:v>300</c:v>
                </c:pt>
                <c:pt idx="8138">
                  <c:v>300</c:v>
                </c:pt>
                <c:pt idx="8139">
                  <c:v>300</c:v>
                </c:pt>
                <c:pt idx="8140">
                  <c:v>300</c:v>
                </c:pt>
                <c:pt idx="8141">
                  <c:v>300</c:v>
                </c:pt>
                <c:pt idx="8142">
                  <c:v>300</c:v>
                </c:pt>
                <c:pt idx="8143">
                  <c:v>300</c:v>
                </c:pt>
                <c:pt idx="8144">
                  <c:v>300</c:v>
                </c:pt>
                <c:pt idx="8145">
                  <c:v>300</c:v>
                </c:pt>
                <c:pt idx="8146">
                  <c:v>300</c:v>
                </c:pt>
                <c:pt idx="8147">
                  <c:v>300</c:v>
                </c:pt>
                <c:pt idx="8148">
                  <c:v>300</c:v>
                </c:pt>
                <c:pt idx="8149">
                  <c:v>300</c:v>
                </c:pt>
                <c:pt idx="8150">
                  <c:v>300</c:v>
                </c:pt>
                <c:pt idx="8151">
                  <c:v>300</c:v>
                </c:pt>
                <c:pt idx="8152">
                  <c:v>300</c:v>
                </c:pt>
                <c:pt idx="8153">
                  <c:v>300</c:v>
                </c:pt>
                <c:pt idx="8154">
                  <c:v>300</c:v>
                </c:pt>
                <c:pt idx="8155">
                  <c:v>300</c:v>
                </c:pt>
                <c:pt idx="8156">
                  <c:v>300</c:v>
                </c:pt>
                <c:pt idx="8157">
                  <c:v>300</c:v>
                </c:pt>
                <c:pt idx="8158">
                  <c:v>300</c:v>
                </c:pt>
                <c:pt idx="8159">
                  <c:v>300</c:v>
                </c:pt>
                <c:pt idx="8160">
                  <c:v>300</c:v>
                </c:pt>
                <c:pt idx="8161">
                  <c:v>300</c:v>
                </c:pt>
                <c:pt idx="8162">
                  <c:v>300</c:v>
                </c:pt>
                <c:pt idx="8163">
                  <c:v>300</c:v>
                </c:pt>
                <c:pt idx="8164">
                  <c:v>300</c:v>
                </c:pt>
                <c:pt idx="8165">
                  <c:v>300</c:v>
                </c:pt>
                <c:pt idx="8166">
                  <c:v>300</c:v>
                </c:pt>
                <c:pt idx="8167">
                  <c:v>300</c:v>
                </c:pt>
                <c:pt idx="8168">
                  <c:v>300</c:v>
                </c:pt>
                <c:pt idx="8169">
                  <c:v>300</c:v>
                </c:pt>
                <c:pt idx="8170">
                  <c:v>300</c:v>
                </c:pt>
                <c:pt idx="8171">
                  <c:v>300</c:v>
                </c:pt>
                <c:pt idx="8172">
                  <c:v>300</c:v>
                </c:pt>
                <c:pt idx="8173">
                  <c:v>300</c:v>
                </c:pt>
                <c:pt idx="8174">
                  <c:v>300</c:v>
                </c:pt>
                <c:pt idx="8175">
                  <c:v>300</c:v>
                </c:pt>
                <c:pt idx="8176">
                  <c:v>300</c:v>
                </c:pt>
                <c:pt idx="8177">
                  <c:v>300</c:v>
                </c:pt>
                <c:pt idx="8178">
                  <c:v>300</c:v>
                </c:pt>
                <c:pt idx="8179">
                  <c:v>300</c:v>
                </c:pt>
                <c:pt idx="8180">
                  <c:v>300</c:v>
                </c:pt>
                <c:pt idx="8181">
                  <c:v>300</c:v>
                </c:pt>
                <c:pt idx="8182">
                  <c:v>300</c:v>
                </c:pt>
                <c:pt idx="8183">
                  <c:v>300</c:v>
                </c:pt>
                <c:pt idx="8184">
                  <c:v>300</c:v>
                </c:pt>
                <c:pt idx="8185">
                  <c:v>300</c:v>
                </c:pt>
                <c:pt idx="8186">
                  <c:v>300</c:v>
                </c:pt>
                <c:pt idx="8187">
                  <c:v>300</c:v>
                </c:pt>
                <c:pt idx="8188">
                  <c:v>300</c:v>
                </c:pt>
                <c:pt idx="8189">
                  <c:v>300</c:v>
                </c:pt>
                <c:pt idx="8190">
                  <c:v>300</c:v>
                </c:pt>
                <c:pt idx="8191">
                  <c:v>300</c:v>
                </c:pt>
                <c:pt idx="8192">
                  <c:v>300</c:v>
                </c:pt>
                <c:pt idx="8193">
                  <c:v>300</c:v>
                </c:pt>
                <c:pt idx="8194">
                  <c:v>300</c:v>
                </c:pt>
                <c:pt idx="8195">
                  <c:v>300</c:v>
                </c:pt>
                <c:pt idx="8196">
                  <c:v>300</c:v>
                </c:pt>
                <c:pt idx="8197">
                  <c:v>300</c:v>
                </c:pt>
                <c:pt idx="8198">
                  <c:v>300</c:v>
                </c:pt>
                <c:pt idx="8199">
                  <c:v>300</c:v>
                </c:pt>
                <c:pt idx="8200">
                  <c:v>300</c:v>
                </c:pt>
                <c:pt idx="8201">
                  <c:v>300</c:v>
                </c:pt>
                <c:pt idx="8202">
                  <c:v>300</c:v>
                </c:pt>
                <c:pt idx="8203">
                  <c:v>300</c:v>
                </c:pt>
                <c:pt idx="8204">
                  <c:v>300</c:v>
                </c:pt>
                <c:pt idx="8205">
                  <c:v>300</c:v>
                </c:pt>
                <c:pt idx="8206">
                  <c:v>300</c:v>
                </c:pt>
                <c:pt idx="8207">
                  <c:v>300</c:v>
                </c:pt>
                <c:pt idx="8208">
                  <c:v>300</c:v>
                </c:pt>
                <c:pt idx="8209">
                  <c:v>300</c:v>
                </c:pt>
                <c:pt idx="8210">
                  <c:v>300</c:v>
                </c:pt>
                <c:pt idx="8211">
                  <c:v>300</c:v>
                </c:pt>
                <c:pt idx="8212">
                  <c:v>300</c:v>
                </c:pt>
                <c:pt idx="8213">
                  <c:v>300</c:v>
                </c:pt>
                <c:pt idx="8214">
                  <c:v>300</c:v>
                </c:pt>
                <c:pt idx="8215">
                  <c:v>300</c:v>
                </c:pt>
                <c:pt idx="8216">
                  <c:v>300</c:v>
                </c:pt>
                <c:pt idx="8217">
                  <c:v>300</c:v>
                </c:pt>
                <c:pt idx="8218">
                  <c:v>300</c:v>
                </c:pt>
                <c:pt idx="8219">
                  <c:v>300</c:v>
                </c:pt>
                <c:pt idx="8220">
                  <c:v>300</c:v>
                </c:pt>
                <c:pt idx="8221">
                  <c:v>300</c:v>
                </c:pt>
                <c:pt idx="8222">
                  <c:v>300</c:v>
                </c:pt>
                <c:pt idx="8223">
                  <c:v>300</c:v>
                </c:pt>
                <c:pt idx="8224">
                  <c:v>300</c:v>
                </c:pt>
                <c:pt idx="8225">
                  <c:v>300</c:v>
                </c:pt>
                <c:pt idx="8226">
                  <c:v>300</c:v>
                </c:pt>
                <c:pt idx="8227">
                  <c:v>300</c:v>
                </c:pt>
                <c:pt idx="8228">
                  <c:v>300</c:v>
                </c:pt>
                <c:pt idx="8229">
                  <c:v>300</c:v>
                </c:pt>
                <c:pt idx="8230">
                  <c:v>300</c:v>
                </c:pt>
                <c:pt idx="8231">
                  <c:v>300</c:v>
                </c:pt>
                <c:pt idx="8232">
                  <c:v>300</c:v>
                </c:pt>
                <c:pt idx="8233">
                  <c:v>300</c:v>
                </c:pt>
                <c:pt idx="8234">
                  <c:v>300</c:v>
                </c:pt>
                <c:pt idx="8235">
                  <c:v>300</c:v>
                </c:pt>
                <c:pt idx="8236">
                  <c:v>300</c:v>
                </c:pt>
                <c:pt idx="8237">
                  <c:v>300</c:v>
                </c:pt>
                <c:pt idx="8238">
                  <c:v>300</c:v>
                </c:pt>
                <c:pt idx="8239">
                  <c:v>300</c:v>
                </c:pt>
                <c:pt idx="8240">
                  <c:v>300</c:v>
                </c:pt>
                <c:pt idx="8241">
                  <c:v>300</c:v>
                </c:pt>
                <c:pt idx="8242">
                  <c:v>300</c:v>
                </c:pt>
                <c:pt idx="8243">
                  <c:v>300</c:v>
                </c:pt>
                <c:pt idx="8244">
                  <c:v>300</c:v>
                </c:pt>
                <c:pt idx="8245">
                  <c:v>300</c:v>
                </c:pt>
                <c:pt idx="8246">
                  <c:v>300</c:v>
                </c:pt>
                <c:pt idx="8247">
                  <c:v>300</c:v>
                </c:pt>
                <c:pt idx="8248">
                  <c:v>300</c:v>
                </c:pt>
                <c:pt idx="8249">
                  <c:v>300</c:v>
                </c:pt>
                <c:pt idx="8250">
                  <c:v>300</c:v>
                </c:pt>
                <c:pt idx="8251">
                  <c:v>300</c:v>
                </c:pt>
                <c:pt idx="8252">
                  <c:v>300</c:v>
                </c:pt>
                <c:pt idx="8253">
                  <c:v>300</c:v>
                </c:pt>
                <c:pt idx="8254">
                  <c:v>300</c:v>
                </c:pt>
                <c:pt idx="8255">
                  <c:v>300</c:v>
                </c:pt>
                <c:pt idx="8256">
                  <c:v>300</c:v>
                </c:pt>
                <c:pt idx="8257">
                  <c:v>300</c:v>
                </c:pt>
                <c:pt idx="8258">
                  <c:v>300</c:v>
                </c:pt>
                <c:pt idx="8259">
                  <c:v>300</c:v>
                </c:pt>
                <c:pt idx="8260">
                  <c:v>300</c:v>
                </c:pt>
                <c:pt idx="8261">
                  <c:v>300</c:v>
                </c:pt>
                <c:pt idx="8262">
                  <c:v>300</c:v>
                </c:pt>
                <c:pt idx="8263">
                  <c:v>300</c:v>
                </c:pt>
                <c:pt idx="8264">
                  <c:v>300</c:v>
                </c:pt>
                <c:pt idx="8265">
                  <c:v>300</c:v>
                </c:pt>
                <c:pt idx="8266">
                  <c:v>300</c:v>
                </c:pt>
                <c:pt idx="8267">
                  <c:v>300</c:v>
                </c:pt>
                <c:pt idx="8268">
                  <c:v>300</c:v>
                </c:pt>
                <c:pt idx="8269">
                  <c:v>300</c:v>
                </c:pt>
                <c:pt idx="8270">
                  <c:v>300</c:v>
                </c:pt>
                <c:pt idx="8271">
                  <c:v>300</c:v>
                </c:pt>
                <c:pt idx="8272">
                  <c:v>300</c:v>
                </c:pt>
                <c:pt idx="8273">
                  <c:v>300</c:v>
                </c:pt>
                <c:pt idx="8274">
                  <c:v>300</c:v>
                </c:pt>
                <c:pt idx="8275">
                  <c:v>300</c:v>
                </c:pt>
                <c:pt idx="8276">
                  <c:v>300</c:v>
                </c:pt>
                <c:pt idx="8277">
                  <c:v>300</c:v>
                </c:pt>
                <c:pt idx="8278">
                  <c:v>300</c:v>
                </c:pt>
                <c:pt idx="8279">
                  <c:v>300</c:v>
                </c:pt>
                <c:pt idx="8280">
                  <c:v>300</c:v>
                </c:pt>
                <c:pt idx="8281">
                  <c:v>300</c:v>
                </c:pt>
                <c:pt idx="8282">
                  <c:v>300</c:v>
                </c:pt>
                <c:pt idx="8283">
                  <c:v>300</c:v>
                </c:pt>
                <c:pt idx="8284">
                  <c:v>300</c:v>
                </c:pt>
                <c:pt idx="8285">
                  <c:v>300</c:v>
                </c:pt>
                <c:pt idx="8286">
                  <c:v>300</c:v>
                </c:pt>
                <c:pt idx="8287">
                  <c:v>300</c:v>
                </c:pt>
                <c:pt idx="8288">
                  <c:v>300</c:v>
                </c:pt>
                <c:pt idx="8289">
                  <c:v>300</c:v>
                </c:pt>
                <c:pt idx="8290">
                  <c:v>300</c:v>
                </c:pt>
                <c:pt idx="8291">
                  <c:v>300</c:v>
                </c:pt>
                <c:pt idx="8292">
                  <c:v>300</c:v>
                </c:pt>
                <c:pt idx="8293">
                  <c:v>300</c:v>
                </c:pt>
                <c:pt idx="8294">
                  <c:v>300</c:v>
                </c:pt>
                <c:pt idx="8295">
                  <c:v>300</c:v>
                </c:pt>
                <c:pt idx="8296">
                  <c:v>300</c:v>
                </c:pt>
                <c:pt idx="8297">
                  <c:v>300</c:v>
                </c:pt>
                <c:pt idx="8298">
                  <c:v>300</c:v>
                </c:pt>
                <c:pt idx="8299">
                  <c:v>300</c:v>
                </c:pt>
                <c:pt idx="8300">
                  <c:v>300</c:v>
                </c:pt>
                <c:pt idx="8301">
                  <c:v>300</c:v>
                </c:pt>
                <c:pt idx="8302">
                  <c:v>300</c:v>
                </c:pt>
                <c:pt idx="8303">
                  <c:v>300</c:v>
                </c:pt>
                <c:pt idx="8304">
                  <c:v>300</c:v>
                </c:pt>
                <c:pt idx="8305">
                  <c:v>300</c:v>
                </c:pt>
                <c:pt idx="8306">
                  <c:v>300</c:v>
                </c:pt>
                <c:pt idx="8307">
                  <c:v>300</c:v>
                </c:pt>
                <c:pt idx="8308">
                  <c:v>300</c:v>
                </c:pt>
                <c:pt idx="8309">
                  <c:v>300</c:v>
                </c:pt>
                <c:pt idx="8310">
                  <c:v>300</c:v>
                </c:pt>
                <c:pt idx="8311">
                  <c:v>300</c:v>
                </c:pt>
                <c:pt idx="8312">
                  <c:v>300</c:v>
                </c:pt>
                <c:pt idx="8313">
                  <c:v>300</c:v>
                </c:pt>
                <c:pt idx="8314">
                  <c:v>300</c:v>
                </c:pt>
                <c:pt idx="8315">
                  <c:v>300</c:v>
                </c:pt>
                <c:pt idx="8316">
                  <c:v>300</c:v>
                </c:pt>
                <c:pt idx="8317">
                  <c:v>300</c:v>
                </c:pt>
                <c:pt idx="8318">
                  <c:v>300</c:v>
                </c:pt>
                <c:pt idx="8319">
                  <c:v>300</c:v>
                </c:pt>
                <c:pt idx="8320">
                  <c:v>300</c:v>
                </c:pt>
                <c:pt idx="8321">
                  <c:v>300</c:v>
                </c:pt>
                <c:pt idx="8322">
                  <c:v>300</c:v>
                </c:pt>
                <c:pt idx="8323">
                  <c:v>300</c:v>
                </c:pt>
                <c:pt idx="8324">
                  <c:v>300</c:v>
                </c:pt>
                <c:pt idx="8325">
                  <c:v>300</c:v>
                </c:pt>
                <c:pt idx="8326">
                  <c:v>300</c:v>
                </c:pt>
                <c:pt idx="8327">
                  <c:v>300</c:v>
                </c:pt>
                <c:pt idx="8328">
                  <c:v>300</c:v>
                </c:pt>
                <c:pt idx="8329">
                  <c:v>300</c:v>
                </c:pt>
                <c:pt idx="8330">
                  <c:v>300</c:v>
                </c:pt>
                <c:pt idx="8331">
                  <c:v>300</c:v>
                </c:pt>
                <c:pt idx="8332">
                  <c:v>300</c:v>
                </c:pt>
                <c:pt idx="8333">
                  <c:v>300</c:v>
                </c:pt>
                <c:pt idx="8334">
                  <c:v>300</c:v>
                </c:pt>
                <c:pt idx="8335">
                  <c:v>300</c:v>
                </c:pt>
                <c:pt idx="8336">
                  <c:v>300</c:v>
                </c:pt>
                <c:pt idx="8337">
                  <c:v>300</c:v>
                </c:pt>
                <c:pt idx="8338">
                  <c:v>300</c:v>
                </c:pt>
                <c:pt idx="8339">
                  <c:v>300</c:v>
                </c:pt>
                <c:pt idx="8340">
                  <c:v>300</c:v>
                </c:pt>
                <c:pt idx="8341">
                  <c:v>300</c:v>
                </c:pt>
                <c:pt idx="8342">
                  <c:v>300</c:v>
                </c:pt>
                <c:pt idx="8343">
                  <c:v>300</c:v>
                </c:pt>
                <c:pt idx="8344">
                  <c:v>300</c:v>
                </c:pt>
                <c:pt idx="8345">
                  <c:v>300</c:v>
                </c:pt>
                <c:pt idx="8346">
                  <c:v>300</c:v>
                </c:pt>
                <c:pt idx="8347">
                  <c:v>300</c:v>
                </c:pt>
                <c:pt idx="8348">
                  <c:v>300</c:v>
                </c:pt>
                <c:pt idx="8349">
                  <c:v>300</c:v>
                </c:pt>
                <c:pt idx="8350">
                  <c:v>300</c:v>
                </c:pt>
                <c:pt idx="8351">
                  <c:v>300</c:v>
                </c:pt>
                <c:pt idx="8352">
                  <c:v>300</c:v>
                </c:pt>
                <c:pt idx="8353">
                  <c:v>300</c:v>
                </c:pt>
                <c:pt idx="8354">
                  <c:v>300</c:v>
                </c:pt>
                <c:pt idx="8355">
                  <c:v>300</c:v>
                </c:pt>
                <c:pt idx="8356">
                  <c:v>300</c:v>
                </c:pt>
                <c:pt idx="8357">
                  <c:v>300</c:v>
                </c:pt>
                <c:pt idx="8358">
                  <c:v>300</c:v>
                </c:pt>
                <c:pt idx="8359">
                  <c:v>300</c:v>
                </c:pt>
                <c:pt idx="8360">
                  <c:v>300</c:v>
                </c:pt>
                <c:pt idx="8361">
                  <c:v>300</c:v>
                </c:pt>
                <c:pt idx="8362">
                  <c:v>300</c:v>
                </c:pt>
                <c:pt idx="8363">
                  <c:v>300</c:v>
                </c:pt>
                <c:pt idx="8364">
                  <c:v>300</c:v>
                </c:pt>
                <c:pt idx="8365">
                  <c:v>300</c:v>
                </c:pt>
                <c:pt idx="8366">
                  <c:v>300</c:v>
                </c:pt>
                <c:pt idx="8367">
                  <c:v>300</c:v>
                </c:pt>
                <c:pt idx="8368">
                  <c:v>300</c:v>
                </c:pt>
                <c:pt idx="8369">
                  <c:v>300</c:v>
                </c:pt>
                <c:pt idx="8370">
                  <c:v>300</c:v>
                </c:pt>
                <c:pt idx="8371">
                  <c:v>300</c:v>
                </c:pt>
                <c:pt idx="8372">
                  <c:v>300</c:v>
                </c:pt>
                <c:pt idx="8373">
                  <c:v>300</c:v>
                </c:pt>
                <c:pt idx="8374">
                  <c:v>300</c:v>
                </c:pt>
                <c:pt idx="8375">
                  <c:v>300</c:v>
                </c:pt>
                <c:pt idx="8376">
                  <c:v>300</c:v>
                </c:pt>
                <c:pt idx="8377">
                  <c:v>300</c:v>
                </c:pt>
                <c:pt idx="8378">
                  <c:v>300</c:v>
                </c:pt>
                <c:pt idx="8379">
                  <c:v>300</c:v>
                </c:pt>
                <c:pt idx="8380">
                  <c:v>300</c:v>
                </c:pt>
                <c:pt idx="8381">
                  <c:v>300</c:v>
                </c:pt>
                <c:pt idx="8382">
                  <c:v>300</c:v>
                </c:pt>
                <c:pt idx="8383">
                  <c:v>300</c:v>
                </c:pt>
                <c:pt idx="8384">
                  <c:v>300</c:v>
                </c:pt>
                <c:pt idx="8385">
                  <c:v>300</c:v>
                </c:pt>
                <c:pt idx="8386">
                  <c:v>300</c:v>
                </c:pt>
                <c:pt idx="8387">
                  <c:v>300</c:v>
                </c:pt>
                <c:pt idx="8388">
                  <c:v>300</c:v>
                </c:pt>
                <c:pt idx="8389">
                  <c:v>300</c:v>
                </c:pt>
                <c:pt idx="8390">
                  <c:v>300</c:v>
                </c:pt>
                <c:pt idx="8391">
                  <c:v>300</c:v>
                </c:pt>
                <c:pt idx="8392">
                  <c:v>300</c:v>
                </c:pt>
                <c:pt idx="8393">
                  <c:v>300</c:v>
                </c:pt>
                <c:pt idx="8394">
                  <c:v>300</c:v>
                </c:pt>
                <c:pt idx="8395">
                  <c:v>300</c:v>
                </c:pt>
                <c:pt idx="8396">
                  <c:v>300</c:v>
                </c:pt>
                <c:pt idx="8397">
                  <c:v>300</c:v>
                </c:pt>
                <c:pt idx="8398">
                  <c:v>300</c:v>
                </c:pt>
                <c:pt idx="8399">
                  <c:v>300</c:v>
                </c:pt>
                <c:pt idx="8400">
                  <c:v>300</c:v>
                </c:pt>
                <c:pt idx="8401">
                  <c:v>300</c:v>
                </c:pt>
                <c:pt idx="8402">
                  <c:v>300</c:v>
                </c:pt>
                <c:pt idx="8403">
                  <c:v>300</c:v>
                </c:pt>
                <c:pt idx="8404">
                  <c:v>300</c:v>
                </c:pt>
                <c:pt idx="8405">
                  <c:v>300</c:v>
                </c:pt>
                <c:pt idx="8406">
                  <c:v>300</c:v>
                </c:pt>
                <c:pt idx="8407">
                  <c:v>300</c:v>
                </c:pt>
                <c:pt idx="8408">
                  <c:v>300</c:v>
                </c:pt>
                <c:pt idx="8409">
                  <c:v>300</c:v>
                </c:pt>
                <c:pt idx="8410">
                  <c:v>300</c:v>
                </c:pt>
                <c:pt idx="8411">
                  <c:v>300</c:v>
                </c:pt>
                <c:pt idx="8412">
                  <c:v>300</c:v>
                </c:pt>
                <c:pt idx="8413">
                  <c:v>300</c:v>
                </c:pt>
                <c:pt idx="8414">
                  <c:v>300</c:v>
                </c:pt>
                <c:pt idx="8415">
                  <c:v>300</c:v>
                </c:pt>
                <c:pt idx="8416">
                  <c:v>300</c:v>
                </c:pt>
                <c:pt idx="8417">
                  <c:v>300</c:v>
                </c:pt>
                <c:pt idx="8418">
                  <c:v>300</c:v>
                </c:pt>
                <c:pt idx="8419">
                  <c:v>300</c:v>
                </c:pt>
                <c:pt idx="8420">
                  <c:v>300</c:v>
                </c:pt>
                <c:pt idx="8421">
                  <c:v>300</c:v>
                </c:pt>
                <c:pt idx="8422">
                  <c:v>300</c:v>
                </c:pt>
                <c:pt idx="8423">
                  <c:v>300</c:v>
                </c:pt>
                <c:pt idx="8424">
                  <c:v>300</c:v>
                </c:pt>
                <c:pt idx="8425">
                  <c:v>300</c:v>
                </c:pt>
                <c:pt idx="8426">
                  <c:v>300</c:v>
                </c:pt>
                <c:pt idx="8427">
                  <c:v>300</c:v>
                </c:pt>
                <c:pt idx="8428">
                  <c:v>300</c:v>
                </c:pt>
                <c:pt idx="8429">
                  <c:v>300</c:v>
                </c:pt>
                <c:pt idx="8430">
                  <c:v>300</c:v>
                </c:pt>
                <c:pt idx="8431">
                  <c:v>300</c:v>
                </c:pt>
                <c:pt idx="8432">
                  <c:v>300</c:v>
                </c:pt>
                <c:pt idx="8433">
                  <c:v>300</c:v>
                </c:pt>
                <c:pt idx="8434">
                  <c:v>300</c:v>
                </c:pt>
                <c:pt idx="8435">
                  <c:v>300</c:v>
                </c:pt>
                <c:pt idx="8436">
                  <c:v>300</c:v>
                </c:pt>
                <c:pt idx="8437">
                  <c:v>300</c:v>
                </c:pt>
                <c:pt idx="8438">
                  <c:v>300</c:v>
                </c:pt>
                <c:pt idx="8439">
                  <c:v>300</c:v>
                </c:pt>
                <c:pt idx="8440">
                  <c:v>300</c:v>
                </c:pt>
                <c:pt idx="8441">
                  <c:v>300</c:v>
                </c:pt>
                <c:pt idx="8442">
                  <c:v>300</c:v>
                </c:pt>
                <c:pt idx="8443">
                  <c:v>300</c:v>
                </c:pt>
                <c:pt idx="8444">
                  <c:v>300</c:v>
                </c:pt>
                <c:pt idx="8445">
                  <c:v>300</c:v>
                </c:pt>
                <c:pt idx="8446">
                  <c:v>300</c:v>
                </c:pt>
                <c:pt idx="8447">
                  <c:v>300</c:v>
                </c:pt>
                <c:pt idx="8448">
                  <c:v>300</c:v>
                </c:pt>
                <c:pt idx="8449">
                  <c:v>300</c:v>
                </c:pt>
                <c:pt idx="8450">
                  <c:v>300</c:v>
                </c:pt>
                <c:pt idx="8451">
                  <c:v>300</c:v>
                </c:pt>
                <c:pt idx="8452">
                  <c:v>300</c:v>
                </c:pt>
                <c:pt idx="8453">
                  <c:v>300</c:v>
                </c:pt>
                <c:pt idx="8454">
                  <c:v>300</c:v>
                </c:pt>
                <c:pt idx="8455">
                  <c:v>300</c:v>
                </c:pt>
                <c:pt idx="8456">
                  <c:v>300</c:v>
                </c:pt>
                <c:pt idx="8457">
                  <c:v>300</c:v>
                </c:pt>
                <c:pt idx="8458">
                  <c:v>300</c:v>
                </c:pt>
                <c:pt idx="8459">
                  <c:v>300</c:v>
                </c:pt>
                <c:pt idx="8460">
                  <c:v>300</c:v>
                </c:pt>
                <c:pt idx="8461">
                  <c:v>300</c:v>
                </c:pt>
                <c:pt idx="8462">
                  <c:v>300</c:v>
                </c:pt>
                <c:pt idx="8463">
                  <c:v>300</c:v>
                </c:pt>
                <c:pt idx="8464">
                  <c:v>300</c:v>
                </c:pt>
                <c:pt idx="8465">
                  <c:v>300</c:v>
                </c:pt>
                <c:pt idx="8466">
                  <c:v>300</c:v>
                </c:pt>
                <c:pt idx="8467">
                  <c:v>300</c:v>
                </c:pt>
                <c:pt idx="8468">
                  <c:v>300</c:v>
                </c:pt>
                <c:pt idx="8469">
                  <c:v>300</c:v>
                </c:pt>
                <c:pt idx="8470">
                  <c:v>300</c:v>
                </c:pt>
                <c:pt idx="8471">
                  <c:v>300</c:v>
                </c:pt>
                <c:pt idx="8472">
                  <c:v>300</c:v>
                </c:pt>
                <c:pt idx="8473">
                  <c:v>300</c:v>
                </c:pt>
                <c:pt idx="8474">
                  <c:v>300</c:v>
                </c:pt>
                <c:pt idx="8475">
                  <c:v>300</c:v>
                </c:pt>
                <c:pt idx="8476">
                  <c:v>300</c:v>
                </c:pt>
                <c:pt idx="8477">
                  <c:v>300</c:v>
                </c:pt>
                <c:pt idx="8478">
                  <c:v>300</c:v>
                </c:pt>
                <c:pt idx="8479">
                  <c:v>300</c:v>
                </c:pt>
                <c:pt idx="8480">
                  <c:v>300</c:v>
                </c:pt>
                <c:pt idx="8481">
                  <c:v>300</c:v>
                </c:pt>
                <c:pt idx="8482">
                  <c:v>300</c:v>
                </c:pt>
                <c:pt idx="8483">
                  <c:v>300</c:v>
                </c:pt>
                <c:pt idx="8484">
                  <c:v>300</c:v>
                </c:pt>
                <c:pt idx="8485">
                  <c:v>300</c:v>
                </c:pt>
                <c:pt idx="8486">
                  <c:v>300</c:v>
                </c:pt>
                <c:pt idx="8487">
                  <c:v>300</c:v>
                </c:pt>
                <c:pt idx="8488">
                  <c:v>300</c:v>
                </c:pt>
                <c:pt idx="8489">
                  <c:v>300</c:v>
                </c:pt>
                <c:pt idx="8490">
                  <c:v>300</c:v>
                </c:pt>
                <c:pt idx="8491">
                  <c:v>300</c:v>
                </c:pt>
                <c:pt idx="8492">
                  <c:v>300</c:v>
                </c:pt>
                <c:pt idx="8493">
                  <c:v>300</c:v>
                </c:pt>
                <c:pt idx="8494">
                  <c:v>300</c:v>
                </c:pt>
                <c:pt idx="8495">
                  <c:v>300</c:v>
                </c:pt>
                <c:pt idx="8496">
                  <c:v>300</c:v>
                </c:pt>
                <c:pt idx="8497">
                  <c:v>300</c:v>
                </c:pt>
                <c:pt idx="8498">
                  <c:v>300</c:v>
                </c:pt>
                <c:pt idx="8499">
                  <c:v>300</c:v>
                </c:pt>
                <c:pt idx="8500">
                  <c:v>300</c:v>
                </c:pt>
                <c:pt idx="8501">
                  <c:v>300</c:v>
                </c:pt>
                <c:pt idx="8502">
                  <c:v>300</c:v>
                </c:pt>
                <c:pt idx="8503">
                  <c:v>300</c:v>
                </c:pt>
                <c:pt idx="8504">
                  <c:v>300</c:v>
                </c:pt>
                <c:pt idx="8505">
                  <c:v>300</c:v>
                </c:pt>
                <c:pt idx="8506">
                  <c:v>300</c:v>
                </c:pt>
                <c:pt idx="8507">
                  <c:v>300</c:v>
                </c:pt>
                <c:pt idx="8508">
                  <c:v>300</c:v>
                </c:pt>
                <c:pt idx="8509">
                  <c:v>300</c:v>
                </c:pt>
                <c:pt idx="8510">
                  <c:v>300</c:v>
                </c:pt>
                <c:pt idx="8511">
                  <c:v>300</c:v>
                </c:pt>
                <c:pt idx="8512">
                  <c:v>300</c:v>
                </c:pt>
                <c:pt idx="8513">
                  <c:v>300</c:v>
                </c:pt>
                <c:pt idx="8514">
                  <c:v>300</c:v>
                </c:pt>
                <c:pt idx="8515">
                  <c:v>300</c:v>
                </c:pt>
                <c:pt idx="8516">
                  <c:v>300</c:v>
                </c:pt>
                <c:pt idx="8517">
                  <c:v>300</c:v>
                </c:pt>
                <c:pt idx="8518">
                  <c:v>300</c:v>
                </c:pt>
                <c:pt idx="8519">
                  <c:v>300</c:v>
                </c:pt>
                <c:pt idx="8520">
                  <c:v>300</c:v>
                </c:pt>
                <c:pt idx="8521">
                  <c:v>300</c:v>
                </c:pt>
                <c:pt idx="8522">
                  <c:v>300</c:v>
                </c:pt>
                <c:pt idx="8523">
                  <c:v>300</c:v>
                </c:pt>
                <c:pt idx="8524">
                  <c:v>300</c:v>
                </c:pt>
                <c:pt idx="8525">
                  <c:v>300</c:v>
                </c:pt>
                <c:pt idx="8526">
                  <c:v>300</c:v>
                </c:pt>
                <c:pt idx="8527">
                  <c:v>300</c:v>
                </c:pt>
                <c:pt idx="8528">
                  <c:v>300</c:v>
                </c:pt>
                <c:pt idx="8529">
                  <c:v>300</c:v>
                </c:pt>
                <c:pt idx="8530">
                  <c:v>300</c:v>
                </c:pt>
                <c:pt idx="8531">
                  <c:v>300</c:v>
                </c:pt>
                <c:pt idx="8532">
                  <c:v>300</c:v>
                </c:pt>
                <c:pt idx="8533">
                  <c:v>300</c:v>
                </c:pt>
                <c:pt idx="8534">
                  <c:v>300</c:v>
                </c:pt>
                <c:pt idx="8535">
                  <c:v>300</c:v>
                </c:pt>
                <c:pt idx="8536">
                  <c:v>300</c:v>
                </c:pt>
                <c:pt idx="8537">
                  <c:v>300</c:v>
                </c:pt>
                <c:pt idx="8538">
                  <c:v>300</c:v>
                </c:pt>
                <c:pt idx="8539">
                  <c:v>300</c:v>
                </c:pt>
                <c:pt idx="8540">
                  <c:v>300</c:v>
                </c:pt>
                <c:pt idx="8541">
                  <c:v>300</c:v>
                </c:pt>
                <c:pt idx="8542">
                  <c:v>300</c:v>
                </c:pt>
                <c:pt idx="8543">
                  <c:v>300</c:v>
                </c:pt>
                <c:pt idx="8544">
                  <c:v>300</c:v>
                </c:pt>
                <c:pt idx="8545">
                  <c:v>300</c:v>
                </c:pt>
                <c:pt idx="8546">
                  <c:v>300</c:v>
                </c:pt>
                <c:pt idx="8547">
                  <c:v>300</c:v>
                </c:pt>
                <c:pt idx="8548">
                  <c:v>300</c:v>
                </c:pt>
                <c:pt idx="8549">
                  <c:v>300</c:v>
                </c:pt>
                <c:pt idx="8550">
                  <c:v>300</c:v>
                </c:pt>
                <c:pt idx="8551">
                  <c:v>300</c:v>
                </c:pt>
                <c:pt idx="8552">
                  <c:v>300</c:v>
                </c:pt>
                <c:pt idx="8553">
                  <c:v>300</c:v>
                </c:pt>
                <c:pt idx="8554">
                  <c:v>300</c:v>
                </c:pt>
                <c:pt idx="8555">
                  <c:v>300</c:v>
                </c:pt>
                <c:pt idx="8556">
                  <c:v>300</c:v>
                </c:pt>
                <c:pt idx="8557">
                  <c:v>300</c:v>
                </c:pt>
                <c:pt idx="8558">
                  <c:v>300</c:v>
                </c:pt>
                <c:pt idx="8559">
                  <c:v>300</c:v>
                </c:pt>
                <c:pt idx="8560">
                  <c:v>300</c:v>
                </c:pt>
                <c:pt idx="8561">
                  <c:v>300</c:v>
                </c:pt>
                <c:pt idx="8562">
                  <c:v>300</c:v>
                </c:pt>
                <c:pt idx="8563">
                  <c:v>300</c:v>
                </c:pt>
                <c:pt idx="8564">
                  <c:v>300</c:v>
                </c:pt>
                <c:pt idx="8565">
                  <c:v>300</c:v>
                </c:pt>
                <c:pt idx="8566">
                  <c:v>300</c:v>
                </c:pt>
                <c:pt idx="8567">
                  <c:v>300</c:v>
                </c:pt>
                <c:pt idx="8568">
                  <c:v>300</c:v>
                </c:pt>
                <c:pt idx="8569">
                  <c:v>300</c:v>
                </c:pt>
                <c:pt idx="8570">
                  <c:v>300</c:v>
                </c:pt>
                <c:pt idx="8571">
                  <c:v>300</c:v>
                </c:pt>
                <c:pt idx="8572">
                  <c:v>300</c:v>
                </c:pt>
                <c:pt idx="8573">
                  <c:v>300</c:v>
                </c:pt>
                <c:pt idx="8574">
                  <c:v>300</c:v>
                </c:pt>
                <c:pt idx="8575">
                  <c:v>300</c:v>
                </c:pt>
                <c:pt idx="8576">
                  <c:v>300</c:v>
                </c:pt>
                <c:pt idx="8577">
                  <c:v>300</c:v>
                </c:pt>
                <c:pt idx="8578">
                  <c:v>300</c:v>
                </c:pt>
                <c:pt idx="8579">
                  <c:v>300</c:v>
                </c:pt>
                <c:pt idx="8580">
                  <c:v>300</c:v>
                </c:pt>
                <c:pt idx="8581">
                  <c:v>300</c:v>
                </c:pt>
                <c:pt idx="8582">
                  <c:v>300</c:v>
                </c:pt>
                <c:pt idx="8583">
                  <c:v>300</c:v>
                </c:pt>
                <c:pt idx="8584">
                  <c:v>300</c:v>
                </c:pt>
                <c:pt idx="8585">
                  <c:v>300</c:v>
                </c:pt>
                <c:pt idx="8586">
                  <c:v>300</c:v>
                </c:pt>
                <c:pt idx="8587">
                  <c:v>300</c:v>
                </c:pt>
                <c:pt idx="8588">
                  <c:v>300</c:v>
                </c:pt>
                <c:pt idx="8589">
                  <c:v>300</c:v>
                </c:pt>
                <c:pt idx="8590">
                  <c:v>300</c:v>
                </c:pt>
                <c:pt idx="8591">
                  <c:v>300</c:v>
                </c:pt>
                <c:pt idx="8592">
                  <c:v>300</c:v>
                </c:pt>
                <c:pt idx="8593">
                  <c:v>300</c:v>
                </c:pt>
                <c:pt idx="8594">
                  <c:v>300</c:v>
                </c:pt>
                <c:pt idx="8595">
                  <c:v>300</c:v>
                </c:pt>
                <c:pt idx="8596">
                  <c:v>300</c:v>
                </c:pt>
                <c:pt idx="8597">
                  <c:v>300</c:v>
                </c:pt>
                <c:pt idx="8598">
                  <c:v>300</c:v>
                </c:pt>
                <c:pt idx="8599">
                  <c:v>300</c:v>
                </c:pt>
                <c:pt idx="8600">
                  <c:v>300</c:v>
                </c:pt>
                <c:pt idx="8601">
                  <c:v>300</c:v>
                </c:pt>
                <c:pt idx="8602">
                  <c:v>300</c:v>
                </c:pt>
                <c:pt idx="8603">
                  <c:v>300</c:v>
                </c:pt>
                <c:pt idx="8604">
                  <c:v>300</c:v>
                </c:pt>
                <c:pt idx="8605">
                  <c:v>300</c:v>
                </c:pt>
                <c:pt idx="8606">
                  <c:v>300</c:v>
                </c:pt>
                <c:pt idx="8607">
                  <c:v>300</c:v>
                </c:pt>
                <c:pt idx="8608">
                  <c:v>300</c:v>
                </c:pt>
                <c:pt idx="8609">
                  <c:v>300</c:v>
                </c:pt>
                <c:pt idx="8610">
                  <c:v>300</c:v>
                </c:pt>
                <c:pt idx="8611">
                  <c:v>300</c:v>
                </c:pt>
                <c:pt idx="8612">
                  <c:v>300</c:v>
                </c:pt>
                <c:pt idx="8613">
                  <c:v>300</c:v>
                </c:pt>
                <c:pt idx="8614">
                  <c:v>300</c:v>
                </c:pt>
                <c:pt idx="8615">
                  <c:v>300</c:v>
                </c:pt>
                <c:pt idx="8616">
                  <c:v>300</c:v>
                </c:pt>
                <c:pt idx="8617">
                  <c:v>300</c:v>
                </c:pt>
                <c:pt idx="8618">
                  <c:v>300</c:v>
                </c:pt>
                <c:pt idx="8619">
                  <c:v>300</c:v>
                </c:pt>
                <c:pt idx="8620">
                  <c:v>300</c:v>
                </c:pt>
                <c:pt idx="8621">
                  <c:v>300</c:v>
                </c:pt>
                <c:pt idx="8622">
                  <c:v>300</c:v>
                </c:pt>
                <c:pt idx="8623">
                  <c:v>300</c:v>
                </c:pt>
                <c:pt idx="8624">
                  <c:v>300</c:v>
                </c:pt>
                <c:pt idx="8625">
                  <c:v>300</c:v>
                </c:pt>
                <c:pt idx="8626">
                  <c:v>300</c:v>
                </c:pt>
                <c:pt idx="8627">
                  <c:v>300</c:v>
                </c:pt>
                <c:pt idx="8628">
                  <c:v>300</c:v>
                </c:pt>
                <c:pt idx="8629">
                  <c:v>300</c:v>
                </c:pt>
                <c:pt idx="8630">
                  <c:v>300</c:v>
                </c:pt>
                <c:pt idx="8631">
                  <c:v>300</c:v>
                </c:pt>
                <c:pt idx="8632">
                  <c:v>300</c:v>
                </c:pt>
                <c:pt idx="8633">
                  <c:v>300</c:v>
                </c:pt>
                <c:pt idx="8634">
                  <c:v>300</c:v>
                </c:pt>
                <c:pt idx="8635">
                  <c:v>300</c:v>
                </c:pt>
                <c:pt idx="8636">
                  <c:v>300</c:v>
                </c:pt>
                <c:pt idx="8637">
                  <c:v>300</c:v>
                </c:pt>
                <c:pt idx="8638">
                  <c:v>300</c:v>
                </c:pt>
                <c:pt idx="8639">
                  <c:v>300</c:v>
                </c:pt>
                <c:pt idx="8640">
                  <c:v>300</c:v>
                </c:pt>
                <c:pt idx="8641">
                  <c:v>300</c:v>
                </c:pt>
                <c:pt idx="8642">
                  <c:v>300</c:v>
                </c:pt>
                <c:pt idx="8643">
                  <c:v>300</c:v>
                </c:pt>
                <c:pt idx="8644">
                  <c:v>300</c:v>
                </c:pt>
                <c:pt idx="8645">
                  <c:v>300</c:v>
                </c:pt>
                <c:pt idx="8646">
                  <c:v>300</c:v>
                </c:pt>
                <c:pt idx="8647">
                  <c:v>300</c:v>
                </c:pt>
                <c:pt idx="8648">
                  <c:v>300</c:v>
                </c:pt>
                <c:pt idx="8649">
                  <c:v>300</c:v>
                </c:pt>
                <c:pt idx="8650">
                  <c:v>300</c:v>
                </c:pt>
                <c:pt idx="8651">
                  <c:v>300</c:v>
                </c:pt>
                <c:pt idx="8652">
                  <c:v>300</c:v>
                </c:pt>
                <c:pt idx="8653">
                  <c:v>300</c:v>
                </c:pt>
                <c:pt idx="8654">
                  <c:v>300</c:v>
                </c:pt>
                <c:pt idx="8655">
                  <c:v>300</c:v>
                </c:pt>
                <c:pt idx="8656">
                  <c:v>300</c:v>
                </c:pt>
                <c:pt idx="8657">
                  <c:v>300</c:v>
                </c:pt>
                <c:pt idx="8658">
                  <c:v>300</c:v>
                </c:pt>
                <c:pt idx="8659">
                  <c:v>300</c:v>
                </c:pt>
                <c:pt idx="8660">
                  <c:v>300</c:v>
                </c:pt>
                <c:pt idx="8661">
                  <c:v>300</c:v>
                </c:pt>
                <c:pt idx="8662">
                  <c:v>300</c:v>
                </c:pt>
                <c:pt idx="8663">
                  <c:v>300</c:v>
                </c:pt>
                <c:pt idx="8664">
                  <c:v>300</c:v>
                </c:pt>
                <c:pt idx="8665">
                  <c:v>300</c:v>
                </c:pt>
                <c:pt idx="8666">
                  <c:v>300</c:v>
                </c:pt>
                <c:pt idx="8667">
                  <c:v>300</c:v>
                </c:pt>
                <c:pt idx="8668">
                  <c:v>300</c:v>
                </c:pt>
                <c:pt idx="8669">
                  <c:v>300</c:v>
                </c:pt>
                <c:pt idx="8670">
                  <c:v>300</c:v>
                </c:pt>
                <c:pt idx="8671">
                  <c:v>300</c:v>
                </c:pt>
                <c:pt idx="8672">
                  <c:v>300</c:v>
                </c:pt>
                <c:pt idx="8673">
                  <c:v>300</c:v>
                </c:pt>
                <c:pt idx="8674">
                  <c:v>300</c:v>
                </c:pt>
                <c:pt idx="8675">
                  <c:v>300</c:v>
                </c:pt>
                <c:pt idx="8676">
                  <c:v>300</c:v>
                </c:pt>
                <c:pt idx="8677">
                  <c:v>300</c:v>
                </c:pt>
                <c:pt idx="8678">
                  <c:v>300</c:v>
                </c:pt>
                <c:pt idx="8679">
                  <c:v>300</c:v>
                </c:pt>
                <c:pt idx="8680">
                  <c:v>300</c:v>
                </c:pt>
                <c:pt idx="8681">
                  <c:v>300</c:v>
                </c:pt>
                <c:pt idx="8682">
                  <c:v>300</c:v>
                </c:pt>
                <c:pt idx="8683">
                  <c:v>300</c:v>
                </c:pt>
                <c:pt idx="8684">
                  <c:v>300</c:v>
                </c:pt>
                <c:pt idx="8685">
                  <c:v>300</c:v>
                </c:pt>
                <c:pt idx="8686">
                  <c:v>300</c:v>
                </c:pt>
                <c:pt idx="8687">
                  <c:v>300</c:v>
                </c:pt>
                <c:pt idx="8688">
                  <c:v>300</c:v>
                </c:pt>
                <c:pt idx="8689">
                  <c:v>300</c:v>
                </c:pt>
                <c:pt idx="8690">
                  <c:v>300</c:v>
                </c:pt>
                <c:pt idx="8691">
                  <c:v>300</c:v>
                </c:pt>
                <c:pt idx="8692">
                  <c:v>300</c:v>
                </c:pt>
                <c:pt idx="8693">
                  <c:v>300</c:v>
                </c:pt>
                <c:pt idx="8694">
                  <c:v>300</c:v>
                </c:pt>
                <c:pt idx="8695">
                  <c:v>300</c:v>
                </c:pt>
                <c:pt idx="8696">
                  <c:v>300</c:v>
                </c:pt>
                <c:pt idx="8697">
                  <c:v>300</c:v>
                </c:pt>
                <c:pt idx="8698">
                  <c:v>300</c:v>
                </c:pt>
                <c:pt idx="8699">
                  <c:v>300</c:v>
                </c:pt>
                <c:pt idx="8700">
                  <c:v>300</c:v>
                </c:pt>
                <c:pt idx="8701">
                  <c:v>300</c:v>
                </c:pt>
                <c:pt idx="8702">
                  <c:v>300</c:v>
                </c:pt>
                <c:pt idx="8703">
                  <c:v>300</c:v>
                </c:pt>
                <c:pt idx="8704">
                  <c:v>300</c:v>
                </c:pt>
                <c:pt idx="8705">
                  <c:v>300</c:v>
                </c:pt>
                <c:pt idx="8706">
                  <c:v>300</c:v>
                </c:pt>
                <c:pt idx="8707">
                  <c:v>300</c:v>
                </c:pt>
                <c:pt idx="8708">
                  <c:v>300</c:v>
                </c:pt>
                <c:pt idx="8709">
                  <c:v>300</c:v>
                </c:pt>
                <c:pt idx="8710">
                  <c:v>300</c:v>
                </c:pt>
                <c:pt idx="8711">
                  <c:v>300</c:v>
                </c:pt>
                <c:pt idx="8712">
                  <c:v>300</c:v>
                </c:pt>
                <c:pt idx="8713">
                  <c:v>300</c:v>
                </c:pt>
                <c:pt idx="8714">
                  <c:v>300</c:v>
                </c:pt>
                <c:pt idx="8715">
                  <c:v>300</c:v>
                </c:pt>
                <c:pt idx="8716">
                  <c:v>300</c:v>
                </c:pt>
                <c:pt idx="8717">
                  <c:v>300</c:v>
                </c:pt>
                <c:pt idx="8718">
                  <c:v>300</c:v>
                </c:pt>
                <c:pt idx="8719">
                  <c:v>300</c:v>
                </c:pt>
                <c:pt idx="8720">
                  <c:v>300</c:v>
                </c:pt>
                <c:pt idx="8721">
                  <c:v>300</c:v>
                </c:pt>
                <c:pt idx="8722">
                  <c:v>300</c:v>
                </c:pt>
                <c:pt idx="8723">
                  <c:v>300</c:v>
                </c:pt>
                <c:pt idx="8724">
                  <c:v>300</c:v>
                </c:pt>
                <c:pt idx="8725">
                  <c:v>300</c:v>
                </c:pt>
                <c:pt idx="8726">
                  <c:v>300</c:v>
                </c:pt>
                <c:pt idx="8727">
                  <c:v>300</c:v>
                </c:pt>
                <c:pt idx="8728">
                  <c:v>300</c:v>
                </c:pt>
                <c:pt idx="8729">
                  <c:v>300</c:v>
                </c:pt>
                <c:pt idx="8730">
                  <c:v>300</c:v>
                </c:pt>
                <c:pt idx="8731">
                  <c:v>300</c:v>
                </c:pt>
                <c:pt idx="8732">
                  <c:v>300</c:v>
                </c:pt>
                <c:pt idx="8733">
                  <c:v>300</c:v>
                </c:pt>
                <c:pt idx="8734">
                  <c:v>300</c:v>
                </c:pt>
                <c:pt idx="8735">
                  <c:v>300</c:v>
                </c:pt>
                <c:pt idx="8736">
                  <c:v>300</c:v>
                </c:pt>
                <c:pt idx="8737">
                  <c:v>300</c:v>
                </c:pt>
                <c:pt idx="8738">
                  <c:v>300</c:v>
                </c:pt>
                <c:pt idx="8739">
                  <c:v>300</c:v>
                </c:pt>
                <c:pt idx="8740">
                  <c:v>300</c:v>
                </c:pt>
                <c:pt idx="8741">
                  <c:v>300</c:v>
                </c:pt>
                <c:pt idx="8742">
                  <c:v>300</c:v>
                </c:pt>
                <c:pt idx="8743">
                  <c:v>300</c:v>
                </c:pt>
                <c:pt idx="8744">
                  <c:v>300</c:v>
                </c:pt>
                <c:pt idx="8745">
                  <c:v>300</c:v>
                </c:pt>
                <c:pt idx="8746">
                  <c:v>300</c:v>
                </c:pt>
                <c:pt idx="8747">
                  <c:v>300</c:v>
                </c:pt>
                <c:pt idx="8748">
                  <c:v>300</c:v>
                </c:pt>
                <c:pt idx="8749">
                  <c:v>300</c:v>
                </c:pt>
                <c:pt idx="8750">
                  <c:v>300</c:v>
                </c:pt>
                <c:pt idx="8751">
                  <c:v>300</c:v>
                </c:pt>
                <c:pt idx="8752">
                  <c:v>300</c:v>
                </c:pt>
                <c:pt idx="8753">
                  <c:v>300</c:v>
                </c:pt>
                <c:pt idx="8754">
                  <c:v>300</c:v>
                </c:pt>
                <c:pt idx="8755">
                  <c:v>300</c:v>
                </c:pt>
                <c:pt idx="8756">
                  <c:v>300</c:v>
                </c:pt>
                <c:pt idx="8757">
                  <c:v>300</c:v>
                </c:pt>
                <c:pt idx="8758">
                  <c:v>300</c:v>
                </c:pt>
                <c:pt idx="8759">
                  <c:v>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210496"/>
        <c:axId val="91212032"/>
      </c:lineChart>
      <c:catAx>
        <c:axId val="9121049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91212032"/>
        <c:crosses val="autoZero"/>
        <c:auto val="1"/>
        <c:lblAlgn val="ctr"/>
        <c:lblOffset val="100"/>
        <c:tickLblSkip val="100"/>
        <c:tickMarkSkip val="10"/>
        <c:noMultiLvlLbl val="0"/>
      </c:catAx>
      <c:valAx>
        <c:axId val="912120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1210496"/>
        <c:crosses val="autoZero"/>
        <c:crossBetween val="between"/>
      </c:valAx>
      <c:spPr>
        <a:gradFill rotWithShape="0">
          <a:gsLst>
            <a:gs pos="0">
              <a:srgbClr val="FFFFCC"/>
            </a:gs>
            <a:gs pos="100000">
              <a:srgbClr val="CCFFFF"/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1.4477766287487081E-2"/>
          <c:y val="0.90677966101694918"/>
          <c:w val="0.98552223371251257"/>
          <c:h val="8.1355932203389866E-2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o-RO" sz="1200"/>
              <a:t>Contribuția sectoarelor de activitate la emisiile de poluanți precursiori ai ozonului</a:t>
            </a:r>
            <a:r>
              <a:rPr lang="en-US" sz="1200"/>
              <a:t> la nivelul jude</a:t>
            </a:r>
            <a:r>
              <a:rPr lang="ro-RO" sz="1200"/>
              <a:t>țului Mureș în anul 2014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890849410247077"/>
          <c:y val="0.16070886075949367"/>
          <c:w val="0.76027534752600379"/>
          <c:h val="0.33841147697446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precursori!$C$4</c:f>
              <c:strCache>
                <c:ptCount val="1"/>
                <c:pt idx="0">
                  <c:v>CH4</c:v>
                </c:pt>
              </c:strCache>
            </c:strRef>
          </c:tx>
          <c:invertIfNegative val="0"/>
          <c:cat>
            <c:strRef>
              <c:f>precursori!$B$5:$B$14</c:f>
              <c:strCache>
                <c:ptCount val="10"/>
                <c:pt idx="0">
                  <c:v>Productia de energie electrica si termica</c:v>
                </c:pt>
                <c:pt idx="1">
                  <c:v>Utilizarea energiei in industrile de prelucrare</c:v>
                </c:pt>
                <c:pt idx="2">
                  <c:v>Utilizarea energiei in sectorul rezidential</c:v>
                </c:pt>
                <c:pt idx="3">
                  <c:v>Utilizarea energiei in sectorul comercial / institutional</c:v>
                </c:pt>
                <c:pt idx="4">
                  <c:v>Echipamente, utilaje nerutiere si alte motoare stationare din agricultura</c:v>
                </c:pt>
                <c:pt idx="5">
                  <c:v>Extractie si distributie produse petroliere si gaze nat.</c:v>
                </c:pt>
                <c:pt idx="6">
                  <c:v>Transport aerian, rutier si naval</c:v>
                </c:pt>
                <c:pt idx="7">
                  <c:v>Procesele de productie industriale</c:v>
                </c:pt>
                <c:pt idx="8">
                  <c:v>Agricultura</c:v>
                </c:pt>
                <c:pt idx="9">
                  <c:v>Deseuri si ape uzate</c:v>
                </c:pt>
              </c:strCache>
            </c:strRef>
          </c:cat>
          <c:val>
            <c:numRef>
              <c:f>precursori!$C$5:$C$14</c:f>
              <c:numCache>
                <c:formatCode>#0.00000000</c:formatCode>
                <c:ptCount val="10"/>
                <c:pt idx="0">
                  <c:v>0</c:v>
                </c:pt>
                <c:pt idx="1">
                  <c:v>2.8200200000000002E-2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51.950691516754127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precursori!$D$4</c:f>
              <c:strCache>
                <c:ptCount val="1"/>
                <c:pt idx="0">
                  <c:v>CO</c:v>
                </c:pt>
              </c:strCache>
            </c:strRef>
          </c:tx>
          <c:invertIfNegative val="0"/>
          <c:cat>
            <c:strRef>
              <c:f>precursori!$B$5:$B$14</c:f>
              <c:strCache>
                <c:ptCount val="10"/>
                <c:pt idx="0">
                  <c:v>Productia de energie electrica si termica</c:v>
                </c:pt>
                <c:pt idx="1">
                  <c:v>Utilizarea energiei in industrile de prelucrare</c:v>
                </c:pt>
                <c:pt idx="2">
                  <c:v>Utilizarea energiei in sectorul rezidential</c:v>
                </c:pt>
                <c:pt idx="3">
                  <c:v>Utilizarea energiei in sectorul comercial / institutional</c:v>
                </c:pt>
                <c:pt idx="4">
                  <c:v>Echipamente, utilaje nerutiere si alte motoare stationare din agricultura</c:v>
                </c:pt>
                <c:pt idx="5">
                  <c:v>Extractie si distributie produse petroliere si gaze nat.</c:v>
                </c:pt>
                <c:pt idx="6">
                  <c:v>Transport aerian, rutier si naval</c:v>
                </c:pt>
                <c:pt idx="7">
                  <c:v>Procesele de productie industriale</c:v>
                </c:pt>
                <c:pt idx="8">
                  <c:v>Agricultura</c:v>
                </c:pt>
                <c:pt idx="9">
                  <c:v>Deseuri si ape uzate</c:v>
                </c:pt>
              </c:strCache>
            </c:strRef>
          </c:cat>
          <c:val>
            <c:numRef>
              <c:f>precursori!$D$5:$D$14</c:f>
              <c:numCache>
                <c:formatCode>#0.00000000</c:formatCode>
                <c:ptCount val="10"/>
                <c:pt idx="0">
                  <c:v>465.49458603191806</c:v>
                </c:pt>
                <c:pt idx="1">
                  <c:v>287.81833738526615</c:v>
                </c:pt>
                <c:pt idx="2">
                  <c:v>91.012010970046703</c:v>
                </c:pt>
                <c:pt idx="3">
                  <c:v>263.5795840135674</c:v>
                </c:pt>
                <c:pt idx="4">
                  <c:v>0.14986649572726793</c:v>
                </c:pt>
                <c:pt idx="5">
                  <c:v>0</c:v>
                </c:pt>
                <c:pt idx="6">
                  <c:v>4753.7113947621338</c:v>
                </c:pt>
                <c:pt idx="7">
                  <c:v>10.48118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precursori!$E$4</c:f>
              <c:strCache>
                <c:ptCount val="1"/>
                <c:pt idx="0">
                  <c:v>NMVOC</c:v>
                </c:pt>
              </c:strCache>
            </c:strRef>
          </c:tx>
          <c:invertIfNegative val="0"/>
          <c:cat>
            <c:strRef>
              <c:f>precursori!$B$5:$B$14</c:f>
              <c:strCache>
                <c:ptCount val="10"/>
                <c:pt idx="0">
                  <c:v>Productia de energie electrica si termica</c:v>
                </c:pt>
                <c:pt idx="1">
                  <c:v>Utilizarea energiei in industrile de prelucrare</c:v>
                </c:pt>
                <c:pt idx="2">
                  <c:v>Utilizarea energiei in sectorul rezidential</c:v>
                </c:pt>
                <c:pt idx="3">
                  <c:v>Utilizarea energiei in sectorul comercial / institutional</c:v>
                </c:pt>
                <c:pt idx="4">
                  <c:v>Echipamente, utilaje nerutiere si alte motoare stationare din agricultura</c:v>
                </c:pt>
                <c:pt idx="5">
                  <c:v>Extractie si distributie produse petroliere si gaze nat.</c:v>
                </c:pt>
                <c:pt idx="6">
                  <c:v>Transport aerian, rutier si naval</c:v>
                </c:pt>
                <c:pt idx="7">
                  <c:v>Procesele de productie industriale</c:v>
                </c:pt>
                <c:pt idx="8">
                  <c:v>Agricultura</c:v>
                </c:pt>
                <c:pt idx="9">
                  <c:v>Deseuri si ape uzate</c:v>
                </c:pt>
              </c:strCache>
            </c:strRef>
          </c:cat>
          <c:val>
            <c:numRef>
              <c:f>precursori!$E$5:$E$14</c:f>
              <c:numCache>
                <c:formatCode>#0.00000000</c:formatCode>
                <c:ptCount val="10"/>
                <c:pt idx="0">
                  <c:v>12.077705390219883</c:v>
                </c:pt>
                <c:pt idx="1">
                  <c:v>29.711304026328477</c:v>
                </c:pt>
                <c:pt idx="2">
                  <c:v>21.445852728886791</c:v>
                </c:pt>
                <c:pt idx="3">
                  <c:v>23.948030266573969</c:v>
                </c:pt>
                <c:pt idx="4">
                  <c:v>1.4986649572726739E-2</c:v>
                </c:pt>
                <c:pt idx="5">
                  <c:v>406.18443215299999</c:v>
                </c:pt>
                <c:pt idx="6">
                  <c:v>595.28885413694854</c:v>
                </c:pt>
                <c:pt idx="7">
                  <c:v>6508.1617763640024</c:v>
                </c:pt>
                <c:pt idx="8">
                  <c:v>246.51658645204199</c:v>
                </c:pt>
                <c:pt idx="9">
                  <c:v>4.6933408704395765</c:v>
                </c:pt>
              </c:numCache>
            </c:numRef>
          </c:val>
        </c:ser>
        <c:ser>
          <c:idx val="3"/>
          <c:order val="3"/>
          <c:tx>
            <c:strRef>
              <c:f>precursori!$F$4</c:f>
              <c:strCache>
                <c:ptCount val="1"/>
                <c:pt idx="0">
                  <c:v>NOX</c:v>
                </c:pt>
              </c:strCache>
            </c:strRef>
          </c:tx>
          <c:invertIfNegative val="0"/>
          <c:cat>
            <c:strRef>
              <c:f>precursori!$B$5:$B$14</c:f>
              <c:strCache>
                <c:ptCount val="10"/>
                <c:pt idx="0">
                  <c:v>Productia de energie electrica si termica</c:v>
                </c:pt>
                <c:pt idx="1">
                  <c:v>Utilizarea energiei in industrile de prelucrare</c:v>
                </c:pt>
                <c:pt idx="2">
                  <c:v>Utilizarea energiei in sectorul rezidential</c:v>
                </c:pt>
                <c:pt idx="3">
                  <c:v>Utilizarea energiei in sectorul comercial / institutional</c:v>
                </c:pt>
                <c:pt idx="4">
                  <c:v>Echipamente, utilaje nerutiere si alte motoare stationare din agricultura</c:v>
                </c:pt>
                <c:pt idx="5">
                  <c:v>Extractie si distributie produse petroliere si gaze nat.</c:v>
                </c:pt>
                <c:pt idx="6">
                  <c:v>Transport aerian, rutier si naval</c:v>
                </c:pt>
                <c:pt idx="7">
                  <c:v>Procesele de productie industriale</c:v>
                </c:pt>
                <c:pt idx="8">
                  <c:v>Agricultura</c:v>
                </c:pt>
                <c:pt idx="9">
                  <c:v>Deseuri si ape uzate</c:v>
                </c:pt>
              </c:strCache>
            </c:strRef>
          </c:cat>
          <c:val>
            <c:numRef>
              <c:f>precursori!$F$5:$F$14</c:f>
              <c:numCache>
                <c:formatCode>#0.00000000</c:formatCode>
                <c:ptCount val="10"/>
                <c:pt idx="0">
                  <c:v>1791.4656484566451</c:v>
                </c:pt>
                <c:pt idx="1">
                  <c:v>759.21688041636742</c:v>
                </c:pt>
                <c:pt idx="2">
                  <c:v>34.331589513956786</c:v>
                </c:pt>
                <c:pt idx="3">
                  <c:v>579.54332216925479</c:v>
                </c:pt>
                <c:pt idx="4">
                  <c:v>0.36992764489062857</c:v>
                </c:pt>
                <c:pt idx="5">
                  <c:v>0</c:v>
                </c:pt>
                <c:pt idx="6">
                  <c:v>1947.8080009540809</c:v>
                </c:pt>
                <c:pt idx="7">
                  <c:v>550.74022111999921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20800"/>
        <c:axId val="90230784"/>
      </c:barChart>
      <c:catAx>
        <c:axId val="9022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900"/>
            </a:pPr>
            <a:endParaRPr lang="en-US"/>
          </a:p>
        </c:txPr>
        <c:crossAx val="90230784"/>
        <c:crosses val="autoZero"/>
        <c:auto val="1"/>
        <c:lblAlgn val="ctr"/>
        <c:lblOffset val="100"/>
        <c:noMultiLvlLbl val="0"/>
      </c:catAx>
      <c:valAx>
        <c:axId val="90230784"/>
        <c:scaling>
          <c:orientation val="minMax"/>
          <c:max val="7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tona/an</a:t>
                </a:r>
                <a:endParaRPr lang="ro-RO"/>
              </a:p>
            </c:rich>
          </c:tx>
          <c:layout/>
          <c:overlay val="0"/>
        </c:title>
        <c:numFmt formatCode="#0.00" sourceLinked="0"/>
        <c:majorTickMark val="out"/>
        <c:minorTickMark val="none"/>
        <c:tickLblPos val="nextTo"/>
        <c:crossAx val="90220800"/>
        <c:crosses val="autoZero"/>
        <c:crossBetween val="between"/>
        <c:majorUnit val="1000"/>
        <c:minorUnit val="14"/>
      </c:valAx>
    </c:plotArea>
    <c:legend>
      <c:legendPos val="r"/>
      <c:layout>
        <c:manualLayout>
          <c:xMode val="edge"/>
          <c:yMode val="edge"/>
          <c:x val="0.89690628949159135"/>
          <c:y val="0.37895079570749857"/>
          <c:w val="8.9252940604646641E-2"/>
          <c:h val="0.3049169739858467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Tendinţa emisiilor de particule primare în suspensie</a:t>
            </a:r>
          </a:p>
        </c:rich>
      </c:tx>
      <c:layout>
        <c:manualLayout>
          <c:xMode val="edge"/>
          <c:yMode val="edge"/>
          <c:x val="0.13259242594675666"/>
          <c:y val="2.6130897246065116E-2"/>
        </c:manualLayout>
      </c:layout>
      <c:overlay val="1"/>
      <c:spPr>
        <a:noFill/>
        <a:ln w="2534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2213114754098366E-2"/>
          <c:y val="0.15755627009646303"/>
          <c:w val="0.78292245452254083"/>
          <c:h val="0.70891300241512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Complet!$P$27</c:f>
              <c:strCache>
                <c:ptCount val="1"/>
                <c:pt idx="0">
                  <c:v>PM2,5</c:v>
                </c:pt>
              </c:strCache>
            </c:strRef>
          </c:tx>
          <c:invertIfNegative val="0"/>
          <c:cat>
            <c:numRef>
              <c:f>Complet!$O$30:$O$32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Complet!$P$30:$P$32</c:f>
              <c:numCache>
                <c:formatCode>General</c:formatCode>
                <c:ptCount val="3"/>
                <c:pt idx="0">
                  <c:v>890.29054978218187</c:v>
                </c:pt>
                <c:pt idx="1">
                  <c:v>930.34710064018407</c:v>
                </c:pt>
                <c:pt idx="2">
                  <c:v>1039.021811448571</c:v>
                </c:pt>
              </c:numCache>
            </c:numRef>
          </c:val>
        </c:ser>
        <c:ser>
          <c:idx val="1"/>
          <c:order val="1"/>
          <c:tx>
            <c:strRef>
              <c:f>Complet!$Q$27</c:f>
              <c:strCache>
                <c:ptCount val="1"/>
                <c:pt idx="0">
                  <c:v>PM10</c:v>
                </c:pt>
              </c:strCache>
            </c:strRef>
          </c:tx>
          <c:invertIfNegative val="0"/>
          <c:cat>
            <c:numRef>
              <c:f>Complet!$O$30:$O$32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Complet!$Q$30:$Q$32</c:f>
              <c:numCache>
                <c:formatCode>General</c:formatCode>
                <c:ptCount val="3"/>
                <c:pt idx="0">
                  <c:v>1772.3582695128209</c:v>
                </c:pt>
                <c:pt idx="1">
                  <c:v>1367.5172033358708</c:v>
                </c:pt>
                <c:pt idx="2">
                  <c:v>1224.4467809477146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57312"/>
        <c:axId val="22746240"/>
      </c:barChart>
      <c:catAx>
        <c:axId val="2175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746240"/>
        <c:crosses val="autoZero"/>
        <c:auto val="1"/>
        <c:lblAlgn val="ctr"/>
        <c:lblOffset val="100"/>
        <c:noMultiLvlLbl val="0"/>
      </c:catAx>
      <c:valAx>
        <c:axId val="227462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tone </a:t>
                </a:r>
              </a:p>
            </c:rich>
          </c:tx>
          <c:layout>
            <c:manualLayout>
              <c:xMode val="edge"/>
              <c:yMode val="edge"/>
              <c:x val="9.2578696893657525E-2"/>
              <c:y val="0.14911772915242363"/>
            </c:manualLayout>
          </c:layout>
          <c:overlay val="0"/>
          <c:spPr>
            <a:noFill/>
            <a:ln w="25349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21757312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8942947586097187"/>
          <c:y val="0.49196159122085048"/>
          <c:w val="8.8145327288634376E-2"/>
          <c:h val="0.19862048108184008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Contribuţia sectoarelor de activitate la emisiile de particule primare în suspensie</a:t>
            </a:r>
          </a:p>
        </c:rich>
      </c:tx>
      <c:layout/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9637681159420288E-2"/>
          <c:y val="0.19148936170212766"/>
          <c:w val="0.79166666666666663"/>
          <c:h val="0.61276595744680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Complet!$M$16</c:f>
              <c:strCache>
                <c:ptCount val="1"/>
                <c:pt idx="0">
                  <c:v>PM2,5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strRef>
              <c:f>Complet!$L$17:$L$21</c:f>
              <c:strCache>
                <c:ptCount val="5"/>
                <c:pt idx="0">
                  <c:v>energie</c:v>
                </c:pt>
                <c:pt idx="1">
                  <c:v>procese industriale</c:v>
                </c:pt>
                <c:pt idx="2">
                  <c:v>transporturi</c:v>
                </c:pt>
                <c:pt idx="3">
                  <c:v>agricultură</c:v>
                </c:pt>
                <c:pt idx="4">
                  <c:v>gestionare deşeuri</c:v>
                </c:pt>
              </c:strCache>
            </c:strRef>
          </c:cat>
          <c:val>
            <c:numRef>
              <c:f>Complet!$M$17:$M$21</c:f>
              <c:numCache>
                <c:formatCode>0.00%</c:formatCode>
                <c:ptCount val="5"/>
                <c:pt idx="0">
                  <c:v>0.66712323808110485</c:v>
                </c:pt>
                <c:pt idx="1">
                  <c:v>0.17220651475597673</c:v>
                </c:pt>
                <c:pt idx="2">
                  <c:v>0.13705662038467614</c:v>
                </c:pt>
                <c:pt idx="3">
                  <c:v>1.9346549589729159E-2</c:v>
                </c:pt>
                <c:pt idx="4">
                  <c:v>4.2670771885133345E-3</c:v>
                </c:pt>
              </c:numCache>
            </c:numRef>
          </c:val>
        </c:ser>
        <c:ser>
          <c:idx val="1"/>
          <c:order val="1"/>
          <c:tx>
            <c:strRef>
              <c:f>Complet!$N$16</c:f>
              <c:strCache>
                <c:ptCount val="1"/>
                <c:pt idx="0">
                  <c:v>PM10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Complet!$L$17:$L$21</c:f>
              <c:strCache>
                <c:ptCount val="5"/>
                <c:pt idx="0">
                  <c:v>energie</c:v>
                </c:pt>
                <c:pt idx="1">
                  <c:v>procese industriale</c:v>
                </c:pt>
                <c:pt idx="2">
                  <c:v>transporturi</c:v>
                </c:pt>
                <c:pt idx="3">
                  <c:v>agricultură</c:v>
                </c:pt>
                <c:pt idx="4">
                  <c:v>gestionare deşeuri</c:v>
                </c:pt>
              </c:strCache>
            </c:strRef>
          </c:cat>
          <c:val>
            <c:numRef>
              <c:f>Complet!$N$17:$N$21</c:f>
              <c:numCache>
                <c:formatCode>0.00%</c:formatCode>
                <c:ptCount val="5"/>
                <c:pt idx="0">
                  <c:v>0.56693699265984565</c:v>
                </c:pt>
                <c:pt idx="1">
                  <c:v>0.1765259524735765</c:v>
                </c:pt>
                <c:pt idx="2">
                  <c:v>0.13375601827988462</c:v>
                </c:pt>
                <c:pt idx="3">
                  <c:v>0.11855205898589277</c:v>
                </c:pt>
                <c:pt idx="4">
                  <c:v>4.2289776008003687E-3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83744"/>
        <c:axId val="30785536"/>
      </c:barChart>
      <c:catAx>
        <c:axId val="3078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0785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7855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0783744"/>
        <c:crosses val="autoZero"/>
        <c:crossBetween val="between"/>
        <c:majorUnit val="0.2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0294778686644739"/>
          <c:y val="0.48043064061436758"/>
          <c:w val="8.5144927536231929E-2"/>
          <c:h val="0.16595724078179552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PM10 -  Evoluţia concentraţiilor medii anuale înregistrate la staţiile de monitorizare</a:t>
            </a:r>
          </a:p>
        </c:rich>
      </c:tx>
      <c:layout>
        <c:manualLayout>
          <c:xMode val="edge"/>
          <c:yMode val="edge"/>
          <c:x val="0.22358889349357647"/>
          <c:y val="2.3038526434195725E-2"/>
        </c:manualLayout>
      </c:layout>
      <c:overlay val="1"/>
      <c:spPr>
        <a:noFill/>
        <a:ln w="2534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157894736842105"/>
          <c:y val="0.1953125"/>
          <c:w val="0.83114035087719296"/>
          <c:h val="0.51674118860142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Tendinţe!$C$68</c:f>
              <c:strCache>
                <c:ptCount val="1"/>
                <c:pt idx="0">
                  <c:v>Staţia de trafic BV-1</c:v>
                </c:pt>
              </c:strCache>
            </c:strRef>
          </c:tx>
          <c:invertIfNegative val="0"/>
          <c:cat>
            <c:numRef>
              <c:f>Tendinţe!$B$69:$B$73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Tendinţe!$C$69:$C$73</c:f>
              <c:numCache>
                <c:formatCode>0.00</c:formatCode>
                <c:ptCount val="5"/>
                <c:pt idx="0">
                  <c:v>22.94</c:v>
                </c:pt>
                <c:pt idx="1">
                  <c:v>25.95</c:v>
                </c:pt>
                <c:pt idx="2">
                  <c:v>25.27</c:v>
                </c:pt>
                <c:pt idx="3">
                  <c:v>22.73</c:v>
                </c:pt>
                <c:pt idx="4">
                  <c:v>22.82</c:v>
                </c:pt>
              </c:numCache>
            </c:numRef>
          </c:val>
        </c:ser>
        <c:ser>
          <c:idx val="2"/>
          <c:order val="2"/>
          <c:tx>
            <c:strRef>
              <c:f>Tendinţe!$D$68</c:f>
              <c:strCache>
                <c:ptCount val="1"/>
                <c:pt idx="0">
                  <c:v>Staţia de trafic BV-3</c:v>
                </c:pt>
              </c:strCache>
            </c:strRef>
          </c:tx>
          <c:spPr>
            <a:solidFill>
              <a:srgbClr val="FF8080"/>
            </a:solidFill>
            <a:ln w="25345">
              <a:noFill/>
            </a:ln>
          </c:spPr>
          <c:invertIfNegative val="0"/>
          <c:cat>
            <c:numRef>
              <c:f>Tendinţe!$B$69:$B$73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Tendinţe!$D$69:$D$73</c:f>
              <c:numCache>
                <c:formatCode>0.00</c:formatCode>
                <c:ptCount val="5"/>
                <c:pt idx="0">
                  <c:v>30.05</c:v>
                </c:pt>
                <c:pt idx="1">
                  <c:v>35.78</c:v>
                </c:pt>
                <c:pt idx="2">
                  <c:v>40.200000000000003</c:v>
                </c:pt>
                <c:pt idx="3">
                  <c:v>25.29</c:v>
                </c:pt>
                <c:pt idx="4">
                  <c:v>23.13</c:v>
                </c:pt>
              </c:numCache>
            </c:numRef>
          </c:val>
        </c:ser>
        <c:ser>
          <c:idx val="3"/>
          <c:order val="3"/>
          <c:tx>
            <c:strRef>
              <c:f>Tendinţe!$E$68</c:f>
              <c:strCache>
                <c:ptCount val="1"/>
                <c:pt idx="0">
                  <c:v>Staţia de fond suburban BV-4</c:v>
                </c:pt>
              </c:strCache>
            </c:strRef>
          </c:tx>
          <c:spPr>
            <a:solidFill>
              <a:srgbClr val="99CC00"/>
            </a:solidFill>
            <a:ln w="25345">
              <a:noFill/>
            </a:ln>
          </c:spPr>
          <c:invertIfNegative val="0"/>
          <c:cat>
            <c:numRef>
              <c:f>Tendinţe!$B$69:$B$73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Tendinţe!$E$69:$E$73</c:f>
              <c:numCache>
                <c:formatCode>0.00</c:formatCode>
                <c:ptCount val="5"/>
                <c:pt idx="0">
                  <c:v>16.95</c:v>
                </c:pt>
                <c:pt idx="1">
                  <c:v>20.3</c:v>
                </c:pt>
                <c:pt idx="2">
                  <c:v>20.39</c:v>
                </c:pt>
                <c:pt idx="3">
                  <c:v>17.64</c:v>
                </c:pt>
                <c:pt idx="4">
                  <c:v>18.04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92096"/>
        <c:axId val="23493632"/>
      </c:barChart>
      <c:lineChart>
        <c:grouping val="stacked"/>
        <c:varyColors val="0"/>
        <c:ser>
          <c:idx val="1"/>
          <c:order val="1"/>
          <c:tx>
            <c:strRef>
              <c:f>Tendinţe!$F$68</c:f>
              <c:strCache>
                <c:ptCount val="1"/>
                <c:pt idx="0">
                  <c:v>Valoare limită</c:v>
                </c:pt>
              </c:strCache>
            </c:strRef>
          </c:tx>
          <c:spPr>
            <a:ln w="2534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Tendinţe!$B$69:$B$73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Tendinţe!$F$69:$F$73</c:f>
              <c:numCache>
                <c:formatCode>0.00</c:formatCode>
                <c:ptCount val="5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92096"/>
        <c:axId val="23493632"/>
      </c:lineChart>
      <c:catAx>
        <c:axId val="2349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493632"/>
        <c:crosses val="autoZero"/>
        <c:auto val="1"/>
        <c:lblAlgn val="ctr"/>
        <c:lblOffset val="100"/>
        <c:noMultiLvlLbl val="0"/>
      </c:catAx>
      <c:valAx>
        <c:axId val="234936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µg/m3</a:t>
                </a:r>
              </a:p>
            </c:rich>
          </c:tx>
          <c:layout>
            <c:manualLayout>
              <c:xMode val="edge"/>
              <c:yMode val="edge"/>
              <c:x val="0.13230994152046785"/>
              <c:y val="0.19401059242594676"/>
            </c:manualLayout>
          </c:layout>
          <c:overlay val="0"/>
          <c:spPr>
            <a:noFill/>
            <a:ln w="25345">
              <a:noFill/>
            </a:ln>
          </c:spPr>
        </c:title>
        <c:numFmt formatCode="0" sourceLinked="0"/>
        <c:majorTickMark val="out"/>
        <c:minorTickMark val="none"/>
        <c:tickLblPos val="nextTo"/>
        <c:crossAx val="23492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0175438596491224E-2"/>
          <c:y val="0.82341769778777651"/>
          <c:w val="0.92678684901229447"/>
          <c:h val="0.15872515935508058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PM2,5 -  Evoluţia concentraţiilor medii anuale înregistrate la staţia de fond urban</a:t>
            </a:r>
          </a:p>
        </c:rich>
      </c:tx>
      <c:layout>
        <c:manualLayout>
          <c:xMode val="edge"/>
          <c:yMode val="edge"/>
          <c:x val="0.22127207708125454"/>
          <c:y val="5.9496801181102364E-2"/>
        </c:manualLayout>
      </c:layout>
      <c:overlay val="1"/>
      <c:spPr>
        <a:noFill/>
        <a:ln w="2819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6238436862058903E-2"/>
          <c:y val="0.19452660616049425"/>
          <c:w val="0.87473214340086836"/>
          <c:h val="0.53469377644565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Tendinţe!$R$71</c:f>
              <c:strCache>
                <c:ptCount val="1"/>
                <c:pt idx="0">
                  <c:v>Staţia de fond urban BV-2</c:v>
                </c:pt>
              </c:strCache>
            </c:strRef>
          </c:tx>
          <c:spPr>
            <a:solidFill>
              <a:srgbClr val="CC99FF"/>
            </a:solidFill>
            <a:ln w="28194">
              <a:noFill/>
            </a:ln>
          </c:spPr>
          <c:invertIfNegative val="0"/>
          <c:cat>
            <c:numRef>
              <c:f>Tendinţe!$Q$72:$Q$76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Tendinţe!$R$72:$R$76</c:f>
              <c:numCache>
                <c:formatCode>0.00</c:formatCode>
                <c:ptCount val="5"/>
                <c:pt idx="0">
                  <c:v>14.48</c:v>
                </c:pt>
                <c:pt idx="1">
                  <c:v>0</c:v>
                </c:pt>
                <c:pt idx="2">
                  <c:v>15.32</c:v>
                </c:pt>
                <c:pt idx="3">
                  <c:v>15.34</c:v>
                </c:pt>
                <c:pt idx="4">
                  <c:v>13.15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59616"/>
        <c:axId val="30161152"/>
      </c:barChart>
      <c:lineChart>
        <c:grouping val="stacked"/>
        <c:varyColors val="0"/>
        <c:ser>
          <c:idx val="1"/>
          <c:order val="1"/>
          <c:tx>
            <c:strRef>
              <c:f>Tendinţe!$S$71</c:f>
              <c:strCache>
                <c:ptCount val="1"/>
                <c:pt idx="0">
                  <c:v>Valoare ţintă</c:v>
                </c:pt>
              </c:strCache>
            </c:strRef>
          </c:tx>
          <c:spPr>
            <a:ln w="28194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Tendinţe!$Q$72:$Q$76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Tendinţe!$S$72:$S$76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59616"/>
        <c:axId val="30161152"/>
      </c:lineChart>
      <c:catAx>
        <c:axId val="3015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161152"/>
        <c:crosses val="autoZero"/>
        <c:auto val="1"/>
        <c:lblAlgn val="ctr"/>
        <c:lblOffset val="100"/>
        <c:noMultiLvlLbl val="0"/>
      </c:catAx>
      <c:valAx>
        <c:axId val="3016115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en-US"/>
                  <a:t>µg/m3</a:t>
                </a:r>
              </a:p>
            </c:rich>
          </c:tx>
          <c:layout>
            <c:manualLayout>
              <c:xMode val="edge"/>
              <c:yMode val="edge"/>
              <c:x val="8.4048994408484359E-2"/>
              <c:y val="0.19330861506380737"/>
            </c:manualLayout>
          </c:layout>
          <c:overlay val="0"/>
          <c:spPr>
            <a:noFill/>
            <a:ln w="28194">
              <a:noFill/>
            </a:ln>
          </c:spPr>
        </c:title>
        <c:numFmt formatCode="0" sourceLinked="0"/>
        <c:majorTickMark val="out"/>
        <c:minorTickMark val="none"/>
        <c:tickLblPos val="nextTo"/>
        <c:crossAx val="301596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Tendin</a:t>
            </a:r>
            <a:r>
              <a:rPr lang="ro-RO" sz="1100"/>
              <a:t>ţa emisiilor  de precursori ai ozonului  în judeţul Covasna</a:t>
            </a:r>
            <a:endParaRPr lang="en-US" sz="11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'1.2'!$B$140</c:f>
              <c:strCache>
                <c:ptCount val="1"/>
                <c:pt idx="0">
                  <c:v>NOx (To)</c:v>
                </c:pt>
              </c:strCache>
            </c:strRef>
          </c:tx>
          <c:invertIfNegative val="0"/>
          <c:cat>
            <c:numRef>
              <c:f>'1.2'!$C$139:$E$139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'1.2'!$C$140:$E$140</c:f>
              <c:numCache>
                <c:formatCode>General</c:formatCode>
                <c:ptCount val="3"/>
                <c:pt idx="0">
                  <c:v>2783.8</c:v>
                </c:pt>
                <c:pt idx="1">
                  <c:v>271.60000000000002</c:v>
                </c:pt>
                <c:pt idx="2">
                  <c:v>627</c:v>
                </c:pt>
              </c:numCache>
            </c:numRef>
          </c:val>
        </c:ser>
        <c:ser>
          <c:idx val="1"/>
          <c:order val="1"/>
          <c:tx>
            <c:strRef>
              <c:f>'1.2'!$B$141</c:f>
              <c:strCache>
                <c:ptCount val="1"/>
                <c:pt idx="0">
                  <c:v>NMVOC (To)</c:v>
                </c:pt>
              </c:strCache>
            </c:strRef>
          </c:tx>
          <c:invertIfNegative val="0"/>
          <c:cat>
            <c:numRef>
              <c:f>'1.2'!$C$139:$E$139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'1.2'!$C$141:$E$141</c:f>
              <c:numCache>
                <c:formatCode>General</c:formatCode>
                <c:ptCount val="3"/>
                <c:pt idx="0">
                  <c:v>4960.9000000000005</c:v>
                </c:pt>
                <c:pt idx="1">
                  <c:v>5007.1000000000004</c:v>
                </c:pt>
                <c:pt idx="2">
                  <c:v>6739.7</c:v>
                </c:pt>
              </c:numCache>
            </c:numRef>
          </c:val>
        </c:ser>
        <c:ser>
          <c:idx val="2"/>
          <c:order val="2"/>
          <c:tx>
            <c:strRef>
              <c:f>'1.2'!$B$142</c:f>
              <c:strCache>
                <c:ptCount val="1"/>
                <c:pt idx="0">
                  <c:v>CO (To)</c:v>
                </c:pt>
              </c:strCache>
            </c:strRef>
          </c:tx>
          <c:invertIfNegative val="0"/>
          <c:cat>
            <c:numRef>
              <c:f>'1.2'!$C$139:$E$139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'1.2'!$C$142:$E$142</c:f>
              <c:numCache>
                <c:formatCode>General</c:formatCode>
                <c:ptCount val="3"/>
                <c:pt idx="0">
                  <c:v>22057.4</c:v>
                </c:pt>
                <c:pt idx="1">
                  <c:v>18581.5</c:v>
                </c:pt>
                <c:pt idx="2">
                  <c:v>23128.2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286912"/>
        <c:axId val="89292800"/>
        <c:axId val="0"/>
      </c:bar3DChart>
      <c:catAx>
        <c:axId val="8928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9292800"/>
        <c:crosses val="autoZero"/>
        <c:auto val="1"/>
        <c:lblAlgn val="ctr"/>
        <c:lblOffset val="100"/>
        <c:noMultiLvlLbl val="0"/>
      </c:catAx>
      <c:valAx>
        <c:axId val="892928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9286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Evoluţia</a:t>
            </a:r>
            <a:r>
              <a:rPr lang="ro-RO" sz="1200"/>
              <a:t> concentaţiilor medii anuale ale poluanţilor atmosferici înregistrate la staţia</a:t>
            </a:r>
          </a:p>
          <a:p>
            <a:pPr>
              <a:defRPr sz="1200"/>
            </a:pPr>
            <a:r>
              <a:rPr lang="ro-RO" sz="1200"/>
              <a:t> CV-1 FR</a:t>
            </a:r>
            <a:r>
              <a:rPr lang="en-US" sz="1200"/>
              <a:t> </a:t>
            </a:r>
          </a:p>
        </c:rich>
      </c:tx>
      <c:layout>
        <c:manualLayout>
          <c:xMode val="edge"/>
          <c:yMode val="edge"/>
          <c:x val="0.14406304050703339"/>
          <c:y val="2.656042496679946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'Analiza '!$B$10</c:f>
              <c:strCache>
                <c:ptCount val="1"/>
                <c:pt idx="0">
                  <c:v>Anul 2008</c:v>
                </c:pt>
              </c:strCache>
            </c:strRef>
          </c:tx>
          <c:invertIfNegative val="0"/>
          <c:cat>
            <c:strRef>
              <c:f>'Analiza '!$A$11:$A$13</c:f>
              <c:strCache>
                <c:ptCount val="3"/>
                <c:pt idx="0">
                  <c:v>NO2(µg/m3)</c:v>
                </c:pt>
                <c:pt idx="1">
                  <c:v>PM10 grv(µg/m3)</c:v>
                </c:pt>
                <c:pt idx="2">
                  <c:v>SO2(µg/m3)</c:v>
                </c:pt>
              </c:strCache>
            </c:strRef>
          </c:cat>
          <c:val>
            <c:numRef>
              <c:f>'Analiza '!$B$11:$B$13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'Analiza '!$C$10</c:f>
              <c:strCache>
                <c:ptCount val="1"/>
                <c:pt idx="0">
                  <c:v>Anul 2009</c:v>
                </c:pt>
              </c:strCache>
            </c:strRef>
          </c:tx>
          <c:invertIfNegative val="0"/>
          <c:cat>
            <c:strRef>
              <c:f>'Analiza '!$A$11:$A$13</c:f>
              <c:strCache>
                <c:ptCount val="3"/>
                <c:pt idx="0">
                  <c:v>NO2(µg/m3)</c:v>
                </c:pt>
                <c:pt idx="1">
                  <c:v>PM10 grv(µg/m3)</c:v>
                </c:pt>
                <c:pt idx="2">
                  <c:v>SO2(µg/m3)</c:v>
                </c:pt>
              </c:strCache>
            </c:strRef>
          </c:cat>
          <c:val>
            <c:numRef>
              <c:f>'Analiza '!$C$11:$C$13</c:f>
              <c:numCache>
                <c:formatCode>General</c:formatCode>
                <c:ptCount val="3"/>
                <c:pt idx="0">
                  <c:v>15.47</c:v>
                </c:pt>
                <c:pt idx="2">
                  <c:v>2.7</c:v>
                </c:pt>
              </c:numCache>
            </c:numRef>
          </c:val>
        </c:ser>
        <c:ser>
          <c:idx val="2"/>
          <c:order val="2"/>
          <c:tx>
            <c:strRef>
              <c:f>'Analiza '!$D$10</c:f>
              <c:strCache>
                <c:ptCount val="1"/>
                <c:pt idx="0">
                  <c:v>Anul 2010</c:v>
                </c:pt>
              </c:strCache>
            </c:strRef>
          </c:tx>
          <c:invertIfNegative val="0"/>
          <c:cat>
            <c:strRef>
              <c:f>'Analiza '!$A$11:$A$13</c:f>
              <c:strCache>
                <c:ptCount val="3"/>
                <c:pt idx="0">
                  <c:v>NO2(µg/m3)</c:v>
                </c:pt>
                <c:pt idx="1">
                  <c:v>PM10 grv(µg/m3)</c:v>
                </c:pt>
                <c:pt idx="2">
                  <c:v>SO2(µg/m3)</c:v>
                </c:pt>
              </c:strCache>
            </c:strRef>
          </c:cat>
          <c:val>
            <c:numRef>
              <c:f>'Analiza '!$D$11:$D$13</c:f>
              <c:numCache>
                <c:formatCode>General</c:formatCode>
                <c:ptCount val="3"/>
                <c:pt idx="1">
                  <c:v>17.05</c:v>
                </c:pt>
              </c:numCache>
            </c:numRef>
          </c:val>
        </c:ser>
        <c:ser>
          <c:idx val="3"/>
          <c:order val="3"/>
          <c:tx>
            <c:strRef>
              <c:f>'Analiza '!$E$10</c:f>
              <c:strCache>
                <c:ptCount val="1"/>
                <c:pt idx="0">
                  <c:v>Anul 2011</c:v>
                </c:pt>
              </c:strCache>
            </c:strRef>
          </c:tx>
          <c:invertIfNegative val="0"/>
          <c:cat>
            <c:strRef>
              <c:f>'Analiza '!$A$11:$A$13</c:f>
              <c:strCache>
                <c:ptCount val="3"/>
                <c:pt idx="0">
                  <c:v>NO2(µg/m3)</c:v>
                </c:pt>
                <c:pt idx="1">
                  <c:v>PM10 grv(µg/m3)</c:v>
                </c:pt>
                <c:pt idx="2">
                  <c:v>SO2(µg/m3)</c:v>
                </c:pt>
              </c:strCache>
            </c:strRef>
          </c:cat>
          <c:val>
            <c:numRef>
              <c:f>'Analiza '!$E$11:$E$13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'Analiza '!$F$10</c:f>
              <c:strCache>
                <c:ptCount val="1"/>
                <c:pt idx="0">
                  <c:v>Anul 2012</c:v>
                </c:pt>
              </c:strCache>
            </c:strRef>
          </c:tx>
          <c:invertIfNegative val="0"/>
          <c:cat>
            <c:strRef>
              <c:f>'Analiza '!$A$11:$A$13</c:f>
              <c:strCache>
                <c:ptCount val="3"/>
                <c:pt idx="0">
                  <c:v>NO2(µg/m3)</c:v>
                </c:pt>
                <c:pt idx="1">
                  <c:v>PM10 grv(µg/m3)</c:v>
                </c:pt>
                <c:pt idx="2">
                  <c:v>SO2(µg/m3)</c:v>
                </c:pt>
              </c:strCache>
            </c:strRef>
          </c:cat>
          <c:val>
            <c:numRef>
              <c:f>'Analiza '!$F$11:$F$13</c:f>
              <c:numCache>
                <c:formatCode>General</c:formatCode>
                <c:ptCount val="3"/>
                <c:pt idx="1">
                  <c:v>17.66</c:v>
                </c:pt>
                <c:pt idx="2">
                  <c:v>7.46</c:v>
                </c:pt>
              </c:numCache>
            </c:numRef>
          </c:val>
        </c:ser>
        <c:ser>
          <c:idx val="5"/>
          <c:order val="5"/>
          <c:tx>
            <c:strRef>
              <c:f>'Analiza '!$G$10</c:f>
              <c:strCache>
                <c:ptCount val="1"/>
                <c:pt idx="0">
                  <c:v>Anul 2013</c:v>
                </c:pt>
              </c:strCache>
            </c:strRef>
          </c:tx>
          <c:invertIfNegative val="0"/>
          <c:cat>
            <c:strRef>
              <c:f>'Analiza '!$A$11:$A$13</c:f>
              <c:strCache>
                <c:ptCount val="3"/>
                <c:pt idx="0">
                  <c:v>NO2(µg/m3)</c:v>
                </c:pt>
                <c:pt idx="1">
                  <c:v>PM10 grv(µg/m3)</c:v>
                </c:pt>
                <c:pt idx="2">
                  <c:v>SO2(µg/m3)</c:v>
                </c:pt>
              </c:strCache>
            </c:strRef>
          </c:cat>
          <c:val>
            <c:numRef>
              <c:f>'Analiza '!$G$11:$G$13</c:f>
              <c:numCache>
                <c:formatCode>General</c:formatCode>
                <c:ptCount val="3"/>
              </c:numCache>
            </c:numRef>
          </c:val>
        </c:ser>
        <c:ser>
          <c:idx val="6"/>
          <c:order val="6"/>
          <c:tx>
            <c:strRef>
              <c:f>'Analiza '!$H$10</c:f>
              <c:strCache>
                <c:ptCount val="1"/>
                <c:pt idx="0">
                  <c:v>Anul 2014</c:v>
                </c:pt>
              </c:strCache>
            </c:strRef>
          </c:tx>
          <c:invertIfNegative val="0"/>
          <c:cat>
            <c:strRef>
              <c:f>'Analiza '!$A$11:$A$13</c:f>
              <c:strCache>
                <c:ptCount val="3"/>
                <c:pt idx="0">
                  <c:v>NO2(µg/m3)</c:v>
                </c:pt>
                <c:pt idx="1">
                  <c:v>PM10 grv(µg/m3)</c:v>
                </c:pt>
                <c:pt idx="2">
                  <c:v>SO2(µg/m3)</c:v>
                </c:pt>
              </c:strCache>
            </c:strRef>
          </c:cat>
          <c:val>
            <c:numRef>
              <c:f>'Analiza '!$H$11:$H$13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625344"/>
        <c:axId val="89626880"/>
      </c:barChart>
      <c:catAx>
        <c:axId val="8962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9626880"/>
        <c:crosses val="autoZero"/>
        <c:auto val="1"/>
        <c:lblAlgn val="ctr"/>
        <c:lblOffset val="100"/>
        <c:noMultiLvlLbl val="0"/>
      </c:catAx>
      <c:valAx>
        <c:axId val="89626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9625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0F6FC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 algn="l">
              <a:defRPr sz="1000"/>
            </a:pPr>
            <a:r>
              <a:rPr lang="ro-RO" sz="1000"/>
              <a:t> </a:t>
            </a:r>
            <a:endParaRPr lang="vi-VN" sz="1000"/>
          </a:p>
        </c:rich>
      </c:tx>
      <c:layout>
        <c:manualLayout>
          <c:xMode val="edge"/>
          <c:yMode val="edge"/>
          <c:x val="1.944265249976283E-2"/>
          <c:y val="0.170316301703163"/>
        </c:manualLayout>
      </c:layout>
      <c:overlay val="1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Sheet1!$A$14</c:f>
              <c:strCache>
                <c:ptCount val="1"/>
                <c:pt idx="0">
                  <c:v>Valoare medie anuală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chemeClr val="accent4"/>
              </a:solidFill>
            </c:spPr>
          </c:dPt>
          <c:dPt>
            <c:idx val="2"/>
            <c:invertIfNegative val="1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1"/>
            <c:bubble3D val="0"/>
            <c:spPr>
              <a:solidFill>
                <a:schemeClr val="tx2"/>
              </a:solidFill>
            </c:spPr>
          </c:dPt>
          <c:cat>
            <c:strRef>
              <c:f>Sheet1!$E$5:$E$8</c:f>
              <c:strCache>
                <c:ptCount val="4"/>
                <c:pt idx="0">
                  <c:v>SO2 µg/m3</c:v>
                </c:pt>
                <c:pt idx="1">
                  <c:v>PM10 automat  µg/m3</c:v>
                </c:pt>
                <c:pt idx="2">
                  <c:v>PM10 gravimetric  µg/m3</c:v>
                </c:pt>
                <c:pt idx="3">
                  <c:v>PM2,5 gravimetric  µg/m3</c:v>
                </c:pt>
              </c:strCache>
            </c:strRef>
          </c:cat>
          <c:val>
            <c:numRef>
              <c:f>Sheet1!$F$5:$F$8</c:f>
              <c:numCache>
                <c:formatCode>General</c:formatCode>
                <c:ptCount val="4"/>
                <c:pt idx="0">
                  <c:v>3.58</c:v>
                </c:pt>
                <c:pt idx="1">
                  <c:v>11.69</c:v>
                </c:pt>
                <c:pt idx="2">
                  <c:v>17.739999999999988</c:v>
                </c:pt>
                <c:pt idx="3">
                  <c:v>18.29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36544"/>
        <c:axId val="89438080"/>
      </c:barChart>
      <c:catAx>
        <c:axId val="89436544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89438080"/>
        <c:crosses val="autoZero"/>
        <c:auto val="1"/>
        <c:lblAlgn val="ctr"/>
        <c:lblOffset val="100"/>
        <c:noMultiLvlLbl val="1"/>
      </c:catAx>
      <c:valAx>
        <c:axId val="8943808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extTo"/>
        <c:crossAx val="894365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Sheet1!$A$14</c:f>
              <c:strCache>
                <c:ptCount val="1"/>
                <c:pt idx="0">
                  <c:v>SO2 %</c:v>
                </c:pt>
              </c:strCache>
            </c:strRef>
          </c:tx>
          <c:invertIfNegative val="1"/>
          <c:cat>
            <c:strRef>
              <c:f>Sheet1!$B$13:$E$13</c:f>
              <c:strCache>
                <c:ptCount val="4"/>
                <c:pt idx="0">
                  <c:v>Energie</c:v>
                </c:pt>
                <c:pt idx="1">
                  <c:v>Industrie</c:v>
                </c:pt>
                <c:pt idx="2">
                  <c:v>Transport</c:v>
                </c:pt>
                <c:pt idx="3">
                  <c:v>Agricultura</c:v>
                </c:pt>
              </c:strCache>
            </c:strRef>
          </c:cat>
          <c:val>
            <c:numRef>
              <c:f>Sheet1!$B$14:$E$14</c:f>
              <c:numCache>
                <c:formatCode>0.0000</c:formatCode>
                <c:ptCount val="4"/>
                <c:pt idx="0">
                  <c:v>99.999223340180876</c:v>
                </c:pt>
                <c:pt idx="1">
                  <c:v>7.7665981911592826E-4</c:v>
                </c:pt>
              </c:numCache>
            </c:numRef>
          </c:val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NOx %</c:v>
                </c:pt>
              </c:strCache>
            </c:strRef>
          </c:tx>
          <c:invertIfNegative val="1"/>
          <c:cat>
            <c:strRef>
              <c:f>Sheet1!$B$13:$E$13</c:f>
              <c:strCache>
                <c:ptCount val="4"/>
                <c:pt idx="0">
                  <c:v>Energie</c:v>
                </c:pt>
                <c:pt idx="1">
                  <c:v>Industrie</c:v>
                </c:pt>
                <c:pt idx="2">
                  <c:v>Transport</c:v>
                </c:pt>
                <c:pt idx="3">
                  <c:v>Agricultura</c:v>
                </c:pt>
              </c:strCache>
            </c:strRef>
          </c:cat>
          <c:val>
            <c:numRef>
              <c:f>Sheet1!$B$15:$E$15</c:f>
              <c:numCache>
                <c:formatCode>0.0000</c:formatCode>
                <c:ptCount val="4"/>
                <c:pt idx="0">
                  <c:v>99.998967810565304</c:v>
                </c:pt>
                <c:pt idx="1">
                  <c:v>3.6430215342038739E-4</c:v>
                </c:pt>
                <c:pt idx="2">
                  <c:v>6.6788728127071032E-4</c:v>
                </c:pt>
              </c:numCache>
            </c:numRef>
          </c:val>
        </c:ser>
        <c:ser>
          <c:idx val="2"/>
          <c:order val="2"/>
          <c:tx>
            <c:strRef>
              <c:f>Sheet1!$A$16</c:f>
              <c:strCache>
                <c:ptCount val="1"/>
                <c:pt idx="0">
                  <c:v>NH3 %</c:v>
                </c:pt>
              </c:strCache>
            </c:strRef>
          </c:tx>
          <c:invertIfNegative val="1"/>
          <c:cat>
            <c:strRef>
              <c:f>Sheet1!$B$13:$E$13</c:f>
              <c:strCache>
                <c:ptCount val="4"/>
                <c:pt idx="0">
                  <c:v>Energie</c:v>
                </c:pt>
                <c:pt idx="1">
                  <c:v>Industrie</c:v>
                </c:pt>
                <c:pt idx="2">
                  <c:v>Transport</c:v>
                </c:pt>
                <c:pt idx="3">
                  <c:v>Agricultura</c:v>
                </c:pt>
              </c:strCache>
            </c:strRef>
          </c:cat>
          <c:val>
            <c:numRef>
              <c:f>Sheet1!$B$16:$E$16</c:f>
              <c:numCache>
                <c:formatCode>General</c:formatCode>
                <c:ptCount val="4"/>
                <c:pt idx="0" formatCode="0.0000">
                  <c:v>13.475177304964539</c:v>
                </c:pt>
                <c:pt idx="3" formatCode="0.0000">
                  <c:v>86.524822695035454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30432"/>
        <c:axId val="89331968"/>
      </c:barChart>
      <c:catAx>
        <c:axId val="89330432"/>
        <c:scaling>
          <c:orientation val="minMax"/>
        </c:scaling>
        <c:delete val="1"/>
        <c:axPos val="b"/>
        <c:majorTickMark val="none"/>
        <c:minorTickMark val="cross"/>
        <c:tickLblPos val="nextTo"/>
        <c:crossAx val="89331968"/>
        <c:crosses val="autoZero"/>
        <c:auto val="1"/>
        <c:lblAlgn val="ctr"/>
        <c:lblOffset val="100"/>
        <c:noMultiLvlLbl val="1"/>
      </c:catAx>
      <c:valAx>
        <c:axId val="89331968"/>
        <c:scaling>
          <c:orientation val="minMax"/>
          <c:max val="100"/>
        </c:scaling>
        <c:delete val="1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1"/>
        </c:title>
        <c:numFmt formatCode="0.00" sourceLinked="0"/>
        <c:majorTickMark val="none"/>
        <c:minorTickMark val="cross"/>
        <c:tickLblPos val="nextTo"/>
        <c:crossAx val="893304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0.0185</cdr:x>
      <cdr:y>0.0255</cdr:y>
    </cdr:from>
    <cdr:to>
      <cdr:x>1</cdr:x>
      <cdr:y>0.2675</cdr:y>
    </cdr:to>
    <cdr:sp macro="" textlink="">
      <cdr:nvSpPr>
        <cdr:cNvPr id="24577" name="Casella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0608" y="67280"/>
          <a:ext cx="5048345" cy="6384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4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Dioxid de azot - NO2  - Valori orare</a:t>
          </a:r>
        </a:p>
        <a:p xmlns:a="http://schemas.openxmlformats.org/drawingml/2006/main">
          <a:pPr algn="ctr" rtl="0">
            <a:defRPr sz="1000"/>
          </a:pPr>
          <a:r>
            <a:rPr lang="en-US" sz="14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 01 Ianuarie  2014 - 31 Decembrie 2014 - Date validate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0.9855</cdr:x>
      <cdr:y>0.15496</cdr:y>
    </cdr:to>
    <cdr:sp macro="" textlink="">
      <cdr:nvSpPr>
        <cdr:cNvPr id="1027" name="Casella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5857418" cy="561975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lIns="36576" tIns="22860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200" b="1" i="0" u="none" strike="noStrike" baseline="0">
              <a:solidFill>
                <a:srgbClr val="3366FF"/>
              </a:solidFill>
              <a:latin typeface="Tahoma"/>
              <a:ea typeface="Tahoma"/>
              <a:cs typeface="Tahoma"/>
            </a:rPr>
            <a:t> </a:t>
          </a:r>
          <a:r>
            <a:rPr lang="en-US" sz="1200" b="1" i="0" u="none" strike="noStrike" baseline="0">
              <a:solidFill>
                <a:srgbClr val="3366FF"/>
              </a:solidFill>
              <a:latin typeface="Arial" pitchFamily="34" charset="0"/>
              <a:ea typeface="Tahoma"/>
              <a:cs typeface="Arial" pitchFamily="34" charset="0"/>
            </a:rPr>
            <a:t>Evolutia mediilor zilnice de CO (mg/m3), </a:t>
          </a:r>
        </a:p>
        <a:p xmlns:a="http://schemas.openxmlformats.org/drawingml/2006/main">
          <a:pPr algn="ctr" rtl="0">
            <a:defRPr sz="1000"/>
          </a:pPr>
          <a:r>
            <a:rPr lang="en-US" sz="1200" b="1" i="0" u="none" strike="noStrike" baseline="0">
              <a:solidFill>
                <a:srgbClr val="3366FF"/>
              </a:solidFill>
              <a:latin typeface="Arial" pitchFamily="34" charset="0"/>
              <a:ea typeface="Tahoma"/>
              <a:cs typeface="Arial" pitchFamily="34" charset="0"/>
            </a:rPr>
            <a:t>perioada: 01 Jan 2014-31 Dec 2014 -Date validate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0.9855</cdr:x>
      <cdr:y>0.15506</cdr:y>
    </cdr:to>
    <cdr:sp macro="" textlink="">
      <cdr:nvSpPr>
        <cdr:cNvPr id="1027" name="Casella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5040759" cy="4667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  <a:headEnd/>
          <a:tailEnd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lIns="36576" tIns="22860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200" b="1" i="0" u="none" strike="noStrike" baseline="0" dirty="0" err="1">
              <a:solidFill>
                <a:srgbClr val="3366FF"/>
              </a:solidFill>
              <a:latin typeface="Arial" pitchFamily="34" charset="0"/>
              <a:ea typeface="Tahoma"/>
              <a:cs typeface="Arial" pitchFamily="34" charset="0"/>
            </a:rPr>
            <a:t>Evolutia</a:t>
          </a:r>
          <a:r>
            <a:rPr lang="en-US" sz="1200" b="1" i="0" u="none" strike="noStrike" baseline="0" dirty="0">
              <a:solidFill>
                <a:srgbClr val="3366FF"/>
              </a:solidFill>
              <a:latin typeface="Arial" pitchFamily="34" charset="0"/>
              <a:ea typeface="Tahoma"/>
              <a:cs typeface="Arial" pitchFamily="34" charset="0"/>
            </a:rPr>
            <a:t> </a:t>
          </a:r>
          <a:r>
            <a:rPr lang="en-US" sz="1200" b="1" i="0" u="none" strike="noStrike" baseline="0" dirty="0" err="1">
              <a:solidFill>
                <a:srgbClr val="3366FF"/>
              </a:solidFill>
              <a:latin typeface="Arial" pitchFamily="34" charset="0"/>
              <a:ea typeface="Tahoma"/>
              <a:cs typeface="Arial" pitchFamily="34" charset="0"/>
            </a:rPr>
            <a:t>concentratiei</a:t>
          </a:r>
          <a:r>
            <a:rPr lang="en-US" sz="1200" b="1" i="0" u="none" strike="noStrike" baseline="0" dirty="0">
              <a:solidFill>
                <a:srgbClr val="3366FF"/>
              </a:solidFill>
              <a:latin typeface="Arial" pitchFamily="34" charset="0"/>
              <a:ea typeface="Tahoma"/>
              <a:cs typeface="Arial" pitchFamily="34" charset="0"/>
            </a:rPr>
            <a:t> </a:t>
          </a:r>
          <a:r>
            <a:rPr lang="en-US" sz="1200" b="1" i="0" u="none" strike="noStrike" baseline="0" dirty="0" err="1">
              <a:solidFill>
                <a:srgbClr val="3366FF"/>
              </a:solidFill>
              <a:latin typeface="Arial" pitchFamily="34" charset="0"/>
              <a:ea typeface="Tahoma"/>
              <a:cs typeface="Arial" pitchFamily="34" charset="0"/>
            </a:rPr>
            <a:t>amoniacului</a:t>
          </a:r>
          <a:r>
            <a:rPr lang="en-US" sz="1200" b="1" i="0" u="none" strike="noStrike" baseline="0" dirty="0">
              <a:solidFill>
                <a:srgbClr val="3366FF"/>
              </a:solidFill>
              <a:latin typeface="Arial" pitchFamily="34" charset="0"/>
              <a:ea typeface="Tahoma"/>
              <a:cs typeface="Arial" pitchFamily="34" charset="0"/>
            </a:rPr>
            <a:t> (NH3) (</a:t>
          </a:r>
          <a:r>
            <a:rPr lang="en-US" sz="1200" b="1" i="0" u="none" strike="noStrike" baseline="0" dirty="0" err="1">
              <a:solidFill>
                <a:srgbClr val="3366FF"/>
              </a:solidFill>
              <a:latin typeface="Arial" pitchFamily="34" charset="0"/>
              <a:ea typeface="Tahoma"/>
              <a:cs typeface="Arial" pitchFamily="34" charset="0"/>
            </a:rPr>
            <a:t>ug</a:t>
          </a:r>
          <a:r>
            <a:rPr lang="en-US" sz="1200" b="1" i="0" u="none" strike="noStrike" baseline="0" dirty="0">
              <a:solidFill>
                <a:srgbClr val="3366FF"/>
              </a:solidFill>
              <a:latin typeface="Arial" pitchFamily="34" charset="0"/>
              <a:ea typeface="Tahoma"/>
              <a:cs typeface="Arial" pitchFamily="34" charset="0"/>
            </a:rPr>
            <a:t>/m3), - </a:t>
          </a:r>
          <a:r>
            <a:rPr lang="en-US" sz="1200" b="1" i="0" u="none" strike="noStrike" baseline="0" dirty="0" err="1">
              <a:solidFill>
                <a:srgbClr val="3366FF"/>
              </a:solidFill>
              <a:latin typeface="Arial" pitchFamily="34" charset="0"/>
              <a:ea typeface="Tahoma"/>
              <a:cs typeface="Arial" pitchFamily="34" charset="0"/>
            </a:rPr>
            <a:t>medii</a:t>
          </a:r>
          <a:r>
            <a:rPr lang="en-US" sz="1200" b="1" i="0" u="none" strike="noStrike" baseline="0" dirty="0">
              <a:solidFill>
                <a:srgbClr val="3366FF"/>
              </a:solidFill>
              <a:latin typeface="Arial" pitchFamily="34" charset="0"/>
              <a:ea typeface="Tahoma"/>
              <a:cs typeface="Arial" pitchFamily="34" charset="0"/>
            </a:rPr>
            <a:t> </a:t>
          </a:r>
          <a:r>
            <a:rPr lang="en-US" sz="1200" b="1" i="0" u="none" strike="noStrike" baseline="0" dirty="0" err="1">
              <a:solidFill>
                <a:srgbClr val="3366FF"/>
              </a:solidFill>
              <a:latin typeface="Arial" pitchFamily="34" charset="0"/>
              <a:ea typeface="Tahoma"/>
              <a:cs typeface="Arial" pitchFamily="34" charset="0"/>
            </a:rPr>
            <a:t>momentane</a:t>
          </a:r>
          <a:r>
            <a:rPr lang="en-US" sz="1200" b="1" i="0" u="none" strike="noStrike" baseline="0" dirty="0">
              <a:solidFill>
                <a:srgbClr val="3366FF"/>
              </a:solidFill>
              <a:latin typeface="Arial" pitchFamily="34" charset="0"/>
              <a:ea typeface="Tahoma"/>
              <a:cs typeface="Arial" pitchFamily="34" charset="0"/>
            </a:rPr>
            <a:t> de 30 minute in </a:t>
          </a:r>
          <a:r>
            <a:rPr lang="en-US" sz="1200" b="1" i="0" u="none" strike="noStrike" baseline="0" dirty="0" err="1">
              <a:solidFill>
                <a:srgbClr val="3366FF"/>
              </a:solidFill>
              <a:latin typeface="Arial" pitchFamily="34" charset="0"/>
              <a:ea typeface="Tahoma"/>
              <a:cs typeface="Arial" pitchFamily="34" charset="0"/>
            </a:rPr>
            <a:t>anul</a:t>
          </a:r>
          <a:r>
            <a:rPr lang="en-US" sz="1200" b="1" i="0" u="none" strike="noStrike" baseline="0" dirty="0">
              <a:solidFill>
                <a:srgbClr val="3366FF"/>
              </a:solidFill>
              <a:latin typeface="Arial" pitchFamily="34" charset="0"/>
              <a:ea typeface="Tahoma"/>
              <a:cs typeface="Arial" pitchFamily="34" charset="0"/>
            </a:rPr>
            <a:t> 2014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rcentru.ro/detaliu.aspx?t=rcprezentare" TargetMode="External"/><Relationship Id="rId3" Type="http://schemas.openxmlformats.org/officeDocument/2006/relationships/hyperlink" Target="https://ro.wikipedia.org/wiki/Jude%C8%9Bul_Bra%C8%99ov" TargetMode="External"/><Relationship Id="rId7" Type="http://schemas.openxmlformats.org/officeDocument/2006/relationships/hyperlink" Target="https://ro.wikipedia.org/wiki/Jude%C8%9Bul_Sibiu" TargetMode="External"/><Relationship Id="rId12" Type="http://schemas.openxmlformats.org/officeDocument/2006/relationships/hyperlink" Target="http://www.calitateaer.ro/" TargetMode="External"/><Relationship Id="rId2" Type="http://schemas.openxmlformats.org/officeDocument/2006/relationships/hyperlink" Target="https://ro.wikipedia.org/wiki/Jude%C8%9Bul_Al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.wikipedia.org/wiki/Jude%C8%9Bul_Mure%C8%99" TargetMode="External"/><Relationship Id="rId11" Type="http://schemas.openxmlformats.org/officeDocument/2006/relationships/hyperlink" Target="http://www.anpm.ro/" TargetMode="External"/><Relationship Id="rId5" Type="http://schemas.openxmlformats.org/officeDocument/2006/relationships/hyperlink" Target="https://ro.wikipedia.org/wiki/Jude%C8%9Bul_Harghita" TargetMode="External"/><Relationship Id="rId10" Type="http://schemas.openxmlformats.org/officeDocument/2006/relationships/hyperlink" Target="http://www.insse.ro/" TargetMode="External"/><Relationship Id="rId4" Type="http://schemas.openxmlformats.org/officeDocument/2006/relationships/hyperlink" Target="https://ro.wikipedia.org/wiki/Jude%C8%9Bul_Covasna" TargetMode="External"/><Relationship Id="rId9" Type="http://schemas.openxmlformats.org/officeDocument/2006/relationships/hyperlink" Target="https://ro.wikipedia.org/wiki/Regiunea_de_dezvoltare_Centr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alitateaer.r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itateaer.ro/indici.php" TargetMode="External"/><Relationship Id="rId2" Type="http://schemas.openxmlformats.org/officeDocument/2006/relationships/hyperlink" Target="http://www.calitateaer.r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calitateaer.ro/valori.ph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-152400"/>
            <a:ext cx="4114800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00200"/>
            <a:ext cx="5943600" cy="307022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Calitatea</a:t>
            </a:r>
            <a:r>
              <a:rPr lang="en-US" b="1" dirty="0"/>
              <a:t> </a:t>
            </a:r>
            <a:r>
              <a:rPr lang="en-US" b="1" dirty="0" err="1"/>
              <a:t>Aerului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Regiunea</a:t>
            </a:r>
            <a:r>
              <a:rPr lang="en-US" b="1" dirty="0"/>
              <a:t> de Dezvoltare </a:t>
            </a:r>
            <a:r>
              <a:rPr lang="en-US" b="1" dirty="0" err="1"/>
              <a:t>Centru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572000"/>
            <a:ext cx="5867400" cy="21336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Gîrd</a:t>
            </a:r>
            <a:r>
              <a:rPr lang="en-US" dirty="0"/>
              <a:t> Bogdan,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Centru</a:t>
            </a:r>
            <a:r>
              <a:rPr lang="en-US" dirty="0"/>
              <a:t> </a:t>
            </a:r>
            <a:r>
              <a:rPr lang="en-US" dirty="0" err="1"/>
              <a:t>Evaluare</a:t>
            </a:r>
            <a:r>
              <a:rPr lang="en-US" dirty="0"/>
              <a:t> </a:t>
            </a:r>
            <a:r>
              <a:rPr lang="en-US" dirty="0" err="1"/>
              <a:t>Calitate</a:t>
            </a:r>
            <a:r>
              <a:rPr lang="en-US" dirty="0"/>
              <a:t> Aer</a:t>
            </a:r>
          </a:p>
          <a:p>
            <a:r>
              <a:rPr lang="en-US" dirty="0" err="1"/>
              <a:t>Agenția</a:t>
            </a:r>
            <a:r>
              <a:rPr lang="en-US" dirty="0"/>
              <a:t> </a:t>
            </a:r>
            <a:r>
              <a:rPr lang="en-US" dirty="0" err="1"/>
              <a:t>Națională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Protecția</a:t>
            </a:r>
            <a:r>
              <a:rPr lang="en-US" dirty="0"/>
              <a:t> </a:t>
            </a:r>
            <a:r>
              <a:rPr lang="en-US" dirty="0" err="1"/>
              <a:t>Mediului</a:t>
            </a:r>
            <a:endParaRPr lang="en-US" dirty="0"/>
          </a:p>
          <a:p>
            <a:r>
              <a:rPr lang="en-US" dirty="0" smtClean="0"/>
              <a:t>Alba Iulia, 24/05/2016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cap="all" dirty="0" smtClean="0">
                <a:effectLst>
                  <a:reflection blurRad="12700" stA="28000" endPos="45000" dist="1003" dir="5400000" sy="-100000" algn="bl"/>
                </a:effectLst>
              </a:rPr>
              <a:t>Jude</a:t>
            </a:r>
            <a:r>
              <a:rPr lang="ro-RO" b="1" cap="all" dirty="0" smtClean="0">
                <a:effectLst>
                  <a:reflection blurRad="12700" stA="28000" endPos="45000" dist="1003" dir="5400000" sy="-100000" algn="bl"/>
                </a:effectLst>
              </a:rPr>
              <a:t>Țul</a:t>
            </a:r>
            <a:r>
              <a:rPr lang="en-US" b="1" cap="all" dirty="0" smtClean="0">
                <a:effectLst>
                  <a:reflection blurRad="12700" stA="28000" endPos="45000" dist="1003" dir="5400000" sy="-100000" algn="bl"/>
                </a:effectLst>
              </a:rPr>
              <a:t> BRA</a:t>
            </a:r>
            <a:r>
              <a:rPr lang="ro-RO" b="1" cap="all" dirty="0" smtClean="0">
                <a:effectLst>
                  <a:reflection blurRad="12700" stA="28000" endPos="45000" dist="1003" dir="5400000" sy="-100000" algn="bl"/>
                </a:effectLst>
              </a:rPr>
              <a:t>Ș</a:t>
            </a:r>
            <a:r>
              <a:rPr lang="en-US" b="1" cap="all" dirty="0" smtClean="0">
                <a:effectLst>
                  <a:reflection blurRad="12700" stA="28000" endPos="45000" dist="1003" dir="5400000" sy="-100000" algn="bl"/>
                </a:effectLst>
              </a:rPr>
              <a:t>OV</a:t>
            </a:r>
            <a:r>
              <a:rPr lang="en-US" b="1" cap="all" dirty="0">
                <a:effectLst>
                  <a:reflection blurRad="12700" stA="28000" endPos="45000" dist="1003" dir="5400000" sy="-100000" algn="bl"/>
                </a:effectLst>
              </a:rPr>
              <a:t>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872392"/>
              </p:ext>
            </p:extLst>
          </p:nvPr>
        </p:nvGraphicFramePr>
        <p:xfrm>
          <a:off x="533400" y="1447800"/>
          <a:ext cx="7858125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734995"/>
              </p:ext>
            </p:extLst>
          </p:nvPr>
        </p:nvGraphicFramePr>
        <p:xfrm>
          <a:off x="533400" y="3962400"/>
          <a:ext cx="7848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04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/>
          </a:bodyPr>
          <a:lstStyle/>
          <a:p>
            <a:pPr lvl="0"/>
            <a:r>
              <a:rPr lang="ro-RO" dirty="0"/>
              <a:t>Emisiile de particule </a:t>
            </a:r>
            <a:r>
              <a:rPr lang="ro-RO" dirty="0" smtClean="0"/>
              <a:t>în </a:t>
            </a:r>
            <a:r>
              <a:rPr lang="ro-RO" dirty="0"/>
              <a:t>suspensie PM10 </a:t>
            </a:r>
            <a:r>
              <a:rPr lang="ro-RO" dirty="0" smtClean="0"/>
              <a:t>și PM2,5 şi </a:t>
            </a:r>
            <a:r>
              <a:rPr lang="ro-RO" dirty="0"/>
              <a:t>precursori ai particulelor </a:t>
            </a:r>
            <a:r>
              <a:rPr lang="ro-RO" dirty="0" smtClean="0"/>
              <a:t>secundare) </a:t>
            </a:r>
            <a:r>
              <a:rPr lang="ro-RO" dirty="0"/>
              <a:t>şi </a:t>
            </a:r>
            <a:r>
              <a:rPr lang="ro-RO" dirty="0" smtClean="0"/>
              <a:t>oxizi </a:t>
            </a:r>
            <a:r>
              <a:rPr lang="ro-RO" dirty="0"/>
              <a:t>de azot – NOx, amoniac – NH</a:t>
            </a:r>
            <a:r>
              <a:rPr lang="ro-RO" baseline="-25000" dirty="0"/>
              <a:t>3</a:t>
            </a:r>
            <a:r>
              <a:rPr lang="ro-RO" dirty="0"/>
              <a:t>,  şi dioxid de sulf –  </a:t>
            </a:r>
            <a:r>
              <a:rPr lang="ro-RO" dirty="0" smtClean="0"/>
              <a:t>SO</a:t>
            </a:r>
            <a:r>
              <a:rPr lang="ro-RO" baseline="-25000" dirty="0" smtClean="0"/>
              <a:t>2</a:t>
            </a:r>
            <a:r>
              <a:rPr lang="ro-RO" dirty="0" smtClean="0"/>
              <a:t> pot proveni </a:t>
            </a:r>
            <a:r>
              <a:rPr lang="ro-RO" dirty="0"/>
              <a:t>din: </a:t>
            </a:r>
            <a:endParaRPr lang="ro-R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o-RO" sz="2000" dirty="0" smtClean="0"/>
              <a:t>producerea </a:t>
            </a:r>
            <a:r>
              <a:rPr lang="ro-RO" sz="2000" dirty="0"/>
              <a:t>şi distribuţia </a:t>
            </a:r>
            <a:r>
              <a:rPr lang="ro-RO" sz="2000" dirty="0" smtClean="0"/>
              <a:t>energiei</a:t>
            </a:r>
            <a:r>
              <a:rPr lang="en-US" sz="2000" dirty="0"/>
              <a:t>;</a:t>
            </a:r>
            <a:endParaRPr lang="ro-RO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o-RO" sz="2000" dirty="0" smtClean="0"/>
              <a:t>utilizarea </a:t>
            </a:r>
            <a:r>
              <a:rPr lang="ro-RO" sz="2000" dirty="0"/>
              <a:t>energiei în </a:t>
            </a:r>
            <a:r>
              <a:rPr lang="ro-RO" sz="2000" dirty="0" smtClean="0"/>
              <a:t>industrie</a:t>
            </a:r>
            <a:r>
              <a:rPr lang="en-US" sz="2000" dirty="0"/>
              <a:t>;</a:t>
            </a:r>
            <a:endParaRPr lang="ro-RO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o-RO" sz="2000" dirty="0" smtClean="0"/>
              <a:t>procese industriale</a:t>
            </a:r>
            <a:r>
              <a:rPr lang="en-US" sz="2000" dirty="0" smtClean="0"/>
              <a:t>;</a:t>
            </a:r>
            <a:endParaRPr lang="ro-RO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o-RO" sz="2000" dirty="0" smtClean="0"/>
              <a:t>transportul rutier</a:t>
            </a:r>
            <a:r>
              <a:rPr lang="en-US" sz="2000" dirty="0" smtClean="0"/>
              <a:t> </a:t>
            </a:r>
            <a:r>
              <a:rPr lang="ro-RO" sz="2000" dirty="0" smtClean="0"/>
              <a:t>și nerutier</a:t>
            </a:r>
            <a:r>
              <a:rPr lang="en-US" sz="20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000" dirty="0" smtClean="0"/>
              <a:t>arderi </a:t>
            </a:r>
            <a:r>
              <a:rPr lang="ro-RO" sz="2000" dirty="0"/>
              <a:t>în sectorul comercial, instituţional şi </a:t>
            </a:r>
            <a:r>
              <a:rPr lang="ro-RO" sz="2000" dirty="0" smtClean="0"/>
              <a:t>rezidenţial</a:t>
            </a:r>
            <a:r>
              <a:rPr lang="en-US" sz="20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o-RO" sz="2000" dirty="0" smtClean="0"/>
              <a:t>agricultură</a:t>
            </a:r>
            <a:r>
              <a:rPr lang="ro-RO" sz="2000" dirty="0"/>
              <a:t>, gestionarea deşeurilor şi alte surse.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 smtClean="0"/>
              <a:t>L</a:t>
            </a:r>
            <a:r>
              <a:rPr lang="ro-RO" dirty="0" smtClean="0"/>
              <a:t>a </a:t>
            </a:r>
            <a:r>
              <a:rPr lang="ro-RO" dirty="0"/>
              <a:t>nivelul anului 2014 arderile din sectorul energetic şi din </a:t>
            </a:r>
            <a:r>
              <a:rPr lang="ro-RO" dirty="0" smtClean="0"/>
              <a:t>transport </a:t>
            </a:r>
            <a:r>
              <a:rPr lang="ro-RO" dirty="0"/>
              <a:t>au avut ponderea cea mai importantă în totalul emisiilor de particule primare în suspensie (PM10 şi PM2,5</a:t>
            </a:r>
            <a:r>
              <a:rPr lang="ro-RO" dirty="0" smtClean="0"/>
              <a:t>)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i="1" u="sng" dirty="0" smtClean="0"/>
              <a:t>Date </a:t>
            </a:r>
            <a:r>
              <a:rPr lang="en-US" i="1" u="sng" dirty="0" err="1"/>
              <a:t>statistice</a:t>
            </a:r>
            <a:r>
              <a:rPr lang="en-US" i="1" u="sng" dirty="0"/>
              <a:t> </a:t>
            </a:r>
            <a:r>
              <a:rPr lang="en-US" i="1" u="sng" dirty="0" err="1"/>
              <a:t>pentru</a:t>
            </a:r>
            <a:r>
              <a:rPr lang="en-US" i="1" u="sng" dirty="0"/>
              <a:t> </a:t>
            </a:r>
            <a:r>
              <a:rPr lang="en-US" i="1" u="sng" dirty="0" err="1"/>
              <a:t>particule</a:t>
            </a:r>
            <a:r>
              <a:rPr lang="en-US" i="1" u="sng" dirty="0"/>
              <a:t> in </a:t>
            </a:r>
            <a:r>
              <a:rPr lang="en-US" i="1" u="sng" dirty="0" err="1"/>
              <a:t>suspensie</a:t>
            </a:r>
            <a:r>
              <a:rPr lang="en-US" i="1" u="sng" dirty="0"/>
              <a:t>  (PM10 </a:t>
            </a:r>
            <a:r>
              <a:rPr lang="en-US" i="1" u="sng" dirty="0" err="1"/>
              <a:t>si</a:t>
            </a:r>
            <a:r>
              <a:rPr lang="en-US" i="1" u="sng" dirty="0"/>
              <a:t> PM2.5) – </a:t>
            </a:r>
            <a:r>
              <a:rPr lang="en-US" i="1" u="sng" dirty="0" err="1"/>
              <a:t>concentratii</a:t>
            </a:r>
            <a:r>
              <a:rPr lang="en-US" i="1" u="sng" dirty="0"/>
              <a:t> </a:t>
            </a:r>
            <a:r>
              <a:rPr lang="en-US" i="1" u="sng" dirty="0" err="1"/>
              <a:t>medii</a:t>
            </a:r>
            <a:r>
              <a:rPr lang="en-US" i="1" u="sng" dirty="0"/>
              <a:t> </a:t>
            </a:r>
            <a:r>
              <a:rPr lang="en-US" i="1" u="sng" dirty="0" err="1"/>
              <a:t>anuale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17675"/>
              </p:ext>
            </p:extLst>
          </p:nvPr>
        </p:nvGraphicFramePr>
        <p:xfrm>
          <a:off x="609600" y="1905000"/>
          <a:ext cx="7467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435193"/>
              </p:ext>
            </p:extLst>
          </p:nvPr>
        </p:nvGraphicFramePr>
        <p:xfrm>
          <a:off x="609600" y="4114800"/>
          <a:ext cx="7467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3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o-RO" dirty="0"/>
              <a:t>p</a:t>
            </a:r>
            <a:r>
              <a:rPr lang="en-US" dirty="0" err="1" smtClean="0"/>
              <a:t>entru</a:t>
            </a:r>
            <a:r>
              <a:rPr lang="en-US" dirty="0" smtClean="0"/>
              <a:t> </a:t>
            </a:r>
            <a:r>
              <a:rPr lang="en-US" dirty="0" err="1" smtClean="0"/>
              <a:t>jude</a:t>
            </a:r>
            <a:r>
              <a:rPr lang="ro-RO" dirty="0" smtClean="0"/>
              <a:t>țul Brașov s-a întocmit, în urma evaluării calității aerului prin </a:t>
            </a:r>
            <a:r>
              <a:rPr lang="en-US" dirty="0" err="1" smtClean="0"/>
              <a:t>modelarea</a:t>
            </a:r>
            <a:r>
              <a:rPr lang="en-US" dirty="0" smtClean="0"/>
              <a:t> </a:t>
            </a:r>
            <a:r>
              <a:rPr lang="en-US" dirty="0" err="1" smtClean="0"/>
              <a:t>matematic</a:t>
            </a:r>
            <a:r>
              <a:rPr lang="ro-RO" dirty="0" smtClean="0"/>
              <a:t>ă a </a:t>
            </a:r>
            <a:r>
              <a:rPr lang="ro-RO" dirty="0" smtClean="0"/>
              <a:t>dispersiei </a:t>
            </a:r>
            <a:r>
              <a:rPr lang="ro-RO" dirty="0" smtClean="0"/>
              <a:t>poluanților, p</a:t>
            </a:r>
            <a:r>
              <a:rPr lang="en-US" dirty="0" err="1" smtClean="0"/>
              <a:t>rogram</a:t>
            </a:r>
            <a:r>
              <a:rPr lang="ro-RO" dirty="0" smtClean="0"/>
              <a:t>ul</a:t>
            </a:r>
            <a:r>
              <a:rPr lang="en-US" dirty="0" smtClean="0"/>
              <a:t> </a:t>
            </a:r>
            <a:r>
              <a:rPr lang="en-US" dirty="0" err="1" smtClean="0"/>
              <a:t>integrat</a:t>
            </a:r>
            <a:r>
              <a:rPr lang="en-US" dirty="0" smtClean="0"/>
              <a:t> de </a:t>
            </a:r>
            <a:r>
              <a:rPr lang="en-US" dirty="0" err="1" smtClean="0"/>
              <a:t>gestionare</a:t>
            </a:r>
            <a:r>
              <a:rPr lang="en-US" dirty="0" smtClean="0"/>
              <a:t> a </a:t>
            </a:r>
            <a:r>
              <a:rPr lang="en-US" dirty="0" err="1" smtClean="0"/>
              <a:t>calităţii</a:t>
            </a:r>
            <a:r>
              <a:rPr lang="en-US" dirty="0" smtClean="0"/>
              <a:t> </a:t>
            </a:r>
            <a:r>
              <a:rPr lang="en-US" dirty="0" err="1" smtClean="0"/>
              <a:t>aerului</a:t>
            </a:r>
            <a:r>
              <a:rPr lang="ro-RO" dirty="0" smtClean="0"/>
              <a:t> pentru perioada 2010-2015, pentru poluanții NO2, PM10 și SO2</a:t>
            </a:r>
            <a:r>
              <a:rPr lang="ro-RO" dirty="0" smtClean="0"/>
              <a:t>.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ro-RO" dirty="0" smtClean="0"/>
              <a:t>măsurătorile </a:t>
            </a:r>
            <a:r>
              <a:rPr lang="ro-RO" dirty="0"/>
              <a:t>efectuate în staţiile de monitorizare din aglomerarea Braşov în perioada 2010 - 2014 indică o tendinţă </a:t>
            </a:r>
            <a:r>
              <a:rPr lang="en-US" dirty="0" smtClean="0"/>
              <a:t>de </a:t>
            </a:r>
            <a:r>
              <a:rPr lang="ro-RO" dirty="0" smtClean="0"/>
              <a:t>menţinere </a:t>
            </a:r>
            <a:r>
              <a:rPr lang="ro-RO" dirty="0"/>
              <a:t>a valorilor medii de PM10 sub valoarea limită începând cu anul 2013, ca urmare a implementării măsurilor de reducere a concentraţiei de PM10 din aerul amiental cuprinse în programul de gestionare a calităţii aerului pentru aglomerarea Braşov elaborat pentru perioada 2010 – 2015</a:t>
            </a:r>
            <a:r>
              <a:rPr lang="ro-RO" dirty="0" smtClean="0"/>
              <a:t>;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ro-RO" dirty="0"/>
              <a:t>în perioada 2010 - 2014, la staţia de fond urban din Braşov, a fost înregistrată o tendinţă de menţinere a concentraţiei medii anuale pentru PM2,5 la valori scăzute, mai mici decât valoarea ţintă. Astfel, PM2,5 nu este un motiv de îngrijorare pentru sănătatea populaţiei din </a:t>
            </a:r>
            <a:r>
              <a:rPr lang="ro-RO" dirty="0" smtClean="0"/>
              <a:t>Braşov</a:t>
            </a:r>
            <a:r>
              <a:rPr lang="en-US" dirty="0" smtClean="0"/>
              <a:t>;</a:t>
            </a:r>
            <a:endParaRPr lang="ro-RO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ro-RO" dirty="0" err="1"/>
              <a:t>p</a:t>
            </a:r>
            <a:r>
              <a:rPr lang="en-US" dirty="0" err="1" smtClean="0"/>
              <a:t>rin</a:t>
            </a:r>
            <a:r>
              <a:rPr lang="en-US" dirty="0" smtClean="0"/>
              <a:t> </a:t>
            </a:r>
            <a:r>
              <a:rPr lang="en-US" dirty="0" err="1" smtClean="0"/>
              <a:t>adresa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. 16406 din 12.11.2015 APM Bra</a:t>
            </a:r>
            <a:r>
              <a:rPr lang="ro-RO" dirty="0" smtClean="0"/>
              <a:t>șov anunța inițierea elaborării planului de calitate aer pentru conformarea cu valorile limita anuale și orare la indicatorul NO2.</a:t>
            </a:r>
            <a:r>
              <a:rPr lang="en-US" dirty="0" smtClean="0"/>
              <a:t> </a:t>
            </a:r>
            <a:r>
              <a:rPr lang="ro-RO" dirty="0" smtClean="0"/>
              <a:t>Primăria județului Brașov este autoritatea competentă pentru inițierea elaborării planului de calitate aer.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cap="all" dirty="0" smtClean="0">
                <a:effectLst>
                  <a:reflection blurRad="12700" stA="28000" endPos="45000" dist="1003" dir="5400000" sy="-100000" algn="bl"/>
                </a:effectLst>
              </a:rPr>
              <a:t>Jude</a:t>
            </a:r>
            <a:r>
              <a:rPr lang="ro-RO" b="1" cap="all" dirty="0">
                <a:effectLst>
                  <a:reflection blurRad="12700" stA="28000" endPos="45000" dist="1003" dir="5400000" sy="-100000" algn="bl"/>
                </a:effectLst>
              </a:rPr>
              <a:t>Ț</a:t>
            </a:r>
            <a:r>
              <a:rPr lang="en-US" b="1" cap="all" dirty="0" err="1" smtClean="0">
                <a:effectLst>
                  <a:reflection blurRad="12700" stA="28000" endPos="45000" dist="1003" dir="5400000" sy="-100000" algn="bl"/>
                </a:effectLst>
              </a:rPr>
              <a:t>ul</a:t>
            </a:r>
            <a:r>
              <a:rPr lang="en-US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US" b="1" cap="all" dirty="0">
                <a:effectLst>
                  <a:reflection blurRad="12700" stA="28000" endPos="45000" dist="1003" dir="5400000" sy="-100000" algn="bl"/>
                </a:effectLst>
              </a:rPr>
              <a:t>COVASNA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04966739"/>
              </p:ext>
            </p:extLst>
          </p:nvPr>
        </p:nvGraphicFramePr>
        <p:xfrm>
          <a:off x="533400" y="1600200"/>
          <a:ext cx="8001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433847"/>
              </p:ext>
            </p:extLst>
          </p:nvPr>
        </p:nvGraphicFramePr>
        <p:xfrm>
          <a:off x="533400" y="3733800"/>
          <a:ext cx="8001000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16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32235"/>
              </p:ext>
            </p:extLst>
          </p:nvPr>
        </p:nvGraphicFramePr>
        <p:xfrm>
          <a:off x="609600" y="1371600"/>
          <a:ext cx="7848600" cy="144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2012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2013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2014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PM 2,5 (</a:t>
                      </a:r>
                      <a:r>
                        <a:rPr lang="en-US" sz="1100">
                          <a:effectLst/>
                        </a:rPr>
                        <a:t>tone)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2461.1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2511.1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3119.2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PM 10  (</a:t>
                      </a:r>
                      <a:r>
                        <a:rPr lang="en-US" sz="1100">
                          <a:effectLst/>
                        </a:rPr>
                        <a:t>tone)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2482.3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2536.8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3159.1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NOx     (</a:t>
                      </a:r>
                      <a:r>
                        <a:rPr lang="en-US" sz="1100">
                          <a:effectLst/>
                        </a:rPr>
                        <a:t>tone)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2783.8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271.6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627.0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SOx     (</a:t>
                      </a:r>
                      <a:r>
                        <a:rPr lang="en-US" sz="1100" dirty="0">
                          <a:effectLst/>
                        </a:rPr>
                        <a:t>tone)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49.6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51.7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57.8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9600" y="29718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dirty="0"/>
              <a:t>P</a:t>
            </a:r>
            <a:r>
              <a:rPr lang="ro-RO" dirty="0" smtClean="0"/>
              <a:t>entru </a:t>
            </a:r>
            <a:r>
              <a:rPr lang="ro-RO" dirty="0"/>
              <a:t>anul 2014 nu au fost depăşiri ale valorilor limită  şi valorilor ţintă pentru </a:t>
            </a:r>
            <a:r>
              <a:rPr lang="ro-RO" dirty="0" smtClean="0"/>
              <a:t>PM10 la nivelul județului Covasna.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36181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 </a:t>
            </a:r>
            <a:r>
              <a:rPr lang="en-US" b="1" cap="all" dirty="0" smtClean="0">
                <a:effectLst>
                  <a:reflection blurRad="12700" stA="28000" endPos="45000" dist="1003" dir="5400000" sy="-100000" algn="bl"/>
                </a:effectLst>
              </a:rPr>
              <a:t>Jude</a:t>
            </a:r>
            <a:r>
              <a:rPr lang="ro-RO" b="1" cap="all" dirty="0">
                <a:effectLst>
                  <a:reflection blurRad="12700" stA="28000" endPos="45000" dist="1003" dir="5400000" sy="-100000" algn="bl"/>
                </a:effectLst>
              </a:rPr>
              <a:t>Ț</a:t>
            </a:r>
            <a:r>
              <a:rPr lang="en-US" b="1" cap="all" dirty="0" err="1" smtClean="0">
                <a:effectLst>
                  <a:reflection blurRad="12700" stA="28000" endPos="45000" dist="1003" dir="5400000" sy="-100000" algn="bl"/>
                </a:effectLst>
              </a:rPr>
              <a:t>ul</a:t>
            </a:r>
            <a:r>
              <a:rPr lang="en-US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US" b="1" cap="all" dirty="0">
                <a:effectLst>
                  <a:reflection blurRad="12700" stA="28000" endPos="45000" dist="1003" dir="5400000" sy="-100000" algn="bl"/>
                </a:effectLst>
              </a:rPr>
              <a:t>HARGHITA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3987463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dirty="0"/>
              <a:t>L</a:t>
            </a:r>
            <a:r>
              <a:rPr lang="en-US" dirty="0" smtClean="0"/>
              <a:t>a </a:t>
            </a:r>
            <a:r>
              <a:rPr lang="en-US" dirty="0" err="1"/>
              <a:t>sfârşitul</a:t>
            </a:r>
            <a:r>
              <a:rPr lang="en-US" dirty="0"/>
              <a:t> </a:t>
            </a:r>
            <a:r>
              <a:rPr lang="en-US" dirty="0" err="1"/>
              <a:t>anului</a:t>
            </a:r>
            <a:r>
              <a:rPr lang="en-US" dirty="0"/>
              <a:t> 2007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judeţul</a:t>
            </a:r>
            <a:r>
              <a:rPr lang="en-US" dirty="0"/>
              <a:t> </a:t>
            </a:r>
            <a:r>
              <a:rPr lang="en-US" dirty="0" err="1"/>
              <a:t>Harghita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amplasată</a:t>
            </a:r>
            <a:r>
              <a:rPr lang="en-US" dirty="0"/>
              <a:t> o </a:t>
            </a:r>
            <a:r>
              <a:rPr lang="en-US" dirty="0" err="1"/>
              <a:t>staţie</a:t>
            </a:r>
            <a:r>
              <a:rPr lang="en-US" dirty="0"/>
              <a:t> de </a:t>
            </a:r>
            <a:r>
              <a:rPr lang="en-US" dirty="0" err="1"/>
              <a:t>monitorizare</a:t>
            </a:r>
            <a:r>
              <a:rPr lang="en-US" dirty="0"/>
              <a:t> a </a:t>
            </a:r>
            <a:r>
              <a:rPr lang="en-US" dirty="0" err="1"/>
              <a:t>calităţii</a:t>
            </a:r>
            <a:r>
              <a:rPr lang="en-US" dirty="0"/>
              <a:t> </a:t>
            </a:r>
            <a:r>
              <a:rPr lang="en-US" dirty="0" err="1"/>
              <a:t>aerului</a:t>
            </a:r>
            <a:r>
              <a:rPr lang="en-US" dirty="0"/>
              <a:t> de tip fond </a:t>
            </a:r>
            <a:r>
              <a:rPr lang="en-US" dirty="0" smtClean="0"/>
              <a:t>regional</a:t>
            </a:r>
            <a:r>
              <a:rPr lang="ro-RO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4633794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În cele ce urmează vom prezenta </a:t>
            </a:r>
            <a:r>
              <a:rPr lang="ro-RO" dirty="0"/>
              <a:t>v</a:t>
            </a:r>
            <a:r>
              <a:rPr lang="vi-VN" dirty="0" smtClean="0"/>
              <a:t>alo</a:t>
            </a:r>
            <a:r>
              <a:rPr lang="ro-RO" dirty="0" smtClean="0"/>
              <a:t>rile</a:t>
            </a:r>
            <a:r>
              <a:rPr lang="vi-VN" dirty="0" smtClean="0"/>
              <a:t> </a:t>
            </a:r>
            <a:r>
              <a:rPr lang="vi-VN" dirty="0"/>
              <a:t>medi</a:t>
            </a:r>
            <a:r>
              <a:rPr lang="ro-RO" dirty="0"/>
              <a:t>i</a:t>
            </a:r>
            <a:r>
              <a:rPr lang="vi-VN" dirty="0"/>
              <a:t> anual</a:t>
            </a:r>
            <a:r>
              <a:rPr lang="ro-RO" dirty="0"/>
              <a:t>e pentru poluanţii monitorizaţi la staţia automată de monitorizare a calităţii aerului de tip fond regional HR-01 în anul </a:t>
            </a:r>
            <a:r>
              <a:rPr lang="ro-RO" dirty="0" smtClean="0"/>
              <a:t>2014, precum și </a:t>
            </a:r>
            <a:r>
              <a:rPr lang="ro-RO" dirty="0"/>
              <a:t>c</a:t>
            </a:r>
            <a:r>
              <a:rPr lang="vi-VN" dirty="0"/>
              <a:t>ontribuţia principalelor surse de emisie la totalul emisiilor de poluanţi cu efect de </a:t>
            </a:r>
            <a:r>
              <a:rPr lang="vi-VN" dirty="0" smtClean="0"/>
              <a:t>acidifiere</a:t>
            </a:r>
            <a:r>
              <a:rPr lang="ro-RO" dirty="0" smtClean="0"/>
              <a:t> </a:t>
            </a:r>
            <a:r>
              <a:rPr lang="vi-VN" dirty="0" smtClean="0"/>
              <a:t>(</a:t>
            </a:r>
            <a:r>
              <a:rPr lang="vi-VN" dirty="0"/>
              <a:t>NO</a:t>
            </a:r>
            <a:r>
              <a:rPr lang="vi-VN" sz="1400" dirty="0"/>
              <a:t>x</a:t>
            </a:r>
            <a:r>
              <a:rPr lang="vi-VN" dirty="0"/>
              <a:t>, SO2 şi NH</a:t>
            </a:r>
            <a:r>
              <a:rPr lang="vi-VN" sz="1200" dirty="0"/>
              <a:t>3</a:t>
            </a:r>
            <a:r>
              <a:rPr lang="vi-VN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259614"/>
              </p:ext>
            </p:extLst>
          </p:nvPr>
        </p:nvGraphicFramePr>
        <p:xfrm>
          <a:off x="685800" y="990600"/>
          <a:ext cx="784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238136"/>
              </p:ext>
            </p:extLst>
          </p:nvPr>
        </p:nvGraphicFramePr>
        <p:xfrm>
          <a:off x="685800" y="3733800"/>
          <a:ext cx="7848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1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lvl="0"/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cursul</a:t>
            </a:r>
            <a:r>
              <a:rPr lang="en-US" dirty="0"/>
              <a:t> </a:t>
            </a:r>
            <a:r>
              <a:rPr lang="en-US" dirty="0" err="1"/>
              <a:t>anului</a:t>
            </a:r>
            <a:r>
              <a:rPr lang="en-US" dirty="0"/>
              <a:t> 2014,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poluantul</a:t>
            </a:r>
            <a:r>
              <a:rPr lang="en-US" dirty="0"/>
              <a:t> SO2, nu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înregistrate</a:t>
            </a:r>
            <a:r>
              <a:rPr lang="en-US" dirty="0"/>
              <a:t> </a:t>
            </a:r>
            <a:r>
              <a:rPr lang="en-US" dirty="0" err="1"/>
              <a:t>depăşiri</a:t>
            </a:r>
            <a:r>
              <a:rPr lang="en-US" dirty="0"/>
              <a:t> ale </a:t>
            </a:r>
            <a:r>
              <a:rPr lang="en-US" dirty="0" err="1"/>
              <a:t>valorii</a:t>
            </a:r>
            <a:r>
              <a:rPr lang="en-US" dirty="0"/>
              <a:t> </a:t>
            </a:r>
            <a:r>
              <a:rPr lang="en-US" dirty="0" err="1"/>
              <a:t>limită</a:t>
            </a:r>
            <a:r>
              <a:rPr lang="en-US" dirty="0"/>
              <a:t> </a:t>
            </a:r>
            <a:r>
              <a:rPr lang="en-US" dirty="0" err="1"/>
              <a:t>orare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protecţia</a:t>
            </a:r>
            <a:r>
              <a:rPr lang="en-US" dirty="0"/>
              <a:t> </a:t>
            </a:r>
            <a:r>
              <a:rPr lang="en-US" dirty="0" err="1"/>
              <a:t>sănătăţii</a:t>
            </a:r>
            <a:r>
              <a:rPr lang="en-US" dirty="0"/>
              <a:t> </a:t>
            </a:r>
            <a:r>
              <a:rPr lang="en-US" dirty="0" err="1"/>
              <a:t>umane</a:t>
            </a:r>
            <a:r>
              <a:rPr lang="en-US" dirty="0"/>
              <a:t> de 350 µg/m3 </a:t>
            </a:r>
            <a:r>
              <a:rPr lang="en-US" dirty="0" err="1"/>
              <a:t>şi</a:t>
            </a:r>
            <a:r>
              <a:rPr lang="en-US" dirty="0"/>
              <a:t>  ale </a:t>
            </a:r>
            <a:r>
              <a:rPr lang="en-US" dirty="0" err="1"/>
              <a:t>valorii</a:t>
            </a:r>
            <a:r>
              <a:rPr lang="en-US" dirty="0"/>
              <a:t> </a:t>
            </a:r>
            <a:r>
              <a:rPr lang="en-US" dirty="0" err="1"/>
              <a:t>limită</a:t>
            </a:r>
            <a:r>
              <a:rPr lang="en-US" dirty="0"/>
              <a:t> </a:t>
            </a:r>
            <a:r>
              <a:rPr lang="en-US" dirty="0" err="1"/>
              <a:t>zilnice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protecţia</a:t>
            </a:r>
            <a:r>
              <a:rPr lang="en-US" dirty="0"/>
              <a:t> </a:t>
            </a:r>
            <a:r>
              <a:rPr lang="en-US" dirty="0" err="1"/>
              <a:t>sănătăţii</a:t>
            </a:r>
            <a:r>
              <a:rPr lang="en-US" dirty="0"/>
              <a:t> </a:t>
            </a:r>
            <a:r>
              <a:rPr lang="en-US" dirty="0" err="1"/>
              <a:t>umane</a:t>
            </a:r>
            <a:r>
              <a:rPr lang="en-US" dirty="0"/>
              <a:t> de 125 µg/m3.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en-US" b="1" cap="all" dirty="0" smtClean="0">
                <a:effectLst>
                  <a:reflection blurRad="12700" stA="28000" endPos="45000" dist="1003" dir="5400000" sy="-100000" algn="bl"/>
                </a:effectLst>
              </a:rPr>
              <a:t>Jude</a:t>
            </a:r>
            <a:r>
              <a:rPr lang="ro-RO" b="1" cap="all" dirty="0" smtClean="0">
                <a:effectLst>
                  <a:reflection blurRad="12700" stA="28000" endPos="45000" dist="1003" dir="5400000" sy="-100000" algn="bl"/>
                </a:effectLst>
              </a:rPr>
              <a:t>ț</a:t>
            </a:r>
            <a:r>
              <a:rPr lang="en-US" b="1" cap="all" dirty="0" err="1" smtClean="0">
                <a:effectLst>
                  <a:reflection blurRad="12700" stA="28000" endPos="45000" dist="1003" dir="5400000" sy="-100000" algn="bl"/>
                </a:effectLst>
              </a:rPr>
              <a:t>ul</a:t>
            </a:r>
            <a:r>
              <a:rPr lang="en-US" b="1" cap="all" dirty="0" smtClean="0">
                <a:effectLst>
                  <a:reflection blurRad="12700" stA="28000" endPos="45000" dist="1003" dir="5400000" sy="-100000" algn="bl"/>
                </a:effectLst>
              </a:rPr>
              <a:t> MURE</a:t>
            </a:r>
            <a:r>
              <a:rPr lang="ro-RO" b="1" cap="all" dirty="0" smtClean="0">
                <a:effectLst>
                  <a:reflection blurRad="12700" stA="28000" endPos="45000" dist="1003" dir="5400000" sy="-100000" algn="bl"/>
                </a:effectLst>
              </a:rPr>
              <a:t>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32349"/>
              </p:ext>
            </p:extLst>
          </p:nvPr>
        </p:nvGraphicFramePr>
        <p:xfrm>
          <a:off x="609600" y="4038600"/>
          <a:ext cx="8229599" cy="18928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78921"/>
                <a:gridCol w="966155"/>
                <a:gridCol w="966155"/>
                <a:gridCol w="966155"/>
                <a:gridCol w="966155"/>
                <a:gridCol w="966155"/>
                <a:gridCol w="966155"/>
                <a:gridCol w="964509"/>
                <a:gridCol w="589239"/>
              </a:tblGrid>
              <a:tr h="171450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o-RO" sz="1600" kern="1200" dirty="0">
                          <a:effectLst/>
                        </a:rPr>
                        <a:t> 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SO</a:t>
                      </a:r>
                      <a:r>
                        <a:rPr lang="ro-RO" sz="1600" baseline="-25000" dirty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CO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Ozon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PM</a:t>
                      </a:r>
                      <a:r>
                        <a:rPr lang="ro-RO" sz="1600" baseline="-25000">
                          <a:effectLst/>
                        </a:rPr>
                        <a:t>10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aseline="-25000">
                          <a:effectLst/>
                        </a:rPr>
                        <a:t>nefelometric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brut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validat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brut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validat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brut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validat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brut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validat</a:t>
                      </a:r>
                      <a:endParaRPr lang="en-US" sz="1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19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o-RO" sz="1600" kern="1200">
                          <a:effectLst/>
                        </a:rPr>
                        <a:t>MS-1</a:t>
                      </a:r>
                      <a:endParaRPr kumimoji="0"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37,71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31,39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23,86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20,55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41,33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40,34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7,2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6,0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o-RO" sz="1600" kern="1200" dirty="0">
                          <a:effectLst/>
                        </a:rPr>
                        <a:t>MS-2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7,43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3,58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93,92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85,59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81,69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80,15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o-RO" sz="1600" kern="1200">
                          <a:effectLst/>
                        </a:rPr>
                        <a:t>MS-3</a:t>
                      </a:r>
                      <a:endParaRPr kumimoji="0"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14,63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13,0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o-RO" sz="1600" kern="1200" dirty="0">
                          <a:effectLst/>
                        </a:rPr>
                        <a:t>MS-4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24,5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effectLst/>
                        </a:rPr>
                        <a:t>23,99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25,67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23,94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25,86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25,01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0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471316"/>
              </p:ext>
            </p:extLst>
          </p:nvPr>
        </p:nvGraphicFramePr>
        <p:xfrm>
          <a:off x="457200" y="990600"/>
          <a:ext cx="8229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" y="4267200"/>
            <a:ext cx="8191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dirty="0"/>
              <a:t>în anul 2014 nu s-au înregistrat depăşiri ale valorii limită zilnice pentru sănătate umană  la indicatorul monoxid de carbon - 10 </a:t>
            </a:r>
            <a:r>
              <a:rPr lang="ro-RO" dirty="0" smtClean="0"/>
              <a:t>miligrame/mc</a:t>
            </a:r>
            <a:r>
              <a:rPr lang="en-US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dirty="0" smtClean="0"/>
              <a:t>amoniacul </a:t>
            </a:r>
            <a:r>
              <a:rPr lang="ro-RO" dirty="0"/>
              <a:t>este poluant specific pentru municipiul Tîrgu-Mureş, iar în perioadele de calm atmosferic sau ceaţă se înregistrează episoade de poluare a aerului înconjurător, concentraţia de amoniac în aerul respirabil este monitorizată continuu în municipiul Târgu Mureş.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060675"/>
              </p:ext>
            </p:extLst>
          </p:nvPr>
        </p:nvGraphicFramePr>
        <p:xfrm>
          <a:off x="685800" y="990600"/>
          <a:ext cx="7772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33528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L</a:t>
            </a:r>
            <a:r>
              <a:rPr lang="ro-RO" dirty="0" smtClean="0"/>
              <a:t>a </a:t>
            </a:r>
            <a:r>
              <a:rPr lang="ro-RO" dirty="0"/>
              <a:t>indicatorul amoniac din aerul înconjurător au fost mai multe depăşiri ale concentraţiei momentane (probe mediate 30 minute) de amoniac în aerul înconjurător.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35593438"/>
              </p:ext>
            </p:extLst>
          </p:nvPr>
        </p:nvGraphicFramePr>
        <p:xfrm>
          <a:off x="658090" y="4276130"/>
          <a:ext cx="7800109" cy="211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75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o-RO" sz="21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indent="0">
              <a:buNone/>
            </a:pPr>
            <a:endParaRPr lang="ro-RO" sz="2100" b="1" cap="all" dirty="0">
              <a:effectLst>
                <a:reflection blurRad="12700" stA="28000" endPos="45000" dist="1003" dir="5400000" sy="-100000" algn="bl"/>
              </a:effectLst>
            </a:endParaRPr>
          </a:p>
          <a:p>
            <a:pPr marL="0" indent="0">
              <a:buNone/>
            </a:pPr>
            <a:r>
              <a:rPr lang="en-US" sz="3400" b="1" cap="all" dirty="0" smtClean="0">
                <a:effectLst>
                  <a:reflection blurRad="12700" stA="28000" endPos="45000" dist="1003" dir="5400000" sy="-100000" algn="bl"/>
                </a:effectLst>
              </a:rPr>
              <a:t>regiuniEa </a:t>
            </a:r>
            <a:r>
              <a:rPr lang="en-US" sz="3400" b="1" cap="all" dirty="0">
                <a:effectLst>
                  <a:reflection blurRad="12700" stA="28000" endPos="45000" dist="1003" dir="5400000" sy="-100000" algn="bl"/>
                </a:effectLst>
              </a:rPr>
              <a:t>de dezvoltare </a:t>
            </a:r>
            <a:r>
              <a:rPr lang="ro-RO" sz="3400" b="1" cap="all" dirty="0" smtClean="0">
                <a:effectLst>
                  <a:reflection blurRad="12700" stA="28000" endPos="45000" dist="1003" dir="5400000" sy="-100000" algn="bl"/>
                </a:effectLst>
              </a:rPr>
              <a:t>Centru</a:t>
            </a:r>
            <a:r>
              <a:rPr lang="en-US" sz="3400" b="1" cap="all" dirty="0" smtClean="0">
                <a:effectLst>
                  <a:reflection blurRad="12700" stA="28000" endPos="45000" dist="1003" dir="5400000" sy="-100000" algn="bl"/>
                </a:effectLst>
              </a:rPr>
              <a:t> – GENERALIT</a:t>
            </a:r>
            <a:r>
              <a:rPr lang="ro-RO" sz="3400" b="1" cap="all" dirty="0" smtClean="0">
                <a:effectLst>
                  <a:reflection blurRad="12700" stA="28000" endPos="45000" dist="1003" dir="5400000" sy="-100000" algn="bl"/>
                </a:effectLst>
              </a:rPr>
              <a:t>ĂȚ</a:t>
            </a:r>
            <a:r>
              <a:rPr lang="en-US" sz="3400" b="1" cap="all" dirty="0" smtClean="0">
                <a:effectLst>
                  <a:reflection blurRad="12700" stA="28000" endPos="45000" dist="1003" dir="5400000" sy="-100000" algn="bl"/>
                </a:effectLst>
              </a:rPr>
              <a:t>I</a:t>
            </a:r>
            <a:r>
              <a:rPr lang="en-US" sz="3400" b="1" cap="all" dirty="0">
                <a:effectLst>
                  <a:reflection blurRad="12700" stA="28000" endPos="45000" dist="1003" dir="5400000" sy="-100000" algn="bl"/>
                </a:effectLst>
              </a:rPr>
              <a:t>:</a:t>
            </a:r>
            <a:endParaRPr lang="en-US" sz="3400" dirty="0"/>
          </a:p>
          <a:p>
            <a:pPr marL="0" indent="0">
              <a:buNone/>
            </a:pPr>
            <a:r>
              <a:rPr lang="en-US" sz="3400" b="1" cap="all" dirty="0">
                <a:effectLst>
                  <a:reflection blurRad="12700" stA="28000" endPos="45000" dist="1003" dir="5400000" sy="-100000" algn="bl"/>
                </a:effectLst>
              </a:rPr>
              <a:t> </a:t>
            </a:r>
            <a:endParaRPr lang="en-US" sz="3400" dirty="0"/>
          </a:p>
          <a:p>
            <a:pPr lvl="0"/>
            <a:r>
              <a:rPr lang="en-US" sz="3400" dirty="0" err="1"/>
              <a:t>suprafata</a:t>
            </a:r>
            <a:r>
              <a:rPr lang="en-US" sz="3400" dirty="0"/>
              <a:t> de 34 100 km</a:t>
            </a:r>
            <a:r>
              <a:rPr lang="en-US" sz="3400" baseline="30000" dirty="0"/>
              <a:t>2</a:t>
            </a:r>
            <a:r>
              <a:rPr lang="en-US" sz="3400" dirty="0"/>
              <a:t>, </a:t>
            </a:r>
            <a:r>
              <a:rPr lang="en-US" sz="3400" dirty="0" err="1" smtClean="0"/>
              <a:t>reprezent</a:t>
            </a:r>
            <a:r>
              <a:rPr lang="ro-RO" sz="3400" dirty="0" smtClean="0"/>
              <a:t>â</a:t>
            </a:r>
            <a:r>
              <a:rPr lang="en-US" sz="3400" dirty="0" err="1" smtClean="0"/>
              <a:t>nd</a:t>
            </a:r>
            <a:r>
              <a:rPr lang="en-US" sz="3400" dirty="0" smtClean="0"/>
              <a:t> </a:t>
            </a:r>
            <a:r>
              <a:rPr lang="en-US" sz="3400" dirty="0" err="1"/>
              <a:t>aproximativ</a:t>
            </a:r>
            <a:r>
              <a:rPr lang="en-US" sz="3400" dirty="0"/>
              <a:t> 14,3 % din </a:t>
            </a:r>
            <a:r>
              <a:rPr lang="en-US" sz="3400" dirty="0" err="1"/>
              <a:t>teritoriul</a:t>
            </a:r>
            <a:r>
              <a:rPr lang="en-US" sz="3400" dirty="0"/>
              <a:t> </a:t>
            </a:r>
            <a:r>
              <a:rPr lang="en-US" sz="3400" dirty="0" smtClean="0"/>
              <a:t>Rom</a:t>
            </a:r>
            <a:r>
              <a:rPr lang="ro-RO" sz="3400" dirty="0"/>
              <a:t>â</a:t>
            </a:r>
            <a:r>
              <a:rPr lang="en-US" sz="3400" dirty="0" err="1" smtClean="0"/>
              <a:t>niei</a:t>
            </a:r>
            <a:r>
              <a:rPr lang="en-US" sz="3400" dirty="0"/>
              <a:t>;</a:t>
            </a:r>
          </a:p>
          <a:p>
            <a:pPr lvl="0"/>
            <a:r>
              <a:rPr lang="ro-RO" sz="3400" dirty="0"/>
              <a:t>j</a:t>
            </a:r>
            <a:r>
              <a:rPr lang="en-US" sz="3400" dirty="0" err="1" smtClean="0"/>
              <a:t>ude</a:t>
            </a:r>
            <a:r>
              <a:rPr lang="ro-RO" sz="3400" dirty="0" smtClean="0"/>
              <a:t>ț</a:t>
            </a:r>
            <a:r>
              <a:rPr lang="en-US" sz="3400" dirty="0" err="1" smtClean="0"/>
              <a:t>ele</a:t>
            </a:r>
            <a:r>
              <a:rPr lang="en-US" sz="3400" dirty="0" smtClean="0"/>
              <a:t> </a:t>
            </a:r>
            <a:r>
              <a:rPr lang="en-US" sz="3400" dirty="0"/>
              <a:t>din </a:t>
            </a:r>
            <a:r>
              <a:rPr lang="en-US" sz="3400" dirty="0" err="1"/>
              <a:t>cadrul</a:t>
            </a:r>
            <a:r>
              <a:rPr lang="en-US" sz="3400" dirty="0"/>
              <a:t> </a:t>
            </a:r>
            <a:r>
              <a:rPr lang="en-US" sz="3400" dirty="0" err="1"/>
              <a:t>regiunii</a:t>
            </a:r>
            <a:r>
              <a:rPr lang="en-US" sz="3400" dirty="0"/>
              <a:t> : </a:t>
            </a:r>
            <a:r>
              <a:rPr lang="en-US" sz="3400" dirty="0">
                <a:hlinkClick r:id="rId2" tooltip="Județul Alba"/>
              </a:rPr>
              <a:t>Alba</a:t>
            </a:r>
            <a:r>
              <a:rPr lang="en-US" sz="3400" dirty="0"/>
              <a:t>, </a:t>
            </a:r>
            <a:r>
              <a:rPr lang="en-US" sz="3400" dirty="0" smtClean="0">
                <a:hlinkClick r:id="rId3" tooltip="Județul Brașov"/>
              </a:rPr>
              <a:t>Bra</a:t>
            </a:r>
            <a:r>
              <a:rPr lang="ro-RO" sz="3400" dirty="0" smtClean="0">
                <a:hlinkClick r:id="rId3" tooltip="Județul Brașov"/>
              </a:rPr>
              <a:t>ș</a:t>
            </a:r>
            <a:r>
              <a:rPr lang="en-US" sz="3400" dirty="0" err="1" smtClean="0">
                <a:hlinkClick r:id="rId3" tooltip="Județul Brașov"/>
              </a:rPr>
              <a:t>ov</a:t>
            </a:r>
            <a:r>
              <a:rPr lang="en-US" sz="3400" dirty="0"/>
              <a:t>, </a:t>
            </a:r>
            <a:r>
              <a:rPr lang="en-US" sz="3400" dirty="0">
                <a:hlinkClick r:id="rId4" tooltip="Județul Covasna"/>
              </a:rPr>
              <a:t>Covasna</a:t>
            </a:r>
            <a:r>
              <a:rPr lang="en-US" sz="3400" dirty="0"/>
              <a:t>, </a:t>
            </a:r>
            <a:r>
              <a:rPr lang="en-US" sz="3400" dirty="0" err="1">
                <a:hlinkClick r:id="rId5" tooltip="Județul Harghita"/>
              </a:rPr>
              <a:t>Harghita</a:t>
            </a:r>
            <a:r>
              <a:rPr lang="en-US" sz="3400" dirty="0"/>
              <a:t>, </a:t>
            </a:r>
            <a:r>
              <a:rPr lang="en-US" sz="3400" dirty="0">
                <a:hlinkClick r:id="rId6" tooltip="Județul Mureș"/>
              </a:rPr>
              <a:t>Mureș</a:t>
            </a:r>
            <a:r>
              <a:rPr lang="en-US" sz="3400" dirty="0"/>
              <a:t> </a:t>
            </a:r>
            <a:r>
              <a:rPr lang="en-US" sz="3400" dirty="0" err="1"/>
              <a:t>și</a:t>
            </a:r>
            <a:r>
              <a:rPr lang="en-US" sz="3400" dirty="0"/>
              <a:t> </a:t>
            </a:r>
            <a:r>
              <a:rPr lang="en-US" sz="3400" dirty="0">
                <a:hlinkClick r:id="rId7" tooltip="Județul Sibiu"/>
              </a:rPr>
              <a:t>Sibiu</a:t>
            </a:r>
            <a:r>
              <a:rPr lang="en-US" sz="3400" dirty="0"/>
              <a:t>;</a:t>
            </a:r>
          </a:p>
          <a:p>
            <a:pPr lvl="0"/>
            <a:r>
              <a:rPr lang="en-US" sz="3400" dirty="0" err="1"/>
              <a:t>geografie</a:t>
            </a:r>
            <a:r>
              <a:rPr lang="en-US" sz="3400" dirty="0"/>
              <a:t>: </a:t>
            </a:r>
            <a:r>
              <a:rPr lang="en-US" sz="3400" dirty="0" err="1"/>
              <a:t>regiunea</a:t>
            </a:r>
            <a:r>
              <a:rPr lang="en-US" sz="3400" dirty="0"/>
              <a:t> </a:t>
            </a:r>
            <a:r>
              <a:rPr lang="en-US" sz="3400" dirty="0" err="1" smtClean="0"/>
              <a:t>realizeaz</a:t>
            </a:r>
            <a:r>
              <a:rPr lang="ro-RO" sz="3400" dirty="0" smtClean="0"/>
              <a:t>ă</a:t>
            </a:r>
            <a:r>
              <a:rPr lang="en-US" sz="3400" dirty="0" smtClean="0"/>
              <a:t> </a:t>
            </a:r>
            <a:r>
              <a:rPr lang="en-US" sz="3400" dirty="0" err="1"/>
              <a:t>conexiuni</a:t>
            </a:r>
            <a:r>
              <a:rPr lang="en-US" sz="3400" dirty="0"/>
              <a:t> cu 6 din </a:t>
            </a:r>
            <a:r>
              <a:rPr lang="en-US" sz="3400" dirty="0" err="1"/>
              <a:t>celelalte</a:t>
            </a:r>
            <a:r>
              <a:rPr lang="en-US" sz="3400" dirty="0"/>
              <a:t> 7 </a:t>
            </a:r>
            <a:r>
              <a:rPr lang="en-US" sz="3400" dirty="0" err="1"/>
              <a:t>regiuni</a:t>
            </a:r>
            <a:r>
              <a:rPr lang="en-US" sz="3400" dirty="0"/>
              <a:t> de dezvoltare, </a:t>
            </a:r>
            <a:r>
              <a:rPr lang="ro-RO" sz="3400" dirty="0"/>
              <a:t>î</a:t>
            </a:r>
            <a:r>
              <a:rPr lang="en-US" sz="3400" dirty="0" err="1" smtClean="0"/>
              <a:t>nregistr</a:t>
            </a:r>
            <a:r>
              <a:rPr lang="ro-RO" sz="3400" dirty="0" smtClean="0"/>
              <a:t>â</a:t>
            </a:r>
            <a:r>
              <a:rPr lang="en-US" sz="3400" dirty="0" err="1" smtClean="0"/>
              <a:t>ndu</a:t>
            </a:r>
            <a:r>
              <a:rPr lang="en-US" sz="3400" dirty="0" smtClean="0"/>
              <a:t>-se </a:t>
            </a:r>
            <a:r>
              <a:rPr lang="en-US" sz="3400" dirty="0" err="1" smtClean="0"/>
              <a:t>distan</a:t>
            </a:r>
            <a:r>
              <a:rPr lang="ro-RO" sz="3400" dirty="0" smtClean="0"/>
              <a:t>ț</a:t>
            </a:r>
            <a:r>
              <a:rPr lang="en-US" sz="3400" dirty="0" smtClean="0"/>
              <a:t>e </a:t>
            </a:r>
            <a:r>
              <a:rPr lang="en-US" sz="3400" dirty="0" err="1"/>
              <a:t>aproximativ</a:t>
            </a:r>
            <a:r>
              <a:rPr lang="en-US" sz="3400" dirty="0"/>
              <a:t> </a:t>
            </a:r>
            <a:r>
              <a:rPr lang="en-US" sz="3400" dirty="0" err="1"/>
              <a:t>egale</a:t>
            </a:r>
            <a:r>
              <a:rPr lang="en-US" sz="3400" dirty="0"/>
              <a:t> din zona </a:t>
            </a:r>
            <a:r>
              <a:rPr lang="en-US" sz="3400" dirty="0" err="1"/>
              <a:t>ei</a:t>
            </a:r>
            <a:r>
              <a:rPr lang="en-US" sz="3400" dirty="0"/>
              <a:t> </a:t>
            </a:r>
            <a:r>
              <a:rPr lang="en-US" sz="3400" dirty="0" smtClean="0"/>
              <a:t>central</a:t>
            </a:r>
            <a:r>
              <a:rPr lang="ro-RO" sz="3400" dirty="0" smtClean="0"/>
              <a:t>ă</a:t>
            </a:r>
            <a:r>
              <a:rPr lang="en-US" sz="3400" dirty="0" smtClean="0"/>
              <a:t> p</a:t>
            </a:r>
            <a:r>
              <a:rPr lang="ro-RO" sz="3400" dirty="0" smtClean="0"/>
              <a:t>â</a:t>
            </a:r>
            <a:r>
              <a:rPr lang="en-US" sz="3400" dirty="0" smtClean="0"/>
              <a:t>n</a:t>
            </a:r>
            <a:r>
              <a:rPr lang="ro-RO" sz="3400" dirty="0" smtClean="0"/>
              <a:t>ă</a:t>
            </a:r>
            <a:r>
              <a:rPr lang="en-US" sz="3400" dirty="0" smtClean="0"/>
              <a:t> </a:t>
            </a:r>
            <a:r>
              <a:rPr lang="en-US" sz="3400" dirty="0"/>
              <a:t>la </a:t>
            </a:r>
            <a:r>
              <a:rPr lang="en-US" sz="3400" dirty="0" err="1"/>
              <a:t>punctele</a:t>
            </a:r>
            <a:r>
              <a:rPr lang="en-US" sz="3400" dirty="0"/>
              <a:t> de </a:t>
            </a:r>
            <a:r>
              <a:rPr lang="en-US" sz="3400" dirty="0" err="1"/>
              <a:t>trecere</a:t>
            </a:r>
            <a:r>
              <a:rPr lang="en-US" sz="3400" dirty="0"/>
              <a:t> a </a:t>
            </a:r>
            <a:r>
              <a:rPr lang="en-US" sz="3400" dirty="0" err="1"/>
              <a:t>frontierelor</a:t>
            </a:r>
            <a:r>
              <a:rPr lang="en-US" sz="3400" dirty="0"/>
              <a:t>;</a:t>
            </a:r>
          </a:p>
          <a:p>
            <a:pPr lvl="0"/>
            <a:r>
              <a:rPr lang="ro-RO" sz="3400" dirty="0"/>
              <a:t>p</a:t>
            </a:r>
            <a:r>
              <a:rPr lang="ro-RO" sz="3400" dirty="0" smtClean="0"/>
              <a:t>opulație</a:t>
            </a:r>
            <a:r>
              <a:rPr lang="ro-RO" sz="3400" dirty="0"/>
              <a:t>:  </a:t>
            </a:r>
            <a:r>
              <a:rPr lang="ro-RO" sz="3400" dirty="0" smtClean="0"/>
              <a:t>la finele anul2015 populația </a:t>
            </a:r>
            <a:r>
              <a:rPr lang="ro-RO" sz="3400" dirty="0"/>
              <a:t>regiunii centru era de 2 350 147 locuitori.</a:t>
            </a:r>
            <a:endParaRPr lang="en-US" sz="3400" dirty="0"/>
          </a:p>
          <a:p>
            <a:endParaRPr lang="en-US" sz="3400" dirty="0"/>
          </a:p>
          <a:p>
            <a:pPr marL="0" indent="0">
              <a:buNone/>
            </a:pPr>
            <a:r>
              <a:rPr lang="en-US" sz="3400" b="1" cap="all" dirty="0">
                <a:effectLst>
                  <a:reflection blurRad="12700" stA="28000" endPos="45000" dist="1003" dir="5400000" sy="-100000" algn="bl"/>
                </a:effectLst>
              </a:rPr>
              <a:t> </a:t>
            </a:r>
            <a:endParaRPr lang="en-US" sz="3400" dirty="0"/>
          </a:p>
          <a:p>
            <a:pPr marL="0" indent="0">
              <a:buNone/>
            </a:pPr>
            <a:r>
              <a:rPr lang="en-US" sz="3400" b="1" cap="all" dirty="0" err="1">
                <a:effectLst>
                  <a:reflection blurRad="12700" stA="28000" endPos="45000" dist="1003" dir="5400000" sy="-100000" algn="bl"/>
                </a:effectLst>
              </a:rPr>
              <a:t>Profilul</a:t>
            </a:r>
            <a:r>
              <a:rPr lang="en-US" sz="3400" b="1" cap="all" dirty="0">
                <a:effectLst>
                  <a:reflection blurRad="12700" stA="28000" endPos="45000" dist="1003" dir="5400000" sy="-100000" algn="bl"/>
                </a:effectLst>
              </a:rPr>
              <a:t> industrial - </a:t>
            </a:r>
            <a:r>
              <a:rPr lang="en-US" sz="3400" b="1" cap="all" dirty="0" err="1">
                <a:effectLst>
                  <a:reflection blurRad="12700" stA="28000" endPos="45000" dist="1003" dir="5400000" sy="-100000" algn="bl"/>
                </a:effectLst>
              </a:rPr>
              <a:t>ramurile</a:t>
            </a:r>
            <a:r>
              <a:rPr lang="en-US" sz="3400" b="1" cap="all" dirty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US" sz="3400" b="1" cap="all" dirty="0" err="1">
                <a:effectLst>
                  <a:reflection blurRad="12700" stA="28000" endPos="45000" dist="1003" dir="5400000" sy="-100000" algn="bl"/>
                </a:effectLst>
              </a:rPr>
              <a:t>industriale</a:t>
            </a:r>
            <a:r>
              <a:rPr lang="en-US" sz="3400" b="1" cap="all" dirty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US" sz="3400" b="1" cap="all" dirty="0" err="1">
                <a:effectLst>
                  <a:reflection blurRad="12700" stA="28000" endPos="45000" dist="1003" dir="5400000" sy="-100000" algn="bl"/>
                </a:effectLst>
              </a:rPr>
              <a:t>principale</a:t>
            </a:r>
            <a:r>
              <a:rPr lang="en-US" sz="3400" b="1" cap="all" dirty="0">
                <a:effectLst>
                  <a:reflection blurRad="12700" stA="28000" endPos="45000" dist="1003" dir="5400000" sy="-100000" algn="bl"/>
                </a:effectLst>
              </a:rPr>
              <a:t>:</a:t>
            </a:r>
            <a:endParaRPr lang="en-US" sz="3400" dirty="0"/>
          </a:p>
          <a:p>
            <a:pPr marL="0" indent="0">
              <a:buNone/>
            </a:pPr>
            <a:r>
              <a:rPr lang="en-US" sz="3400" b="1" cap="all" dirty="0">
                <a:effectLst>
                  <a:reflection blurRad="12700" stA="28000" endPos="45000" dist="1003" dir="5400000" sy="-100000" algn="bl"/>
                </a:effectLst>
              </a:rPr>
              <a:t> </a:t>
            </a:r>
            <a:endParaRPr lang="en-US" sz="3400" dirty="0"/>
          </a:p>
          <a:p>
            <a:pPr lvl="0"/>
            <a:r>
              <a:rPr lang="en-US" sz="3400" dirty="0" err="1" smtClean="0"/>
              <a:t>industria</a:t>
            </a:r>
            <a:r>
              <a:rPr lang="en-US" sz="3400" dirty="0" smtClean="0"/>
              <a:t> </a:t>
            </a:r>
            <a:r>
              <a:rPr lang="en-US" sz="3400" dirty="0" err="1" smtClean="0"/>
              <a:t>construc</a:t>
            </a:r>
            <a:r>
              <a:rPr lang="ro-RO" sz="3400" dirty="0" smtClean="0"/>
              <a:t>ț</a:t>
            </a:r>
            <a:r>
              <a:rPr lang="en-US" sz="3400" dirty="0" err="1" smtClean="0"/>
              <a:t>iilor</a:t>
            </a:r>
            <a:r>
              <a:rPr lang="en-US" sz="3400" dirty="0" smtClean="0"/>
              <a:t> </a:t>
            </a:r>
            <a:r>
              <a:rPr lang="en-US" sz="3400" dirty="0"/>
              <a:t>de </a:t>
            </a:r>
            <a:r>
              <a:rPr lang="en-US" sz="3400" dirty="0" smtClean="0"/>
              <a:t>ma</a:t>
            </a:r>
            <a:r>
              <a:rPr lang="ro-RO" sz="3400" dirty="0" smtClean="0"/>
              <a:t>ș</a:t>
            </a:r>
            <a:r>
              <a:rPr lang="en-US" sz="3400" dirty="0" err="1" smtClean="0"/>
              <a:t>ini</a:t>
            </a:r>
            <a:r>
              <a:rPr lang="en-US" sz="3400" dirty="0"/>
              <a:t>;</a:t>
            </a:r>
          </a:p>
          <a:p>
            <a:pPr lvl="0"/>
            <a:r>
              <a:rPr lang="en-US" sz="3400" dirty="0" err="1"/>
              <a:t>prelucrarea</a:t>
            </a:r>
            <a:r>
              <a:rPr lang="en-US" sz="3400" dirty="0"/>
              <a:t> </a:t>
            </a:r>
            <a:r>
              <a:rPr lang="en-US" sz="3400" dirty="0" err="1"/>
              <a:t>metalelor</a:t>
            </a:r>
            <a:r>
              <a:rPr lang="en-US" sz="3400" dirty="0"/>
              <a:t>;</a:t>
            </a:r>
          </a:p>
          <a:p>
            <a:pPr lvl="0"/>
            <a:r>
              <a:rPr lang="en-US" sz="3400" dirty="0" err="1"/>
              <a:t>industria</a:t>
            </a:r>
            <a:r>
              <a:rPr lang="en-US" sz="3400" dirty="0"/>
              <a:t> </a:t>
            </a:r>
            <a:r>
              <a:rPr lang="en-US" sz="3400" dirty="0" err="1" smtClean="0"/>
              <a:t>chimic</a:t>
            </a:r>
            <a:r>
              <a:rPr lang="ro-RO" sz="3400" dirty="0" smtClean="0"/>
              <a:t>ă</a:t>
            </a:r>
            <a:r>
              <a:rPr lang="en-US" sz="3400" dirty="0" smtClean="0"/>
              <a:t>, </a:t>
            </a:r>
            <a:r>
              <a:rPr lang="en-US" sz="3400" dirty="0" err="1" smtClean="0"/>
              <a:t>farmaceutic</a:t>
            </a:r>
            <a:r>
              <a:rPr lang="ro-RO" sz="3400" dirty="0" smtClean="0"/>
              <a:t>ă</a:t>
            </a:r>
            <a:r>
              <a:rPr lang="en-US" sz="3400" dirty="0" smtClean="0"/>
              <a:t>, </a:t>
            </a:r>
            <a:r>
              <a:rPr lang="en-US" sz="3400" dirty="0"/>
              <a:t>a </a:t>
            </a:r>
            <a:r>
              <a:rPr lang="en-US" sz="3400" dirty="0" err="1"/>
              <a:t>materialelor</a:t>
            </a:r>
            <a:r>
              <a:rPr lang="en-US" sz="3400" dirty="0"/>
              <a:t> de </a:t>
            </a:r>
            <a:r>
              <a:rPr lang="en-US" sz="3400" dirty="0" err="1" smtClean="0"/>
              <a:t>construc</a:t>
            </a:r>
            <a:r>
              <a:rPr lang="ro-RO" sz="3400" dirty="0" smtClean="0"/>
              <a:t>ț</a:t>
            </a:r>
            <a:r>
              <a:rPr lang="en-US" sz="3400" dirty="0" err="1" smtClean="0"/>
              <a:t>i</a:t>
            </a:r>
            <a:r>
              <a:rPr lang="en-US" sz="3400" dirty="0"/>
              <a:t>;</a:t>
            </a:r>
          </a:p>
          <a:p>
            <a:pPr lvl="0"/>
            <a:r>
              <a:rPr lang="en-US" sz="3400" dirty="0" err="1"/>
              <a:t>industria</a:t>
            </a:r>
            <a:r>
              <a:rPr lang="en-US" sz="3400" dirty="0"/>
              <a:t> </a:t>
            </a:r>
            <a:r>
              <a:rPr lang="en-US" sz="3400" dirty="0" err="1"/>
              <a:t>lemnului</a:t>
            </a:r>
            <a:r>
              <a:rPr lang="en-US" sz="3400" dirty="0"/>
              <a:t>, </a:t>
            </a:r>
            <a:r>
              <a:rPr lang="en-US" sz="3400" dirty="0" err="1" smtClean="0"/>
              <a:t>extractiv</a:t>
            </a:r>
            <a:r>
              <a:rPr lang="ro-RO" sz="3400" dirty="0" smtClean="0"/>
              <a:t>ă</a:t>
            </a:r>
            <a:r>
              <a:rPr lang="en-US" sz="3400" dirty="0" smtClean="0"/>
              <a:t>, </a:t>
            </a:r>
            <a:r>
              <a:rPr lang="en-US" sz="3400" dirty="0" err="1" smtClean="0"/>
              <a:t>textil</a:t>
            </a:r>
            <a:r>
              <a:rPr lang="ro-RO" sz="3400" dirty="0" smtClean="0"/>
              <a:t>ă</a:t>
            </a:r>
            <a:r>
              <a:rPr lang="en-US" sz="3400" dirty="0" smtClean="0"/>
              <a:t> </a:t>
            </a:r>
            <a:r>
              <a:rPr lang="ro-RO" sz="3400" dirty="0" err="1"/>
              <a:t>ș</a:t>
            </a:r>
            <a:r>
              <a:rPr lang="en-US" sz="3400" dirty="0" err="1" smtClean="0"/>
              <a:t>i</a:t>
            </a:r>
            <a:r>
              <a:rPr lang="en-US" sz="3400" dirty="0" smtClean="0"/>
              <a:t> </a:t>
            </a:r>
            <a:r>
              <a:rPr lang="en-US" sz="3400" dirty="0" err="1" smtClean="0"/>
              <a:t>alimentar</a:t>
            </a:r>
            <a:r>
              <a:rPr lang="ro-RO" sz="3400" dirty="0" smtClean="0"/>
              <a:t>ă</a:t>
            </a:r>
            <a:r>
              <a:rPr lang="en-US" sz="3400" dirty="0" smtClean="0"/>
              <a:t>.</a:t>
            </a:r>
          </a:p>
          <a:p>
            <a:pPr lvl="0"/>
            <a:endParaRPr lang="en-US" sz="2100" b="1" i="1" dirty="0" smtClean="0"/>
          </a:p>
          <a:p>
            <a:pPr lvl="0"/>
            <a:endParaRPr lang="ro-RO" sz="2100" b="1" i="1" dirty="0" smtClean="0"/>
          </a:p>
          <a:p>
            <a:pPr lvl="0"/>
            <a:endParaRPr lang="ro-RO" sz="2100" b="1" i="1" dirty="0"/>
          </a:p>
          <a:p>
            <a:pPr lvl="0"/>
            <a:endParaRPr lang="en-US" sz="1900" b="1" i="1" dirty="0"/>
          </a:p>
          <a:p>
            <a:pPr lvl="0"/>
            <a:endParaRPr lang="en-US" sz="1900" b="1" i="1" dirty="0" smtClean="0"/>
          </a:p>
          <a:p>
            <a:pPr marL="0" lvl="0" indent="0">
              <a:buNone/>
            </a:pPr>
            <a:r>
              <a:rPr lang="ro-RO" sz="3000" b="1" i="1" dirty="0" smtClean="0"/>
              <a:t>Referințe</a:t>
            </a:r>
            <a:r>
              <a:rPr lang="en-US" sz="3000" b="1" i="1" dirty="0" smtClean="0"/>
              <a:t>:</a:t>
            </a:r>
            <a:endParaRPr lang="en-US" sz="3000" b="1" i="1" dirty="0"/>
          </a:p>
          <a:p>
            <a:pPr marL="0" indent="0">
              <a:buNone/>
            </a:pPr>
            <a:r>
              <a:rPr lang="en-US" sz="2800" u="sng" dirty="0">
                <a:hlinkClick r:id="rId8"/>
              </a:rPr>
              <a:t>http://www.adrcentru.ro/detaliu.aspx?t=rcprezentare</a:t>
            </a:r>
            <a:endParaRPr lang="en-US" sz="2800" dirty="0"/>
          </a:p>
          <a:p>
            <a:pPr marL="0" indent="0">
              <a:buNone/>
            </a:pPr>
            <a:r>
              <a:rPr lang="en-US" sz="2800" u="sng" dirty="0">
                <a:hlinkClick r:id="rId9"/>
              </a:rPr>
              <a:t>https://ro.wikipedia.org/wiki/Regiunea_de_dezvoltare_Centru</a:t>
            </a:r>
            <a:endParaRPr lang="en-US" sz="2800" dirty="0"/>
          </a:p>
          <a:p>
            <a:pPr marL="0" indent="0">
              <a:buNone/>
            </a:pPr>
            <a:r>
              <a:rPr lang="en-US" sz="2800" u="sng" dirty="0" smtClean="0">
                <a:hlinkClick r:id="rId10"/>
              </a:rPr>
              <a:t>www.insse.ro</a:t>
            </a:r>
            <a:endParaRPr lang="en-US" sz="2800" dirty="0"/>
          </a:p>
          <a:p>
            <a:pPr marL="0" indent="0">
              <a:buNone/>
            </a:pPr>
            <a:r>
              <a:rPr lang="ro-RO" dirty="0" smtClean="0">
                <a:hlinkClick r:id="rId11"/>
              </a:rPr>
              <a:t>www.anpm.ro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>
                <a:hlinkClick r:id="rId12"/>
              </a:rPr>
              <a:t>www.calitateaer.ro</a:t>
            </a:r>
            <a:endParaRPr lang="ro-RO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sz="1600" b="1" dirty="0" err="1"/>
              <a:t>Principalele</a:t>
            </a:r>
            <a:r>
              <a:rPr lang="en-US" sz="1600" b="1" dirty="0"/>
              <a:t> </a:t>
            </a:r>
            <a:r>
              <a:rPr lang="en-US" sz="1600" b="1" dirty="0" err="1"/>
              <a:t>surse</a:t>
            </a:r>
            <a:r>
              <a:rPr lang="en-US" sz="1600" b="1" dirty="0"/>
              <a:t> de </a:t>
            </a:r>
            <a:r>
              <a:rPr lang="en-US" sz="1600" b="1" dirty="0" err="1"/>
              <a:t>emisie</a:t>
            </a:r>
            <a:r>
              <a:rPr lang="en-US" sz="1600" b="1" dirty="0"/>
              <a:t> la </a:t>
            </a:r>
            <a:r>
              <a:rPr lang="en-US" sz="1600" b="1" dirty="0" err="1"/>
              <a:t>nivelul</a:t>
            </a:r>
            <a:r>
              <a:rPr lang="en-US" sz="1600" b="1" dirty="0"/>
              <a:t> </a:t>
            </a:r>
            <a:r>
              <a:rPr lang="en-US" sz="1600" b="1" dirty="0" err="1"/>
              <a:t>judetului</a:t>
            </a:r>
            <a:r>
              <a:rPr lang="en-US" sz="1600" b="1" dirty="0"/>
              <a:t> </a:t>
            </a:r>
            <a:r>
              <a:rPr lang="en-US" sz="1600" b="1" dirty="0" err="1"/>
              <a:t>Mures</a:t>
            </a:r>
            <a:r>
              <a:rPr lang="en-US" sz="1600" b="1" dirty="0"/>
              <a:t>:</a:t>
            </a:r>
            <a:endParaRPr lang="en-US" sz="1600" dirty="0"/>
          </a:p>
          <a:p>
            <a:pPr lvl="0"/>
            <a:r>
              <a:rPr lang="ro-RO" sz="1600" dirty="0"/>
              <a:t>industria chimică, industria de prelucrare a lemnului, producerea materialelor de construcţie;</a:t>
            </a:r>
            <a:endParaRPr lang="en-US" sz="1600" dirty="0"/>
          </a:p>
          <a:p>
            <a:pPr lvl="0"/>
            <a:r>
              <a:rPr lang="ro-RO" sz="1600" dirty="0"/>
              <a:t>industria energetică;</a:t>
            </a:r>
            <a:endParaRPr lang="en-US" sz="1600" dirty="0"/>
          </a:p>
          <a:p>
            <a:pPr lvl="0"/>
            <a:r>
              <a:rPr lang="ro-RO" sz="1600" dirty="0"/>
              <a:t>stocarea şi distribuţia carburanţilor;</a:t>
            </a:r>
            <a:endParaRPr lang="en-US" sz="1600" dirty="0"/>
          </a:p>
          <a:p>
            <a:pPr lvl="0"/>
            <a:r>
              <a:rPr lang="ro-RO" sz="1600" dirty="0"/>
              <a:t>utilizarea solvenţilor;</a:t>
            </a:r>
            <a:endParaRPr lang="en-US" sz="1600" dirty="0"/>
          </a:p>
          <a:p>
            <a:pPr lvl="0"/>
            <a:r>
              <a:rPr lang="ro-RO" sz="1600" dirty="0"/>
              <a:t>traficul rutier care se desfăşoară în principal pe DN13 (E60), DN 13 (A) şi DN15 (Târgu Mureş - Topliţa) şi care traversează localităţile urbane şi rurale ale judeţului Mureş;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54460"/>
              </p:ext>
            </p:extLst>
          </p:nvPr>
        </p:nvGraphicFramePr>
        <p:xfrm>
          <a:off x="533400" y="3276600"/>
          <a:ext cx="8229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73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26658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cap="all" dirty="0" smtClean="0">
                <a:effectLst>
                  <a:reflection blurRad="12700" stA="28000" endPos="45000" dist="1003" dir="5400000" sy="-100000" algn="bl"/>
                </a:effectLst>
              </a:rPr>
              <a:t>Jude</a:t>
            </a:r>
            <a:r>
              <a:rPr lang="ro-RO" b="1" cap="all" dirty="0" smtClean="0">
                <a:effectLst>
                  <a:reflection blurRad="12700" stA="28000" endPos="45000" dist="1003" dir="5400000" sy="-100000" algn="bl"/>
                </a:effectLst>
              </a:rPr>
              <a:t>Ț</a:t>
            </a:r>
            <a:r>
              <a:rPr lang="en-US" b="1" cap="all" dirty="0" err="1" smtClean="0">
                <a:effectLst>
                  <a:reflection blurRad="12700" stA="28000" endPos="45000" dist="1003" dir="5400000" sy="-100000" algn="bl"/>
                </a:effectLst>
              </a:rPr>
              <a:t>ul</a:t>
            </a:r>
            <a:r>
              <a:rPr lang="en-US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US" b="1" cap="all" dirty="0">
                <a:effectLst>
                  <a:reflection blurRad="12700" stA="28000" endPos="45000" dist="1003" dir="5400000" sy="-100000" algn="bl"/>
                </a:effectLst>
              </a:rPr>
              <a:t>SIBIU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580475"/>
              </p:ext>
            </p:extLst>
          </p:nvPr>
        </p:nvGraphicFramePr>
        <p:xfrm>
          <a:off x="609600" y="1752600"/>
          <a:ext cx="7848598" cy="3004252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1492798"/>
                <a:gridCol w="1190808"/>
                <a:gridCol w="602256"/>
                <a:gridCol w="583777"/>
                <a:gridCol w="855892"/>
                <a:gridCol w="965938"/>
                <a:gridCol w="633129"/>
                <a:gridCol w="533400"/>
                <a:gridCol w="990600"/>
              </a:tblGrid>
              <a:tr h="143791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effectLst/>
                        </a:rPr>
                        <a:t>SB4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effectLst/>
                        </a:rPr>
                        <a:t>Industrial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Mediaş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</a:rPr>
                        <a:t>Poluant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</a:rPr>
                        <a:t>Număr determinări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50">
                          <a:effectLst/>
                        </a:rPr>
                        <a:t>Medie anuală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50">
                          <a:effectLst/>
                        </a:rPr>
                        <a:t>2014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50">
                          <a:effectLst/>
                        </a:rPr>
                        <a:t>Unitate măsură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</a:rPr>
                        <a:t>Tip depăşire        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5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50">
                          <a:effectLst/>
                        </a:rPr>
                        <a:t>Nr. depăşiri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50">
                          <a:effectLst/>
                        </a:rPr>
                        <a:t>Captură de date validate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50">
                          <a:effectLst/>
                        </a:rPr>
                        <a:t>2014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50">
                          <a:effectLst/>
                        </a:rPr>
                        <a:t>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Orare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Zilnice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NO2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µg/m3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PM 10 AUT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242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14,63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µg/m3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66,3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PM 10 GRAV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266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19,99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µg/m3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VL zilnică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72,8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CO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272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0,88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mg/m3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3,1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OZON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µg/m3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0 %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PLUMB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266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0,30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µg/m3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72,8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CADMIU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266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1,20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ng/m3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72,8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ARSEN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266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0,98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ng/m3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72,8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NICHEL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266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1,55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ng/m3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72,8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76" marR="299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9600" y="47244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S-au realizat determinări </a:t>
            </a:r>
            <a:r>
              <a:rPr lang="ro-RO" dirty="0"/>
              <a:t>de </a:t>
            </a:r>
            <a:r>
              <a:rPr lang="ro-RO" b="1" dirty="0"/>
              <a:t>PM</a:t>
            </a:r>
            <a:r>
              <a:rPr lang="ro-RO" b="1" baseline="-25000" dirty="0"/>
              <a:t>10</a:t>
            </a:r>
            <a:r>
              <a:rPr lang="ro-RO" dirty="0"/>
              <a:t>, prin </a:t>
            </a:r>
            <a:r>
              <a:rPr lang="ro-RO" b="1" dirty="0"/>
              <a:t>metoda gravimetrică</a:t>
            </a:r>
            <a:r>
              <a:rPr lang="ro-RO" dirty="0"/>
              <a:t> </a:t>
            </a:r>
            <a:r>
              <a:rPr lang="ro-RO" dirty="0" smtClean="0"/>
              <a:t>la </a:t>
            </a:r>
            <a:r>
              <a:rPr lang="ro-RO" dirty="0"/>
              <a:t>staţiile SB1, SB3 şi </a:t>
            </a:r>
            <a:r>
              <a:rPr lang="ro-RO" dirty="0" smtClean="0"/>
              <a:t>SB4, iar la </a:t>
            </a:r>
            <a:r>
              <a:rPr lang="ro-RO" dirty="0"/>
              <a:t>staţia </a:t>
            </a:r>
            <a:r>
              <a:rPr lang="ro-RO" dirty="0" smtClean="0"/>
              <a:t>SB4 </a:t>
            </a:r>
            <a:r>
              <a:rPr lang="ro-RO" dirty="0"/>
              <a:t>s-au înregistrat  9 depăşiri ale valorii limită zilnice pentru </a:t>
            </a:r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r>
              <a:rPr lang="ro-R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ro-RO" sz="1800" dirty="0"/>
              <a:t>Principalele surse de emisie pentru </a:t>
            </a:r>
            <a:r>
              <a:rPr lang="ro-RO" sz="1800" b="1" dirty="0" smtClean="0"/>
              <a:t>PM</a:t>
            </a:r>
            <a:r>
              <a:rPr lang="ro-RO" sz="1800" b="1" baseline="-25000" dirty="0" smtClean="0"/>
              <a:t>10</a:t>
            </a:r>
            <a:r>
              <a:rPr lang="ro-RO" sz="1800" b="1" dirty="0" smtClean="0"/>
              <a:t> </a:t>
            </a:r>
            <a:r>
              <a:rPr lang="en-US" sz="1800" b="1" dirty="0" smtClean="0"/>
              <a:t>:</a:t>
            </a:r>
            <a:endParaRPr lang="en-US" sz="1800" dirty="0"/>
          </a:p>
          <a:p>
            <a:pPr lvl="0"/>
            <a:r>
              <a:rPr lang="en-US" sz="1800" dirty="0" err="1"/>
              <a:t>utilizarea</a:t>
            </a:r>
            <a:r>
              <a:rPr lang="en-US" sz="1800" dirty="0"/>
              <a:t> </a:t>
            </a:r>
            <a:r>
              <a:rPr lang="en-US" sz="1800" dirty="0" err="1"/>
              <a:t>energiei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industrie</a:t>
            </a:r>
            <a:r>
              <a:rPr lang="en-US" sz="1800" dirty="0"/>
              <a:t>, </a:t>
            </a:r>
          </a:p>
          <a:p>
            <a:pPr lvl="0"/>
            <a:r>
              <a:rPr lang="en-US" sz="1800" dirty="0" err="1"/>
              <a:t>transportul</a:t>
            </a:r>
            <a:r>
              <a:rPr lang="en-US" sz="1800" dirty="0"/>
              <a:t> </a:t>
            </a:r>
            <a:r>
              <a:rPr lang="en-US" sz="1800" dirty="0" err="1"/>
              <a:t>rutier</a:t>
            </a:r>
            <a:r>
              <a:rPr lang="en-US" sz="1800" dirty="0"/>
              <a:t> </a:t>
            </a:r>
            <a:r>
              <a:rPr lang="en-US" sz="1800" dirty="0" err="1"/>
              <a:t>şi</a:t>
            </a:r>
            <a:r>
              <a:rPr lang="en-US" sz="1800" dirty="0"/>
              <a:t> </a:t>
            </a:r>
            <a:r>
              <a:rPr lang="en-US" sz="1800" dirty="0" err="1"/>
              <a:t>nerutier</a:t>
            </a:r>
            <a:r>
              <a:rPr lang="en-US" sz="1800" dirty="0"/>
              <a:t>, </a:t>
            </a:r>
          </a:p>
          <a:p>
            <a:pPr lvl="0"/>
            <a:r>
              <a:rPr lang="en-US" sz="1800" dirty="0" err="1"/>
              <a:t>incalzire</a:t>
            </a:r>
            <a:r>
              <a:rPr lang="en-US" sz="1800" dirty="0"/>
              <a:t> </a:t>
            </a:r>
            <a:r>
              <a:rPr lang="en-US" sz="1800" dirty="0" err="1"/>
              <a:t>comerciala</a:t>
            </a:r>
            <a:r>
              <a:rPr lang="en-US" sz="1800" dirty="0"/>
              <a:t> </a:t>
            </a:r>
            <a:r>
              <a:rPr lang="en-US" sz="1800" dirty="0" err="1"/>
              <a:t>şi</a:t>
            </a:r>
            <a:r>
              <a:rPr lang="en-US" sz="1800" dirty="0"/>
              <a:t> </a:t>
            </a:r>
            <a:r>
              <a:rPr lang="en-US" sz="1800" dirty="0" err="1"/>
              <a:t>rezidenţiala</a:t>
            </a:r>
            <a:r>
              <a:rPr lang="en-US" sz="1800" dirty="0"/>
              <a:t>;</a:t>
            </a:r>
          </a:p>
          <a:p>
            <a:pPr lvl="0"/>
            <a:r>
              <a:rPr lang="en-US" sz="1800" dirty="0" err="1"/>
              <a:t>agricultura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604093"/>
              </p:ext>
            </p:extLst>
          </p:nvPr>
        </p:nvGraphicFramePr>
        <p:xfrm>
          <a:off x="533401" y="2743200"/>
          <a:ext cx="76962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Worksheet" r:id="rId3" imgW="4286351" imgH="2447856" progId="Excel.Sheet.12">
                  <p:embed/>
                </p:oleObj>
              </mc:Choice>
              <mc:Fallback>
                <p:oleObj name="Worksheet" r:id="rId3" imgW="4286351" imgH="2447856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2743200"/>
                        <a:ext cx="7696200" cy="281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7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066800"/>
            <a:ext cx="7543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4114800"/>
            <a:ext cx="7467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Nivelul emisiilor de poluanţi evacuaţi în atmosferă  se poate reduce semnificativ prin punerea în practica a politicilor şi strategiilor de mediu cum ar fi: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folosirea </a:t>
            </a:r>
            <a:r>
              <a:rPr lang="pt-BR" sz="1600" dirty="0"/>
              <a:t>în proportie mai mare a surselor de </a:t>
            </a:r>
            <a:r>
              <a:rPr lang="pt-BR" sz="1600" dirty="0" smtClean="0"/>
              <a:t>energieregenerabilă(eoliană</a:t>
            </a:r>
            <a:r>
              <a:rPr lang="pt-BR" sz="1600" dirty="0"/>
              <a:t>, solară, hidro, geotermală, etc);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1600" dirty="0"/>
              <a:t>î</a:t>
            </a:r>
            <a:r>
              <a:rPr lang="pt-BR" sz="1600" dirty="0" smtClean="0"/>
              <a:t>nlocuirea </a:t>
            </a:r>
            <a:r>
              <a:rPr lang="pt-BR" sz="1600" dirty="0"/>
              <a:t>combustibililor clasici cu combustibili alternativi (biodisel,etanol)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1600" dirty="0"/>
              <a:t>u</a:t>
            </a:r>
            <a:r>
              <a:rPr lang="pt-BR" sz="1600" dirty="0" smtClean="0"/>
              <a:t>tilizare</a:t>
            </a:r>
            <a:r>
              <a:rPr lang="ro-RO" sz="1600" dirty="0" smtClean="0"/>
              <a:t>a</a:t>
            </a:r>
            <a:r>
              <a:rPr lang="pt-BR" sz="1600" dirty="0" smtClean="0"/>
              <a:t> </a:t>
            </a:r>
            <a:r>
              <a:rPr lang="pt-BR" sz="1600" dirty="0"/>
              <a:t>de instalaţii </a:t>
            </a:r>
            <a:r>
              <a:rPr lang="ro-RO" sz="1600" dirty="0" smtClean="0"/>
              <a:t>ș</a:t>
            </a:r>
            <a:r>
              <a:rPr lang="pt-BR" sz="1600" dirty="0" smtClean="0"/>
              <a:t>i </a:t>
            </a:r>
            <a:r>
              <a:rPr lang="pt-BR" sz="1600" dirty="0"/>
              <a:t>echipamente cu eficientă energetică ridicată (consumuri reduse,randamente mari</a:t>
            </a:r>
            <a:r>
              <a:rPr lang="pt-BR" sz="1600" dirty="0" smtClean="0"/>
              <a:t>)</a:t>
            </a:r>
            <a:r>
              <a:rPr lang="ro-RO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68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pt-BR" sz="9600" b="1" dirty="0">
                <a:effectLst>
                  <a:outerShdw blurRad="41275" dist="12700" dir="12000000" algn="tl">
                    <a:srgbClr val="000000">
                      <a:alpha val="40000"/>
                    </a:srgbClr>
                  </a:outerShdw>
                </a:effectLst>
              </a:rPr>
              <a:t>MUL</a:t>
            </a:r>
            <a:r>
              <a:rPr lang="ro-RO" sz="9600" b="1" dirty="0">
                <a:effectLst>
                  <a:outerShdw blurRad="41275" dist="12700" dir="12000000" algn="tl">
                    <a:srgbClr val="000000">
                      <a:alpha val="40000"/>
                    </a:srgbClr>
                  </a:outerShdw>
                </a:effectLst>
              </a:rPr>
              <a:t>Ț</a:t>
            </a:r>
            <a:r>
              <a:rPr lang="pt-BR" sz="9600" b="1" dirty="0">
                <a:effectLst>
                  <a:outerShdw blurRad="41275" dist="12700" dir="12000000" algn="tl">
                    <a:srgbClr val="000000">
                      <a:alpha val="40000"/>
                    </a:srgbClr>
                  </a:outerShdw>
                </a:effectLst>
              </a:rPr>
              <a:t>UMESC!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b="1" dirty="0" smtClean="0"/>
              <a:t>	</a:t>
            </a:r>
            <a:r>
              <a:rPr lang="pt-BR" b="1" dirty="0" smtClean="0"/>
              <a:t>Gîrd </a:t>
            </a:r>
            <a:r>
              <a:rPr lang="pt-BR" b="1" dirty="0"/>
              <a:t>Bogdan, Consilier A.N.P.M.</a:t>
            </a:r>
            <a:endParaRPr lang="en-US" dirty="0"/>
          </a:p>
          <a:p>
            <a:pPr marL="0" indent="0">
              <a:buNone/>
            </a:pPr>
            <a:r>
              <a:rPr lang="ro-RO" b="1" dirty="0" smtClean="0"/>
              <a:t>	</a:t>
            </a:r>
            <a:r>
              <a:rPr lang="pt-BR" b="1" dirty="0" smtClean="0"/>
              <a:t>Direcția </a:t>
            </a:r>
            <a:r>
              <a:rPr lang="pt-BR" b="1" dirty="0"/>
              <a:t>Centru Evaluare Calitate Aer</a:t>
            </a:r>
            <a:endParaRPr lang="en-US" dirty="0"/>
          </a:p>
          <a:p>
            <a:pPr marL="0" indent="0">
              <a:buNone/>
            </a:pPr>
            <a:r>
              <a:rPr lang="ro-RO" b="1" i="1" dirty="0" smtClean="0"/>
              <a:t>				</a:t>
            </a:r>
          </a:p>
          <a:p>
            <a:pPr marL="0" indent="0">
              <a:buNone/>
            </a:pPr>
            <a:r>
              <a:rPr lang="ro-RO" b="1" i="1" dirty="0"/>
              <a:t>	</a:t>
            </a:r>
            <a:r>
              <a:rPr lang="ro-RO" b="1" i="1" dirty="0" smtClean="0"/>
              <a:t>			</a:t>
            </a:r>
            <a:r>
              <a:rPr lang="pt-BR" b="1" i="1" dirty="0" smtClean="0"/>
              <a:t>bogdan.gird@anpm.ro</a:t>
            </a:r>
            <a:endParaRPr lang="pt-BR" b="1" i="1" dirty="0"/>
          </a:p>
          <a:p>
            <a:pPr marL="0" indent="0">
              <a:buNone/>
            </a:pPr>
            <a:r>
              <a:rPr lang="ro-RO" b="1" i="1" dirty="0" smtClean="0"/>
              <a:t>				</a:t>
            </a:r>
            <a:r>
              <a:rPr lang="pt-BR" b="1" i="1" dirty="0" smtClean="0"/>
              <a:t>021/207.11.1</a:t>
            </a:r>
            <a:r>
              <a:rPr lang="ro-RO" b="1" i="1" dirty="0" smtClean="0"/>
              <a:t>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5943600"/>
          </a:xfrm>
        </p:spPr>
        <p:txBody>
          <a:bodyPr/>
          <a:lstStyle/>
          <a:p>
            <a:pPr marL="0" indent="0">
              <a:buNone/>
            </a:pPr>
            <a:endParaRPr lang="ro-RO" u="sng" dirty="0" smtClean="0">
              <a:hlinkClick r:id="rId2"/>
            </a:endParaRPr>
          </a:p>
          <a:p>
            <a:pPr marL="0" indent="0">
              <a:buNone/>
            </a:pPr>
            <a:r>
              <a:rPr lang="en-US" u="sng" dirty="0" smtClean="0">
                <a:hlinkClick r:id="rId2"/>
              </a:rPr>
              <a:t>www.calitateaer.ro</a:t>
            </a:r>
            <a:endParaRPr lang="ro-RO" u="sng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1676400"/>
            <a:ext cx="78200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dispune</a:t>
            </a:r>
            <a:r>
              <a:rPr lang="en-US" sz="1600" dirty="0"/>
              <a:t> de </a:t>
            </a:r>
            <a:r>
              <a:rPr lang="en-US" sz="1600" dirty="0" err="1"/>
              <a:t>datele</a:t>
            </a:r>
            <a:r>
              <a:rPr lang="en-US" sz="1600" dirty="0"/>
              <a:t> </a:t>
            </a:r>
            <a:r>
              <a:rPr lang="en-US" sz="1600" dirty="0" err="1"/>
              <a:t>existente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cel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scurt</a:t>
            </a:r>
            <a:r>
              <a:rPr lang="en-US" sz="1600" dirty="0"/>
              <a:t> </a:t>
            </a:r>
            <a:r>
              <a:rPr lang="en-US" sz="1600" dirty="0" err="1"/>
              <a:t>timp</a:t>
            </a:r>
            <a:r>
              <a:rPr lang="en-US" sz="1600" dirty="0"/>
              <a:t>, </a:t>
            </a:r>
            <a:r>
              <a:rPr lang="en-US" sz="1600" dirty="0" err="1"/>
              <a:t>pe</a:t>
            </a:r>
            <a:r>
              <a:rPr lang="en-US" sz="1600" dirty="0"/>
              <a:t> site-</a:t>
            </a:r>
            <a:r>
              <a:rPr lang="en-US" sz="1600" dirty="0" err="1"/>
              <a:t>ul</a:t>
            </a:r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www.calitateaer.ro</a:t>
            </a:r>
            <a:r>
              <a:rPr lang="en-US" sz="1600" dirty="0"/>
              <a:t> se </a:t>
            </a:r>
            <a:r>
              <a:rPr lang="en-US" sz="1600" dirty="0" err="1"/>
              <a:t>afişează</a:t>
            </a:r>
            <a:r>
              <a:rPr lang="en-US" sz="1600" dirty="0"/>
              <a:t> </a:t>
            </a:r>
            <a:r>
              <a:rPr lang="en-US" sz="1600" dirty="0" err="1">
                <a:hlinkClick r:id="rId3"/>
              </a:rPr>
              <a:t>indicii</a:t>
            </a:r>
            <a:r>
              <a:rPr lang="en-US" sz="1600" dirty="0">
                <a:hlinkClick r:id="rId3"/>
              </a:rPr>
              <a:t> de </a:t>
            </a:r>
            <a:r>
              <a:rPr lang="en-US" sz="1600" dirty="0" err="1">
                <a:hlinkClick r:id="rId3"/>
              </a:rPr>
              <a:t>calitate</a:t>
            </a:r>
            <a:r>
              <a:rPr lang="en-US" sz="1600" dirty="0"/>
              <a:t> </a:t>
            </a:r>
            <a:r>
              <a:rPr lang="en-US" sz="1600" dirty="0" err="1"/>
              <a:t>şi</a:t>
            </a:r>
            <a:r>
              <a:rPr lang="en-US" sz="1600" dirty="0"/>
              <a:t> </a:t>
            </a:r>
            <a:r>
              <a:rPr lang="en-US" sz="1600" dirty="0" err="1">
                <a:hlinkClick r:id="rId4"/>
              </a:rPr>
              <a:t>valorile</a:t>
            </a:r>
            <a:r>
              <a:rPr lang="en-US" sz="1600" dirty="0">
                <a:hlinkClick r:id="rId4"/>
              </a:rPr>
              <a:t> </a:t>
            </a:r>
            <a:r>
              <a:rPr lang="en-US" sz="1600" dirty="0" err="1">
                <a:hlinkClick r:id="rId4"/>
              </a:rPr>
              <a:t>măsurate</a:t>
            </a:r>
            <a:r>
              <a:rPr lang="en-US" sz="1600" dirty="0"/>
              <a:t>, </a:t>
            </a:r>
            <a:r>
              <a:rPr lang="en-US" sz="1600" dirty="0" err="1"/>
              <a:t>actualizate</a:t>
            </a:r>
            <a:r>
              <a:rPr lang="en-US" sz="1600" dirty="0"/>
              <a:t> </a:t>
            </a:r>
            <a:r>
              <a:rPr lang="en-US" sz="1600" dirty="0" err="1"/>
              <a:t>orar</a:t>
            </a:r>
            <a:r>
              <a:rPr lang="en-US" sz="1600" dirty="0"/>
              <a:t>, </a:t>
            </a:r>
            <a:r>
              <a:rPr lang="en-US" sz="1600" dirty="0" err="1"/>
              <a:t>aflate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curs de </a:t>
            </a:r>
            <a:r>
              <a:rPr lang="en-US" sz="1600" dirty="0" err="1"/>
              <a:t>validare</a:t>
            </a:r>
            <a:r>
              <a:rPr lang="en-US" sz="1600" dirty="0"/>
              <a:t> </a:t>
            </a:r>
            <a:r>
              <a:rPr lang="en-US" sz="1600" dirty="0" err="1"/>
              <a:t>şi</a:t>
            </a:r>
            <a:r>
              <a:rPr lang="en-US" sz="1600" dirty="0"/>
              <a:t> </a:t>
            </a:r>
            <a:r>
              <a:rPr lang="en-US" sz="1600" dirty="0" err="1"/>
              <a:t>certificare</a:t>
            </a:r>
            <a:r>
              <a:rPr lang="en-US" sz="1600" dirty="0"/>
              <a:t>.</a:t>
            </a:r>
          </a:p>
        </p:txBody>
      </p:sp>
      <p:pic>
        <p:nvPicPr>
          <p:cNvPr id="4" name="Picture 3" descr="INDIC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5" y="1752600"/>
            <a:ext cx="7439025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88109" y="3352800"/>
            <a:ext cx="74390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600" dirty="0" err="1"/>
              <a:t>Evaluarea</a:t>
            </a:r>
            <a:r>
              <a:rPr lang="en-US" sz="1600" dirty="0"/>
              <a:t> </a:t>
            </a:r>
            <a:r>
              <a:rPr lang="en-US" sz="1600" dirty="0" err="1"/>
              <a:t>calităţii</a:t>
            </a:r>
            <a:r>
              <a:rPr lang="en-US" sz="1600" dirty="0"/>
              <a:t> </a:t>
            </a:r>
            <a:r>
              <a:rPr lang="en-US" sz="1600" dirty="0" err="1"/>
              <a:t>aerului</a:t>
            </a:r>
            <a:r>
              <a:rPr lang="en-US" sz="1600" dirty="0"/>
              <a:t> </a:t>
            </a:r>
            <a:r>
              <a:rPr lang="en-US" sz="1600" dirty="0" err="1"/>
              <a:t>înconjurător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România</a:t>
            </a:r>
            <a:r>
              <a:rPr lang="en-US" sz="1600" dirty="0"/>
              <a:t> se </a:t>
            </a:r>
            <a:r>
              <a:rPr lang="en-US" sz="1600" dirty="0" err="1" smtClean="0"/>
              <a:t>monitorizeaz</a:t>
            </a:r>
            <a:r>
              <a:rPr lang="ro-RO" sz="1600" dirty="0" smtClean="0"/>
              <a:t>ă</a:t>
            </a:r>
            <a:r>
              <a:rPr lang="en-US" sz="1600" dirty="0" smtClean="0"/>
              <a:t> </a:t>
            </a:r>
            <a:r>
              <a:rPr lang="en-US" sz="1600" dirty="0"/>
              <a:t>permanent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intermediul</a:t>
            </a:r>
            <a:r>
              <a:rPr lang="en-US" sz="1600" dirty="0"/>
              <a:t> </a:t>
            </a:r>
            <a:r>
              <a:rPr lang="en-US" sz="1600" dirty="0" err="1" smtClean="0"/>
              <a:t>sta</a:t>
            </a:r>
            <a:r>
              <a:rPr lang="ro-RO" sz="1600" dirty="0" smtClean="0"/>
              <a:t>ț</a:t>
            </a:r>
            <a:r>
              <a:rPr lang="en-US" sz="1600" dirty="0" err="1" smtClean="0"/>
              <a:t>iilor</a:t>
            </a:r>
            <a:r>
              <a:rPr lang="en-US" sz="1600" dirty="0" smtClean="0"/>
              <a:t> </a:t>
            </a:r>
            <a:r>
              <a:rPr lang="en-US" sz="1600" dirty="0"/>
              <a:t>automate care </a:t>
            </a:r>
            <a:r>
              <a:rPr lang="en-US" sz="1600" dirty="0" err="1"/>
              <a:t>fac</a:t>
            </a:r>
            <a:r>
              <a:rPr lang="en-US" sz="1600" dirty="0"/>
              <a:t> parte din </a:t>
            </a:r>
            <a:r>
              <a:rPr lang="en-US" sz="1600" dirty="0" err="1"/>
              <a:t>Reţeaua</a:t>
            </a:r>
            <a:r>
              <a:rPr lang="en-US" sz="1600" dirty="0"/>
              <a:t> </a:t>
            </a:r>
            <a:r>
              <a:rPr lang="en-US" sz="1600" dirty="0" err="1"/>
              <a:t>Naţională</a:t>
            </a:r>
            <a:r>
              <a:rPr lang="en-US" sz="1600" dirty="0"/>
              <a:t> de Monitorizare a </a:t>
            </a:r>
            <a:r>
              <a:rPr lang="en-US" sz="1600" dirty="0" err="1"/>
              <a:t>Calităţii</a:t>
            </a:r>
            <a:r>
              <a:rPr lang="en-US" sz="1600" dirty="0"/>
              <a:t> </a:t>
            </a:r>
            <a:r>
              <a:rPr lang="en-US" sz="1600" dirty="0" err="1"/>
              <a:t>Aerului</a:t>
            </a:r>
            <a:r>
              <a:rPr lang="en-US" sz="1600" dirty="0"/>
              <a:t> (R.N.M.C.A.), </a:t>
            </a:r>
            <a:r>
              <a:rPr lang="en-US" sz="1600" dirty="0" err="1"/>
              <a:t>repartizate</a:t>
            </a:r>
            <a:r>
              <a:rPr lang="en-US" sz="1600" dirty="0"/>
              <a:t> </a:t>
            </a:r>
            <a:r>
              <a:rPr lang="en-US" sz="1600" dirty="0" err="1"/>
              <a:t>pe</a:t>
            </a:r>
            <a:r>
              <a:rPr lang="en-US" sz="1600" dirty="0"/>
              <a:t> </a:t>
            </a:r>
            <a:r>
              <a:rPr lang="en-US" sz="1600" dirty="0" err="1"/>
              <a:t>întreg</a:t>
            </a:r>
            <a:r>
              <a:rPr lang="en-US" sz="1600" dirty="0"/>
              <a:t> </a:t>
            </a:r>
            <a:r>
              <a:rPr lang="en-US" sz="1600" dirty="0" err="1"/>
              <a:t>teritoriul</a:t>
            </a:r>
            <a:r>
              <a:rPr lang="en-US" sz="1600" dirty="0"/>
              <a:t> </a:t>
            </a:r>
            <a:r>
              <a:rPr lang="en-US" sz="1600" dirty="0" err="1" smtClean="0"/>
              <a:t>ţării</a:t>
            </a:r>
            <a:r>
              <a:rPr lang="en-US" sz="1600" dirty="0" smtClean="0"/>
              <a:t>;</a:t>
            </a:r>
          </a:p>
          <a:p>
            <a:pPr lvl="0" algn="just"/>
            <a:endParaRPr lang="en-US" sz="1600" dirty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o-RO" sz="1600" dirty="0"/>
              <a:t>În prezent Reţeaua Naţională de Monitorizarea Calităţii Aerului (RNMCA) efectuează măsurători continue de dioxid de sulf (SO</a:t>
            </a:r>
            <a:r>
              <a:rPr lang="ro-RO" sz="1600" baseline="-25000" dirty="0"/>
              <a:t>2</a:t>
            </a:r>
            <a:r>
              <a:rPr lang="ro-RO" sz="1600" dirty="0"/>
              <a:t>), oxizi de azot (NO</a:t>
            </a:r>
            <a:r>
              <a:rPr lang="ro-RO" sz="1600" baseline="-25000" dirty="0"/>
              <a:t>x</a:t>
            </a:r>
            <a:r>
              <a:rPr lang="ro-RO" sz="1600" dirty="0"/>
              <a:t>), monoxid de carbon (CO), ozon (O</a:t>
            </a:r>
            <a:r>
              <a:rPr lang="ro-RO" sz="1600" baseline="-25000" dirty="0"/>
              <a:t>3</a:t>
            </a:r>
            <a:r>
              <a:rPr lang="ro-RO" sz="1600" dirty="0"/>
              <a:t>), pulberi în supensie (PM</a:t>
            </a:r>
            <a:r>
              <a:rPr lang="ro-RO" sz="1600" baseline="-25000" dirty="0"/>
              <a:t>10</a:t>
            </a:r>
            <a:r>
              <a:rPr lang="ro-RO" sz="1600" dirty="0"/>
              <a:t> şi PM</a:t>
            </a:r>
            <a:r>
              <a:rPr lang="ro-RO" sz="1600" baseline="-25000" dirty="0"/>
              <a:t>2.5</a:t>
            </a:r>
            <a:r>
              <a:rPr lang="ro-RO" sz="1600" dirty="0"/>
              <a:t>), benzen (C</a:t>
            </a:r>
            <a:r>
              <a:rPr lang="ro-RO" sz="1600" baseline="-25000" dirty="0"/>
              <a:t>6</a:t>
            </a:r>
            <a:r>
              <a:rPr lang="ro-RO" sz="1600" dirty="0"/>
              <a:t>H</a:t>
            </a:r>
            <a:r>
              <a:rPr lang="ro-RO" sz="1600" baseline="-25000" dirty="0"/>
              <a:t>6</a:t>
            </a:r>
            <a:r>
              <a:rPr lang="ro-RO" sz="1600" dirty="0"/>
              <a:t>), plumb (Pb). Calitatea aerului din fiecare staţie este reprezentată prin indici de calitate sugestivi, stabiliţi pe baza valorilor concentraţiilor principalilor poluanţi atmosferici măsurati.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00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cap="all" dirty="0" err="1">
                <a:effectLst>
                  <a:reflection blurRad="12700" stA="28000" endPos="45000" dist="1003" dir="5400000" sy="-100000" algn="bl"/>
                </a:effectLst>
              </a:rPr>
              <a:t>Statii</a:t>
            </a:r>
            <a:r>
              <a:rPr lang="en-US" sz="2400" b="1" cap="all" dirty="0">
                <a:effectLst>
                  <a:reflection blurRad="12700" stA="28000" endPos="45000" dist="1003" dir="5400000" sy="-100000" algn="bl"/>
                </a:effectLst>
              </a:rPr>
              <a:t> de Monitorizare din </a:t>
            </a:r>
            <a:r>
              <a:rPr lang="en-US" sz="2400" b="1" cap="all" dirty="0" err="1">
                <a:effectLst>
                  <a:reflection blurRad="12700" stA="28000" endPos="45000" dist="1003" dir="5400000" sy="-100000" algn="bl"/>
                </a:effectLst>
              </a:rPr>
              <a:t>Regiunea</a:t>
            </a:r>
            <a:r>
              <a:rPr lang="en-US" sz="2400" b="1" cap="all" dirty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US" sz="2400" b="1" cap="all" dirty="0" err="1">
                <a:effectLst>
                  <a:reflection blurRad="12700" stA="28000" endPos="45000" dist="1003" dir="5400000" sy="-100000" algn="bl"/>
                </a:effectLst>
              </a:rPr>
              <a:t>Centru</a:t>
            </a:r>
            <a:r>
              <a:rPr lang="en-US" sz="2400" b="1" cap="all" dirty="0">
                <a:effectLst>
                  <a:reflection blurRad="12700" stA="28000" endPos="45000" dist="1003" dir="5400000" sy="-100000" algn="bl"/>
                </a:effectLst>
              </a:rPr>
              <a:t>:</a:t>
            </a:r>
            <a:endParaRPr lang="en-US" sz="2400" dirty="0"/>
          </a:p>
          <a:p>
            <a:pPr marL="0" indent="0">
              <a:buNone/>
            </a:pPr>
            <a:r>
              <a:rPr lang="ro-RO" sz="2000" i="1" dirty="0" smtClean="0"/>
              <a:t>Lista de Stații de Monitorizare  in aria determinată de punctele 277028,644611 şi 579914,440041 -&gt; export aplicatia GIS Atlas din Sistemul Integrat de Mediu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 descr="fe282194e7be49a0b248eb56aafd52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7967662" cy="37338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2898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907897"/>
              </p:ext>
            </p:extLst>
          </p:nvPr>
        </p:nvGraphicFramePr>
        <p:xfrm>
          <a:off x="533400" y="1981200"/>
          <a:ext cx="8229600" cy="36804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965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 err="1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Judetul</a:t>
                      </a:r>
                      <a:r>
                        <a:rPr lang="en-US" sz="140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 ALBA: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AB-1 Fond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AB-2 Industrial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AB-3 Industrial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 err="1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Judetul</a:t>
                      </a:r>
                      <a:r>
                        <a:rPr lang="en-US" sz="140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 </a:t>
                      </a:r>
                      <a:r>
                        <a:rPr lang="en-US" sz="1400" cap="all" dirty="0" err="1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Harghita</a:t>
                      </a:r>
                      <a:r>
                        <a:rPr lang="en-US" sz="140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HR-1</a:t>
                      </a:r>
                      <a:r>
                        <a:rPr lang="ro-RO" sz="1400" cap="all" baseline="0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 </a:t>
                      </a: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Fond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1448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 err="1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Judetul</a:t>
                      </a:r>
                      <a:r>
                        <a:rPr lang="en-US" sz="140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 BRASOV: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BV-1</a:t>
                      </a:r>
                      <a:r>
                        <a:rPr lang="ro-RO" sz="1400" cap="all" baseline="0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 </a:t>
                      </a:r>
                      <a:r>
                        <a:rPr lang="en-US" sz="1400" cap="all" dirty="0" err="1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Trafic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BV-2</a:t>
                      </a:r>
                      <a:r>
                        <a:rPr lang="ro-RO" sz="1400" cap="all" baseline="0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 </a:t>
                      </a: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Fond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BV-3</a:t>
                      </a:r>
                      <a:r>
                        <a:rPr lang="ro-RO" sz="1400" cap="all" baseline="0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 </a:t>
                      </a:r>
                      <a:r>
                        <a:rPr lang="en-US" sz="1400" cap="all" dirty="0" err="1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Trafic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BV-4</a:t>
                      </a:r>
                      <a:r>
                        <a:rPr lang="ro-RO" sz="1400" cap="all" baseline="0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 </a:t>
                      </a: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Fond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BV-5</a:t>
                      </a:r>
                      <a:r>
                        <a:rPr lang="ro-RO" sz="1400" cap="all" baseline="0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 </a:t>
                      </a: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Industrial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 err="1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Judetul</a:t>
                      </a:r>
                      <a:r>
                        <a:rPr lang="en-US" sz="140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 MURES: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MS-1</a:t>
                      </a:r>
                      <a:r>
                        <a:rPr lang="ro-RO" sz="1400" cap="all" baseline="0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 </a:t>
                      </a: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Fond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MS-2</a:t>
                      </a:r>
                      <a:r>
                        <a:rPr lang="ro-RO" sz="1400" cap="all" baseline="0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 </a:t>
                      </a: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Industrial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MS-3</a:t>
                      </a:r>
                      <a:r>
                        <a:rPr lang="ro-RO" sz="1400" cap="all" baseline="0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 </a:t>
                      </a: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Industrial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  <a:tr h="1206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 err="1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Judetul</a:t>
                      </a:r>
                      <a:r>
                        <a:rPr lang="en-US" sz="140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 COVASNA: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CV-1</a:t>
                      </a:r>
                      <a:r>
                        <a:rPr lang="ro-RO" sz="1400" cap="all" baseline="0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 </a:t>
                      </a:r>
                      <a:r>
                        <a:rPr lang="en-US" sz="1400" cap="all" dirty="0" smtClean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Fond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 err="1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Judetul</a:t>
                      </a:r>
                      <a:r>
                        <a:rPr lang="en-US" sz="140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 SIBIU: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SB-1 Industrial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SB-2 Fond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SB-3 Industrial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 dirty="0">
                          <a:ln w="4496" cap="flat" cmpd="sng" algn="ctr">
                            <a:solidFill>
                              <a:srgbClr val="5C437A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3" dir="5400000" sy="-100000" algn="bl"/>
                          </a:effectLst>
                        </a:rPr>
                        <a:t>SB-4 Industrial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838200"/>
            <a:ext cx="8305800" cy="95410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Sta</a:t>
            </a:r>
            <a:r>
              <a:rPr lang="ro-RO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ții de monitorizare a calității aerului din regiunea Centru</a:t>
            </a:r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n-US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525780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o-RO" sz="1800" dirty="0" smtClean="0"/>
              <a:t>Î</a:t>
            </a:r>
            <a:r>
              <a:rPr lang="en-US" sz="1800" dirty="0" smtClean="0"/>
              <a:t>n </a:t>
            </a:r>
            <a:r>
              <a:rPr lang="ro-RO" sz="1800" dirty="0" smtClean="0"/>
              <a:t>cadrul</a:t>
            </a:r>
            <a:r>
              <a:rPr lang="en-US" sz="1800" dirty="0" smtClean="0"/>
              <a:t> </a:t>
            </a:r>
            <a:r>
              <a:rPr lang="en-US" sz="1800" dirty="0" err="1"/>
              <a:t>rapoartelor</a:t>
            </a:r>
            <a:r>
              <a:rPr lang="en-US" sz="1800" dirty="0"/>
              <a:t> </a:t>
            </a:r>
            <a:r>
              <a:rPr lang="en-US" sz="1800" dirty="0" err="1"/>
              <a:t>privind</a:t>
            </a:r>
            <a:r>
              <a:rPr lang="en-US" sz="1800" dirty="0"/>
              <a:t> </a:t>
            </a:r>
            <a:r>
              <a:rPr lang="en-US" sz="1800" dirty="0" err="1"/>
              <a:t>starea</a:t>
            </a:r>
            <a:r>
              <a:rPr lang="en-US" sz="1800" dirty="0"/>
              <a:t> </a:t>
            </a:r>
            <a:r>
              <a:rPr lang="en-US" sz="1800" dirty="0" err="1"/>
              <a:t>factorilor</a:t>
            </a:r>
            <a:r>
              <a:rPr lang="en-US" sz="1800" dirty="0"/>
              <a:t> de </a:t>
            </a:r>
            <a:r>
              <a:rPr lang="en-US" sz="1800" dirty="0" err="1"/>
              <a:t>mediu</a:t>
            </a:r>
            <a:r>
              <a:rPr lang="en-US" sz="1800" dirty="0"/>
              <a:t>, </a:t>
            </a:r>
            <a:r>
              <a:rPr lang="ro-RO" sz="1800" dirty="0" err="1"/>
              <a:t>î</a:t>
            </a:r>
            <a:r>
              <a:rPr lang="en-US" sz="1800" dirty="0" err="1" smtClean="0"/>
              <a:t>ntocmite</a:t>
            </a:r>
            <a:r>
              <a:rPr lang="en-US" sz="1800" dirty="0" smtClean="0"/>
              <a:t> </a:t>
            </a:r>
            <a:r>
              <a:rPr lang="en-US" sz="1800" dirty="0" err="1"/>
              <a:t>anual</a:t>
            </a:r>
            <a:r>
              <a:rPr lang="en-US" sz="1800" dirty="0"/>
              <a:t> la </a:t>
            </a:r>
            <a:r>
              <a:rPr lang="en-US" sz="1800" dirty="0" err="1"/>
              <a:t>nivel</a:t>
            </a:r>
            <a:r>
              <a:rPr lang="en-US" sz="1800" dirty="0"/>
              <a:t> </a:t>
            </a:r>
            <a:r>
              <a:rPr lang="en-US" sz="1800" dirty="0" err="1" smtClean="0"/>
              <a:t>jude</a:t>
            </a:r>
            <a:r>
              <a:rPr lang="ro-RO" sz="1800" dirty="0" smtClean="0"/>
              <a:t>ț</a:t>
            </a:r>
            <a:r>
              <a:rPr lang="en-US" sz="1800" dirty="0" err="1" smtClean="0"/>
              <a:t>ean</a:t>
            </a:r>
            <a:r>
              <a:rPr lang="en-US" sz="1800" dirty="0" smtClean="0"/>
              <a:t> </a:t>
            </a:r>
            <a:r>
              <a:rPr lang="en-US" sz="1800" dirty="0" err="1"/>
              <a:t>sunt</a:t>
            </a:r>
            <a:r>
              <a:rPr lang="en-US" sz="1800" dirty="0"/>
              <a:t> </a:t>
            </a:r>
            <a:r>
              <a:rPr lang="en-US" sz="1800" dirty="0" err="1"/>
              <a:t>prezentate</a:t>
            </a:r>
            <a:r>
              <a:rPr lang="en-US" sz="1800" dirty="0"/>
              <a:t> </a:t>
            </a:r>
            <a:r>
              <a:rPr lang="en-US" sz="1800" dirty="0" err="1" smtClean="0"/>
              <a:t>evolu</a:t>
            </a:r>
            <a:r>
              <a:rPr lang="ro-RO" sz="1800" dirty="0" smtClean="0"/>
              <a:t>ț</a:t>
            </a:r>
            <a:r>
              <a:rPr lang="en-US" sz="1800" dirty="0" err="1" smtClean="0"/>
              <a:t>iile</a:t>
            </a:r>
            <a:r>
              <a:rPr lang="en-US" sz="1800" dirty="0" smtClean="0"/>
              <a:t> </a:t>
            </a:r>
            <a:r>
              <a:rPr lang="en-US" sz="1800" dirty="0" err="1"/>
              <a:t>valorilor</a:t>
            </a:r>
            <a:r>
              <a:rPr lang="en-US" sz="1800" dirty="0"/>
              <a:t> </a:t>
            </a:r>
            <a:r>
              <a:rPr lang="en-US" sz="1800" dirty="0" smtClean="0"/>
              <a:t>m</a:t>
            </a:r>
            <a:r>
              <a:rPr lang="ro-RO" sz="1800" dirty="0" smtClean="0"/>
              <a:t>ă</a:t>
            </a:r>
            <a:r>
              <a:rPr lang="en-US" sz="1800" dirty="0" err="1" smtClean="0"/>
              <a:t>surate</a:t>
            </a:r>
            <a:r>
              <a:rPr lang="en-US" sz="1800" dirty="0" smtClean="0"/>
              <a:t> </a:t>
            </a:r>
            <a:r>
              <a:rPr lang="en-US" sz="1800" dirty="0"/>
              <a:t>la </a:t>
            </a:r>
            <a:r>
              <a:rPr lang="en-US" sz="1800" dirty="0" err="1" smtClean="0"/>
              <a:t>sta</a:t>
            </a:r>
            <a:r>
              <a:rPr lang="ro-RO" sz="1800" dirty="0" smtClean="0"/>
              <a:t>ț</a:t>
            </a:r>
            <a:r>
              <a:rPr lang="en-US" sz="1800" dirty="0" smtClean="0"/>
              <a:t>ii</a:t>
            </a:r>
            <a:r>
              <a:rPr lang="ro-RO" sz="1800" dirty="0" smtClean="0"/>
              <a:t> (pentru poluanți specifici în funcție de tipul stației),</a:t>
            </a:r>
            <a:r>
              <a:rPr lang="en-US" sz="1800" dirty="0" smtClean="0"/>
              <a:t> </a:t>
            </a:r>
            <a:r>
              <a:rPr lang="en-US" sz="1800" dirty="0" err="1"/>
              <a:t>precum</a:t>
            </a:r>
            <a:r>
              <a:rPr lang="en-US" sz="1800" dirty="0"/>
              <a:t> </a:t>
            </a:r>
            <a:r>
              <a:rPr lang="ro-RO" sz="1800" dirty="0" err="1"/>
              <a:t>ș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/>
              <a:t>a </a:t>
            </a:r>
            <a:r>
              <a:rPr lang="en-US" sz="1800" dirty="0" err="1"/>
              <a:t>emisiilor</a:t>
            </a:r>
            <a:r>
              <a:rPr lang="en-US" sz="1800" dirty="0"/>
              <a:t> </a:t>
            </a:r>
            <a:r>
              <a:rPr lang="en-US" sz="1800" dirty="0" err="1" smtClean="0"/>
              <a:t>inventariate</a:t>
            </a:r>
            <a:r>
              <a:rPr lang="ro-RO" sz="1800" dirty="0" smtClean="0"/>
              <a:t> în cadrul inventarelor locale de emisii atmosferice</a:t>
            </a:r>
            <a:r>
              <a:rPr lang="en-US" sz="1800" dirty="0" smtClean="0"/>
              <a:t>, </a:t>
            </a:r>
            <a:r>
              <a:rPr lang="ro-RO" sz="1800" dirty="0" smtClean="0"/>
              <a:t>valori totale agregate </a:t>
            </a:r>
            <a:r>
              <a:rPr lang="en-US" sz="1800" dirty="0" err="1" smtClean="0"/>
              <a:t>pe</a:t>
            </a:r>
            <a:r>
              <a:rPr lang="en-US" sz="1800" dirty="0" smtClean="0"/>
              <a:t> </a:t>
            </a:r>
            <a:r>
              <a:rPr lang="en-US" sz="1800" dirty="0" err="1"/>
              <a:t>tipuri</a:t>
            </a:r>
            <a:r>
              <a:rPr lang="en-US" sz="1800" dirty="0"/>
              <a:t> de </a:t>
            </a:r>
            <a:r>
              <a:rPr lang="en-US" sz="1800" dirty="0" err="1"/>
              <a:t>surse</a:t>
            </a:r>
            <a:r>
              <a:rPr lang="en-US" sz="1800" dirty="0"/>
              <a:t> </a:t>
            </a:r>
            <a:r>
              <a:rPr lang="ro-RO" sz="1800" dirty="0" err="1"/>
              <a:t>ș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sectoare</a:t>
            </a:r>
            <a:r>
              <a:rPr lang="ro-RO" sz="1800" dirty="0" smtClean="0"/>
              <a:t> de activitate</a:t>
            </a:r>
            <a:r>
              <a:rPr lang="en-US" sz="1800" dirty="0" smtClean="0"/>
              <a:t>.</a:t>
            </a:r>
            <a:endParaRPr lang="en-US" sz="18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o-RO" sz="1800" dirty="0" err="1"/>
              <a:t>R</a:t>
            </a:r>
            <a:r>
              <a:rPr lang="en-US" sz="1800" dirty="0" err="1" smtClean="0"/>
              <a:t>apoartele</a:t>
            </a:r>
            <a:r>
              <a:rPr lang="en-US" sz="1800" dirty="0" smtClean="0"/>
              <a:t> </a:t>
            </a:r>
            <a:r>
              <a:rPr lang="en-US" sz="1800" dirty="0" err="1"/>
              <a:t>sunt</a:t>
            </a:r>
            <a:r>
              <a:rPr lang="en-US" sz="1800" dirty="0"/>
              <a:t> </a:t>
            </a:r>
            <a:r>
              <a:rPr lang="ro-RO" sz="1800" dirty="0"/>
              <a:t>î</a:t>
            </a:r>
            <a:r>
              <a:rPr lang="en-US" sz="1800" dirty="0" err="1" smtClean="0"/>
              <a:t>nc</a:t>
            </a:r>
            <a:r>
              <a:rPr lang="ro-RO" sz="1800" dirty="0" smtClean="0"/>
              <a:t>ă</a:t>
            </a:r>
            <a:r>
              <a:rPr lang="en-US" sz="1800" dirty="0" err="1" smtClean="0"/>
              <a:t>rcate</a:t>
            </a:r>
            <a:r>
              <a:rPr lang="en-US" sz="1800" dirty="0" smtClean="0"/>
              <a:t> </a:t>
            </a:r>
            <a:r>
              <a:rPr lang="en-US" sz="1800" dirty="0" err="1"/>
              <a:t>pe</a:t>
            </a:r>
            <a:r>
              <a:rPr lang="en-US" sz="1800" dirty="0"/>
              <a:t> website-</a:t>
            </a:r>
            <a:r>
              <a:rPr lang="en-US" sz="1800" dirty="0" err="1"/>
              <a:t>urile</a:t>
            </a:r>
            <a:r>
              <a:rPr lang="en-US" sz="1800" dirty="0"/>
              <a:t> </a:t>
            </a:r>
            <a:r>
              <a:rPr lang="en-US" sz="1800" dirty="0" err="1" smtClean="0"/>
              <a:t>agen</a:t>
            </a:r>
            <a:r>
              <a:rPr lang="ro-RO" sz="1800" dirty="0" smtClean="0"/>
              <a:t>ț</a:t>
            </a:r>
            <a:r>
              <a:rPr lang="en-US" sz="1800" dirty="0" err="1" smtClean="0"/>
              <a:t>iilor</a:t>
            </a:r>
            <a:r>
              <a:rPr lang="en-US" sz="1800" dirty="0" smtClean="0"/>
              <a:t> </a:t>
            </a:r>
            <a:r>
              <a:rPr lang="ro-RO" sz="1800" dirty="0" smtClean="0"/>
              <a:t>județene pentru protecția mediului</a:t>
            </a:r>
            <a:r>
              <a:rPr lang="en-US" sz="1800" dirty="0" smtClean="0"/>
              <a:t>. </a:t>
            </a:r>
            <a:r>
              <a:rPr lang="en-US" sz="1800" dirty="0" err="1" smtClean="0"/>
              <a:t>Datorit</a:t>
            </a:r>
            <a:r>
              <a:rPr lang="ro-RO" sz="1800" dirty="0"/>
              <a:t>ă</a:t>
            </a:r>
            <a:r>
              <a:rPr lang="en-US" sz="1800" dirty="0" smtClean="0"/>
              <a:t> </a:t>
            </a:r>
            <a:r>
              <a:rPr lang="en-US" sz="1800" dirty="0" err="1"/>
              <a:t>multitudinii</a:t>
            </a:r>
            <a:r>
              <a:rPr lang="en-US" sz="1800" dirty="0"/>
              <a:t> de </a:t>
            </a:r>
            <a:r>
              <a:rPr lang="en-US" sz="1800" dirty="0" err="1" smtClean="0"/>
              <a:t>informa</a:t>
            </a:r>
            <a:r>
              <a:rPr lang="ro-RO" sz="1800" dirty="0" smtClean="0"/>
              <a:t>ț</a:t>
            </a:r>
            <a:r>
              <a:rPr lang="en-US" sz="1800" dirty="0" smtClean="0"/>
              <a:t>ii </a:t>
            </a:r>
            <a:r>
              <a:rPr lang="ro-RO" sz="1800" dirty="0" smtClean="0"/>
              <a:t>din cadrul acestora cât și a </a:t>
            </a:r>
            <a:r>
              <a:rPr lang="en-US" sz="1800" dirty="0" err="1" smtClean="0"/>
              <a:t>complexit</a:t>
            </a:r>
            <a:r>
              <a:rPr lang="ro-RO" sz="1800" dirty="0" smtClean="0"/>
              <a:t>ă</a:t>
            </a:r>
            <a:r>
              <a:rPr lang="ro-RO" sz="1800" dirty="0"/>
              <a:t>ț</a:t>
            </a:r>
            <a:r>
              <a:rPr lang="en-US" sz="1800" dirty="0" smtClean="0"/>
              <a:t>ii </a:t>
            </a:r>
            <a:r>
              <a:rPr lang="en-US" sz="1800" dirty="0" err="1"/>
              <a:t>acestor</a:t>
            </a:r>
            <a:r>
              <a:rPr lang="en-US" sz="1800" dirty="0"/>
              <a:t> </a:t>
            </a:r>
            <a:r>
              <a:rPr lang="en-US" sz="1800" dirty="0" err="1"/>
              <a:t>lucrari</a:t>
            </a:r>
            <a:r>
              <a:rPr lang="en-US" sz="1800" dirty="0"/>
              <a:t>, </a:t>
            </a:r>
            <a:r>
              <a:rPr lang="en-US" sz="1800" dirty="0" err="1"/>
              <a:t>vom</a:t>
            </a:r>
            <a:r>
              <a:rPr lang="en-US" sz="1800" dirty="0"/>
              <a:t> </a:t>
            </a:r>
            <a:r>
              <a:rPr lang="en-US" sz="1800" dirty="0" err="1"/>
              <a:t>prezenta</a:t>
            </a:r>
            <a:r>
              <a:rPr lang="en-US" sz="1800" dirty="0"/>
              <a:t> </a:t>
            </a:r>
            <a:r>
              <a:rPr lang="ro-RO" sz="1800" dirty="0" smtClean="0"/>
              <a:t>î</a:t>
            </a:r>
            <a:r>
              <a:rPr lang="en-US" sz="1800" dirty="0" smtClean="0"/>
              <a:t>n </a:t>
            </a:r>
            <a:r>
              <a:rPr lang="en-US" sz="1800" dirty="0" err="1"/>
              <a:t>continuare</a:t>
            </a:r>
            <a:r>
              <a:rPr lang="en-US" sz="1800" dirty="0"/>
              <a:t> </a:t>
            </a:r>
            <a:r>
              <a:rPr lang="en-US" sz="1800" dirty="0" err="1" smtClean="0"/>
              <a:t>evolu</a:t>
            </a:r>
            <a:r>
              <a:rPr lang="ro-RO" sz="1800" dirty="0" smtClean="0"/>
              <a:t>ț</a:t>
            </a:r>
            <a:r>
              <a:rPr lang="en-US" sz="1800" dirty="0" err="1" smtClean="0"/>
              <a:t>iile</a:t>
            </a:r>
            <a:r>
              <a:rPr lang="en-US" sz="1800" dirty="0" smtClean="0"/>
              <a:t> </a:t>
            </a:r>
            <a:r>
              <a:rPr lang="en-US" sz="1800" dirty="0" err="1"/>
              <a:t>emisiilor</a:t>
            </a:r>
            <a:r>
              <a:rPr lang="en-US" sz="1800" dirty="0"/>
              <a:t> estimate </a:t>
            </a:r>
            <a:r>
              <a:rPr lang="ro-RO" sz="1800" dirty="0" smtClean="0"/>
              <a:t>î</a:t>
            </a:r>
            <a:r>
              <a:rPr lang="en-US" sz="1800" dirty="0" smtClean="0"/>
              <a:t>n </a:t>
            </a:r>
            <a:r>
              <a:rPr lang="en-US" sz="1800" dirty="0" err="1"/>
              <a:t>cadrul</a:t>
            </a:r>
            <a:r>
              <a:rPr lang="en-US" sz="1800" dirty="0"/>
              <a:t> </a:t>
            </a:r>
            <a:r>
              <a:rPr lang="en-US" sz="1800" dirty="0" err="1" smtClean="0"/>
              <a:t>inventarelo</a:t>
            </a:r>
            <a:r>
              <a:rPr lang="ro-RO" sz="1800" dirty="0" smtClean="0"/>
              <a:t>r</a:t>
            </a:r>
            <a:r>
              <a:rPr lang="en-US" sz="1800" dirty="0" smtClean="0"/>
              <a:t> </a:t>
            </a:r>
            <a:r>
              <a:rPr lang="en-US" sz="1800" dirty="0"/>
              <a:t>locale, </a:t>
            </a:r>
            <a:r>
              <a:rPr lang="en-US" sz="1800" dirty="0" err="1"/>
              <a:t>corelate</a:t>
            </a:r>
            <a:r>
              <a:rPr lang="en-US" sz="1800" dirty="0"/>
              <a:t> cu </a:t>
            </a:r>
            <a:r>
              <a:rPr lang="en-US" sz="1800" dirty="0" err="1" smtClean="0"/>
              <a:t>masur</a:t>
            </a:r>
            <a:r>
              <a:rPr lang="ro-RO" sz="1800" dirty="0" smtClean="0"/>
              <a:t>ă</a:t>
            </a:r>
            <a:r>
              <a:rPr lang="en-US" sz="1800" dirty="0" err="1" smtClean="0"/>
              <a:t>torile</a:t>
            </a:r>
            <a:r>
              <a:rPr lang="en-US" sz="1800" dirty="0" smtClean="0"/>
              <a:t> </a:t>
            </a:r>
            <a:r>
              <a:rPr lang="en-US" sz="1800" dirty="0"/>
              <a:t>de la </a:t>
            </a:r>
            <a:r>
              <a:rPr lang="en-US" sz="1800" dirty="0" err="1" smtClean="0"/>
              <a:t>sta</a:t>
            </a:r>
            <a:r>
              <a:rPr lang="ro-RO" sz="1800" dirty="0" smtClean="0"/>
              <a:t>ț</a:t>
            </a:r>
            <a:r>
              <a:rPr lang="en-US" sz="1800" dirty="0" smtClean="0"/>
              <a:t>ii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 smtClean="0"/>
              <a:t>anumi</a:t>
            </a:r>
            <a:r>
              <a:rPr lang="ro-RO" sz="1800" dirty="0" smtClean="0"/>
              <a:t>ț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/>
              <a:t>poluanti</a:t>
            </a:r>
            <a:r>
              <a:rPr lang="en-US" sz="1800" dirty="0"/>
              <a:t>,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fiecare</a:t>
            </a:r>
            <a:r>
              <a:rPr lang="en-US" sz="1800" dirty="0"/>
              <a:t> </a:t>
            </a:r>
            <a:r>
              <a:rPr lang="en-US" sz="1800" dirty="0" err="1"/>
              <a:t>judet</a:t>
            </a:r>
            <a:r>
              <a:rPr lang="en-US" sz="1800" dirty="0"/>
              <a:t> din </a:t>
            </a:r>
            <a:r>
              <a:rPr lang="en-US" sz="1800" dirty="0" err="1"/>
              <a:t>regiunea</a:t>
            </a:r>
            <a:r>
              <a:rPr lang="en-US" sz="1800" dirty="0"/>
              <a:t> </a:t>
            </a:r>
            <a:r>
              <a:rPr lang="en-US" sz="1800" dirty="0" err="1"/>
              <a:t>centru</a:t>
            </a:r>
            <a:r>
              <a:rPr lang="en-US" sz="1800" dirty="0" smtClean="0"/>
              <a:t>. </a:t>
            </a:r>
            <a:r>
              <a:rPr lang="en-US" sz="1800" dirty="0" err="1" smtClean="0"/>
              <a:t>Toate</a:t>
            </a:r>
            <a:r>
              <a:rPr lang="en-US" sz="1800" dirty="0" smtClean="0"/>
              <a:t> </a:t>
            </a:r>
            <a:r>
              <a:rPr lang="en-US" sz="1800" dirty="0" err="1" smtClean="0"/>
              <a:t>datele</a:t>
            </a:r>
            <a:r>
              <a:rPr lang="en-US" sz="1800" dirty="0" smtClean="0"/>
              <a:t> </a:t>
            </a:r>
            <a:r>
              <a:rPr lang="en-US" sz="1800" dirty="0" err="1" smtClean="0"/>
              <a:t>sunt</a:t>
            </a:r>
            <a:r>
              <a:rPr lang="en-US" sz="1800" dirty="0" smtClean="0"/>
              <a:t> la </a:t>
            </a:r>
            <a:r>
              <a:rPr lang="en-US" sz="1800" dirty="0" err="1" smtClean="0"/>
              <a:t>nivelul</a:t>
            </a:r>
            <a:r>
              <a:rPr lang="en-US" sz="1800" dirty="0" smtClean="0"/>
              <a:t> </a:t>
            </a:r>
            <a:r>
              <a:rPr lang="en-US" sz="1800" dirty="0" err="1" smtClean="0"/>
              <a:t>anului</a:t>
            </a:r>
            <a:r>
              <a:rPr lang="en-US" sz="1800" dirty="0" smtClean="0"/>
              <a:t> 2014.</a:t>
            </a:r>
            <a:endParaRPr lang="en-US" sz="1800" dirty="0"/>
          </a:p>
          <a:p>
            <a:pPr marL="0" lvl="0" indent="0" algn="just">
              <a:buNone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r</a:t>
            </a:r>
            <a:r>
              <a:rPr lang="ro-RO" sz="2400" i="1" dirty="0" smtClean="0"/>
              <a:t>apoartele </a:t>
            </a:r>
            <a:r>
              <a:rPr lang="en-US" sz="2400" i="1" dirty="0" smtClean="0"/>
              <a:t>se</a:t>
            </a:r>
            <a:r>
              <a:rPr lang="ro-RO" sz="2400" i="1" dirty="0" smtClean="0"/>
              <a:t> acces</a:t>
            </a:r>
            <a:r>
              <a:rPr lang="en-US" sz="2400" i="1" dirty="0" err="1" smtClean="0"/>
              <a:t>eaz</a:t>
            </a:r>
            <a:r>
              <a:rPr lang="ro-RO" sz="2400" i="1" dirty="0"/>
              <a:t>ă</a:t>
            </a:r>
            <a:r>
              <a:rPr lang="ro-RO" sz="2400" i="1" dirty="0" smtClean="0"/>
              <a:t> selectând judetul respectiv de pe site-ul ANPM (harta APM în județul tău) și mergând apoi la rubrica </a:t>
            </a:r>
            <a:r>
              <a:rPr lang="en-US" sz="2400" i="1" dirty="0" smtClean="0"/>
              <a:t>“</a:t>
            </a:r>
            <a:r>
              <a:rPr lang="en-US" sz="2400" i="1" dirty="0" err="1" smtClean="0"/>
              <a:t>Raport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privind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starea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mediului</a:t>
            </a:r>
            <a:r>
              <a:rPr lang="en-US" sz="2400" i="1" dirty="0" smtClean="0"/>
              <a:t> </a:t>
            </a:r>
            <a:r>
              <a:rPr lang="ro-RO" sz="2400" i="1" dirty="0" smtClean="0"/>
              <a:t>în România</a:t>
            </a:r>
            <a:r>
              <a:rPr lang="en-US" sz="2400" i="1" dirty="0" smtClean="0"/>
              <a:t>”.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336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08292"/>
              </p:ext>
            </p:extLst>
          </p:nvPr>
        </p:nvGraphicFramePr>
        <p:xfrm>
          <a:off x="685800" y="1524000"/>
          <a:ext cx="8153400" cy="11567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88558"/>
                <a:gridCol w="4486007"/>
                <a:gridCol w="1978835"/>
              </a:tblGrid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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effectLst/>
                        </a:rPr>
                        <a:t>1.A.3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transport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1604,845 tone/an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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effectLst/>
                        </a:rPr>
                        <a:t>1.A.4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arderi în surse staţionare de mică putere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766,101 tone/an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"/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1.A.2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arderi în industrii de fabricare şi construcţii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198,997 tone/an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"/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1.A.2.f.ii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effectLst/>
                        </a:rPr>
                        <a:t>echipamente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si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utilaje</a:t>
                      </a:r>
                      <a:r>
                        <a:rPr lang="en-US" sz="1100" dirty="0">
                          <a:effectLst/>
                        </a:rPr>
                        <a:t> mobile </a:t>
                      </a:r>
                      <a:r>
                        <a:rPr lang="en-US" sz="1100" dirty="0" err="1">
                          <a:effectLst/>
                        </a:rPr>
                        <a:t>în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industrie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107,399 tone/an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"/>
                        <a:tabLst>
                          <a:tab pos="228600" algn="l"/>
                        </a:tabLst>
                      </a:pPr>
                      <a:r>
                        <a:rPr lang="it-IT" sz="1100">
                          <a:effectLst/>
                        </a:rPr>
                        <a:t>2.D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alte industrii de fabricare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8,578 tone/an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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effectLst/>
                        </a:rPr>
                        <a:t>1.A.1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arderi în industrii energetice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7,841 tone/an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599" y="789057"/>
            <a:ext cx="8382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altLang="en-US" sz="2600" b="1" cap="all" dirty="0" smtClean="0">
                <a:effectLst>
                  <a:reflection blurRad="12700" stA="28000" endPos="45000" dist="1003" dir="5400000" sy="-100000" algn="bl"/>
                </a:effectLst>
                <a:latin typeface="+mn-lt"/>
                <a:cs typeface="+mn-cs"/>
              </a:rPr>
              <a:t>JUDE</a:t>
            </a:r>
            <a:r>
              <a:rPr lang="ro-RO" altLang="en-US" sz="2600" b="1" cap="all" dirty="0">
                <a:effectLst>
                  <a:reflection blurRad="12700" stA="28000" endPos="45000" dist="1003" dir="5400000" sy="-100000" algn="bl"/>
                </a:effectLst>
                <a:latin typeface="+mn-lt"/>
                <a:cs typeface="+mn-cs"/>
              </a:rPr>
              <a:t>Ț</a:t>
            </a:r>
            <a:r>
              <a:rPr lang="en-US" altLang="en-US" sz="2600" b="1" cap="all" dirty="0" smtClean="0">
                <a:effectLst>
                  <a:reflection blurRad="12700" stA="28000" endPos="45000" dist="1003" dir="5400000" sy="-100000" algn="bl"/>
                </a:effectLst>
                <a:latin typeface="+mn-lt"/>
                <a:cs typeface="+mn-cs"/>
              </a:rPr>
              <a:t>UL </a:t>
            </a:r>
            <a:r>
              <a:rPr lang="en-US" altLang="en-US" sz="2600" b="1" cap="all" dirty="0">
                <a:effectLst>
                  <a:reflection blurRad="12700" stA="28000" endPos="45000" dist="1003" dir="5400000" sy="-100000" algn="bl"/>
                </a:effectLst>
                <a:latin typeface="+mn-lt"/>
                <a:cs typeface="+mn-cs"/>
              </a:rPr>
              <a:t>ALBA: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en-US" sz="1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Principalele</a:t>
            </a:r>
            <a:r>
              <a:rPr kumimoji="0" lang="en-US" altLang="en-US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1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surse</a:t>
            </a:r>
            <a:r>
              <a:rPr kumimoji="0" lang="en-US" altLang="en-US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en-US" altLang="en-US" sz="1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emisie</a:t>
            </a:r>
            <a:r>
              <a:rPr kumimoji="0" lang="en-US" altLang="en-US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1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pentru</a:t>
            </a:r>
            <a:r>
              <a:rPr kumimoji="0" lang="en-US" altLang="en-US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1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oxizi</a:t>
            </a:r>
            <a:r>
              <a:rPr kumimoji="0" lang="en-US" altLang="en-US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en-US" altLang="en-US" sz="1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azot</a:t>
            </a:r>
            <a:r>
              <a:rPr kumimoji="0" lang="en-US" altLang="en-US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(NOx):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598" y="2819400"/>
            <a:ext cx="8229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/>
              <a:t>Date </a:t>
            </a:r>
            <a:r>
              <a:rPr lang="en-US" i="1" u="sng" dirty="0" err="1"/>
              <a:t>statistice</a:t>
            </a:r>
            <a:r>
              <a:rPr lang="en-US" i="1" u="sng" dirty="0"/>
              <a:t> </a:t>
            </a:r>
            <a:r>
              <a:rPr lang="en-US" i="1" u="sng" dirty="0" err="1"/>
              <a:t>pentru</a:t>
            </a:r>
            <a:r>
              <a:rPr lang="en-US" i="1" u="sng" dirty="0"/>
              <a:t> </a:t>
            </a:r>
            <a:r>
              <a:rPr lang="en-US" i="1" u="sng" dirty="0" err="1"/>
              <a:t>dioxid</a:t>
            </a:r>
            <a:r>
              <a:rPr lang="en-US" i="1" u="sng" dirty="0"/>
              <a:t> de </a:t>
            </a:r>
            <a:r>
              <a:rPr lang="en-US" i="1" u="sng" dirty="0" err="1"/>
              <a:t>azot</a:t>
            </a:r>
            <a:r>
              <a:rPr lang="en-US" i="1" u="sng" dirty="0"/>
              <a:t> (NO2) – </a:t>
            </a:r>
            <a:r>
              <a:rPr lang="en-US" i="1" u="sng" dirty="0" err="1"/>
              <a:t>valori</a:t>
            </a:r>
            <a:r>
              <a:rPr lang="en-US" i="1" u="sng" dirty="0"/>
              <a:t> </a:t>
            </a:r>
            <a:r>
              <a:rPr lang="en-US" i="1" u="sng" dirty="0" err="1"/>
              <a:t>medii</a:t>
            </a:r>
            <a:r>
              <a:rPr lang="en-US" i="1" u="sng" dirty="0"/>
              <a:t> </a:t>
            </a:r>
            <a:r>
              <a:rPr lang="en-US" i="1" u="sng" dirty="0" err="1"/>
              <a:t>orare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31298"/>
              </p:ext>
            </p:extLst>
          </p:nvPr>
        </p:nvGraphicFramePr>
        <p:xfrm>
          <a:off x="646544" y="3276600"/>
          <a:ext cx="8192655" cy="1402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15641"/>
                <a:gridCol w="1212513"/>
                <a:gridCol w="1361620"/>
                <a:gridCol w="1669663"/>
                <a:gridCol w="1212513"/>
                <a:gridCol w="1220705"/>
              </a:tblGrid>
              <a:tr h="758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Staţia AB1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Total date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Validate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orare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% date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disponibile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Probe cu conc ≥ 200 µg/mc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Frecvenţa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depăşirii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Valoare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medie</a:t>
                      </a:r>
                      <a:endParaRPr lang="en-US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µg /mc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An 2013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91,4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21,31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An 2014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6929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79,0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21,15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709898"/>
              </p:ext>
            </p:extLst>
          </p:nvPr>
        </p:nvGraphicFramePr>
        <p:xfrm>
          <a:off x="618835" y="4953000"/>
          <a:ext cx="8229601" cy="1402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17842"/>
                <a:gridCol w="1249503"/>
                <a:gridCol w="1363095"/>
                <a:gridCol w="1629787"/>
                <a:gridCol w="1137559"/>
                <a:gridCol w="1331815"/>
              </a:tblGrid>
              <a:tr h="349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Staţia AB3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Total date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Validate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orare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% date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disponibile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Probe cu conc ≥ 200 µg/mc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Frecvenţa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depăşirii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Valoare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medie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µg /mc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Anul 2013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7427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84,7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19,97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Anul 2014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6497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74,1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12,14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3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03702"/>
              </p:ext>
            </p:extLst>
          </p:nvPr>
        </p:nvGraphicFramePr>
        <p:xfrm>
          <a:off x="685800" y="914400"/>
          <a:ext cx="7010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51164" y="4953000"/>
            <a:ext cx="7197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dirty="0" err="1"/>
              <a:t>N</a:t>
            </a:r>
            <a:r>
              <a:rPr lang="en-US" dirty="0" err="1" smtClean="0"/>
              <a:t>ivelul</a:t>
            </a:r>
            <a:r>
              <a:rPr lang="en-US" dirty="0" smtClean="0"/>
              <a:t> </a:t>
            </a:r>
            <a:r>
              <a:rPr lang="ro-RO" dirty="0" smtClean="0"/>
              <a:t>concentrațiilor </a:t>
            </a:r>
            <a:r>
              <a:rPr lang="en-US" dirty="0" smtClean="0"/>
              <a:t>de </a:t>
            </a:r>
            <a:r>
              <a:rPr lang="en-US" dirty="0"/>
              <a:t>NO2 nu a </a:t>
            </a:r>
            <a:r>
              <a:rPr lang="en-US" dirty="0" err="1"/>
              <a:t>depăşit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limită</a:t>
            </a:r>
            <a:r>
              <a:rPr lang="en-US" dirty="0"/>
              <a:t> </a:t>
            </a:r>
            <a:r>
              <a:rPr lang="en-US" dirty="0" err="1"/>
              <a:t>orară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protecţia</a:t>
            </a:r>
            <a:r>
              <a:rPr lang="en-US" dirty="0"/>
              <a:t> </a:t>
            </a:r>
            <a:r>
              <a:rPr lang="en-US" dirty="0" err="1"/>
              <a:t>sănătăţii</a:t>
            </a:r>
            <a:r>
              <a:rPr lang="en-US" dirty="0"/>
              <a:t> </a:t>
            </a:r>
            <a:r>
              <a:rPr lang="en-US" dirty="0" err="1"/>
              <a:t>umane</a:t>
            </a:r>
            <a:r>
              <a:rPr lang="en-US" dirty="0"/>
              <a:t>. </a:t>
            </a:r>
            <a:endParaRPr lang="ro-RO" dirty="0" smtClean="0"/>
          </a:p>
          <a:p>
            <a:pPr lvl="0"/>
            <a:r>
              <a:rPr lang="en-US" dirty="0" err="1" smtClean="0"/>
              <a:t>Captura</a:t>
            </a:r>
            <a:r>
              <a:rPr lang="en-US" dirty="0" smtClean="0"/>
              <a:t> </a:t>
            </a:r>
            <a:r>
              <a:rPr lang="en-US" dirty="0"/>
              <a:t>de date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cuprinsă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79 % la AB1 </a:t>
            </a:r>
            <a:r>
              <a:rPr lang="en-US" dirty="0" err="1"/>
              <a:t>şi</a:t>
            </a:r>
            <a:r>
              <a:rPr lang="en-US" dirty="0"/>
              <a:t> 74,1% la AB3.</a:t>
            </a:r>
          </a:p>
        </p:txBody>
      </p:sp>
    </p:spTree>
    <p:extLst>
      <p:ext uri="{BB962C8B-B14F-4D97-AF65-F5344CB8AC3E}">
        <p14:creationId xmlns:p14="http://schemas.microsoft.com/office/powerpoint/2010/main" val="6231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1724</Words>
  <Application>Microsoft Office PowerPoint</Application>
  <PresentationFormat>On-screen Show (4:3)</PresentationFormat>
  <Paragraphs>379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Flow</vt:lpstr>
      <vt:lpstr>Worksheet</vt:lpstr>
      <vt:lpstr>Calitatea Aerului în Regiunea de Dezvoltare Centru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MULȚUMESC!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Calitatea Aerului în Regiunea de Dezvoltare Centru </dc:title>
  <dc:creator>bogdan gird</dc:creator>
  <cp:lastModifiedBy>bogdan gird</cp:lastModifiedBy>
  <cp:revision>45</cp:revision>
  <dcterms:created xsi:type="dcterms:W3CDTF">2006-08-16T00:00:00Z</dcterms:created>
  <dcterms:modified xsi:type="dcterms:W3CDTF">2016-05-23T07:58:31Z</dcterms:modified>
</cp:coreProperties>
</file>